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Trebuchet MS Bold" charset="1" panose="020B0703020202020204"/>
      <p:regular r:id="rId24"/>
    </p:embeddedFont>
    <p:embeddedFont>
      <p:font typeface="Horizon" charset="1" panose="02000500000000000000"/>
      <p:regular r:id="rId25"/>
    </p:embeddedFont>
    <p:embeddedFont>
      <p:font typeface="Times New Roman" charset="1" panose="02030502070405020303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950270"/>
            <a:ext cx="12733020" cy="332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S.Nivetha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2428B0045/asbrubl2428b0045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2nd BSC.Computer Science With Data Analytics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United College Of Arts and Science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            Periyanayakanpalayam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424808" y="3406062"/>
            <a:ext cx="14491019" cy="4251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sz="1884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Homepage Screenshot: Shows a clean and attractive design with a search bar and top destinations.</a:t>
            </a: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sz="1884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Itinerary Page Screenshot: Displays a sample travel plan with daily activities and times.</a:t>
            </a: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sz="1884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Booking Page Screenshot: Shows the booking form for flights, hotels, or tours.</a:t>
            </a: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sz="1884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User Dashboard Screenshot: Highlights saved trips, upcoming plans, and travel history.</a:t>
            </a: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sz="1884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 Result Summary: The website works smoothly, helps users plan trips easily, and gives a good user experience.</a:t>
            </a:r>
          </a:p>
          <a:p>
            <a:pPr algn="ctr">
              <a:lnSpc>
                <a:spcPts val="22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54050" y="4353381"/>
            <a:ext cx="16469493" cy="15473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2"/>
              </a:lnSpc>
            </a:pPr>
            <a:r>
              <a:rPr lang="en-US" sz="2577" spc="2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The Travel Planner Website project successfully streamlines the process of planning trips </a:t>
            </a:r>
          </a:p>
          <a:p>
            <a:pPr algn="ctr">
              <a:lnSpc>
                <a:spcPts val="3092"/>
              </a:lnSpc>
            </a:pPr>
            <a:r>
              <a:rPr lang="en-US" sz="2577" spc="2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by offering users a centralized platform to search destinations, create itineraries</a:t>
            </a:r>
          </a:p>
          <a:p>
            <a:pPr algn="ctr">
              <a:lnSpc>
                <a:spcPts val="3092"/>
              </a:lnSpc>
            </a:pPr>
            <a:r>
              <a:rPr lang="en-US" sz="2577" spc="2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and manage bookings. It enhances the travel experience through user-friendly design,</a:t>
            </a:r>
          </a:p>
          <a:p>
            <a:pPr algn="ctr">
              <a:lnSpc>
                <a:spcPts val="3092"/>
              </a:lnSpc>
              <a:spcBef>
                <a:spcPct val="0"/>
              </a:spcBef>
            </a:pPr>
            <a:r>
              <a:rPr lang="en-US" sz="2577" spc="2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real-time data integration, and personalized suggestions, making trip planning more efficient and enjoyable.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70570" y="1198160"/>
            <a:ext cx="626119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39696" y="4792268"/>
            <a:ext cx="13208608" cy="683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1"/>
              </a:lnSpc>
              <a:spcBef>
                <a:spcPct val="0"/>
              </a:spcBef>
            </a:pPr>
            <a:r>
              <a:rPr lang="en-US" sz="4426" spc="4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https://github.com/nivethakutty07-gif/Nivetha.git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0" y="4291657"/>
            <a:ext cx="15844179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80"/>
              </a:lnSpc>
              <a:spcBef>
                <a:spcPct val="0"/>
              </a:spcBef>
            </a:pPr>
            <a:r>
              <a:rPr lang="en-US" sz="7400" spc="67">
                <a:solidFill>
                  <a:srgbClr val="000000"/>
                </a:solidFill>
                <a:latin typeface="Horizon"/>
                <a:ea typeface="Horizon"/>
                <a:cs typeface="Horizon"/>
                <a:sym typeface="Horizon"/>
              </a:rPr>
              <a:t>TRAVEL PLANNER WEBSITE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2259040"/>
            <a:ext cx="10318874" cy="7062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0"/>
              </a:lnSpc>
            </a:pPr>
          </a:p>
          <a:p>
            <a:pPr algn="ctr">
              <a:lnSpc>
                <a:spcPts val="3990"/>
              </a:lnSpc>
            </a:pP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</a:t>
            </a: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Difficulty in planning and organizing trips due to overwhelming options and lack of personalized recommendationsI</a:t>
            </a:r>
          </a:p>
          <a:p>
            <a:pPr algn="ctr">
              <a:lnSpc>
                <a:spcPts val="3990"/>
              </a:lnSpc>
            </a:pPr>
          </a:p>
          <a:p>
            <a:pPr algn="ctr">
              <a:lnSpc>
                <a:spcPts val="3990"/>
              </a:lnSpc>
            </a:pP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</a:t>
            </a: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nadequate information about destinations, activities, and accommodations.</a:t>
            </a:r>
          </a:p>
          <a:p>
            <a:pPr algn="ctr">
              <a:lnSpc>
                <a:spcPts val="3990"/>
              </a:lnSpc>
            </a:pPr>
          </a:p>
          <a:p>
            <a:pPr algn="ctr">
              <a:lnSpc>
                <a:spcPts val="3990"/>
              </a:lnSpc>
            </a:pP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</a:t>
            </a: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Time-consuming and inefficient booking processes for flights, hotels, and activities.</a:t>
            </a:r>
          </a:p>
          <a:p>
            <a:pPr algn="ctr">
              <a:lnSpc>
                <a:spcPts val="3990"/>
              </a:lnSpc>
            </a:pPr>
          </a:p>
          <a:p>
            <a:pPr algn="ctr">
              <a:lnSpc>
                <a:spcPts val="3990"/>
              </a:lnSpc>
            </a:pP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</a:t>
            </a: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US" sz="3325" spc="2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Limited budget management and cost estimation tools.</a:t>
            </a:r>
          </a:p>
          <a:p>
            <a:pPr algn="ctr">
              <a:lnSpc>
                <a:spcPts val="399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339" y="3482917"/>
            <a:ext cx="14301978" cy="379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941" spc="1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1.User-Friendly Interface: Allows users to easily search and plan trips based on destination, budget, and interests.</a:t>
            </a: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  <a:r>
              <a:rPr lang="en-US" sz="1941" spc="1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</a:t>
            </a:r>
            <a:r>
              <a:rPr lang="en-US" sz="1941" spc="1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Itinerary Builder: Helps users create and customize daily travel schedules.</a:t>
            </a: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  <a:r>
              <a:rPr lang="en-US" sz="1941" spc="1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Booking Integration: Connects with hotels, flights, and local tours for easy booking.</a:t>
            </a: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  <a:r>
              <a:rPr lang="en-US" sz="1941" spc="1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Map and Location Features: Displays attractions, routes, and travel times using interactive maps.</a:t>
            </a: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</a:pPr>
          </a:p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sz="1941" spc="1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 User Accounts: Lets users save trips, share plans, and get personalized recommendations.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459175" y="3617853"/>
            <a:ext cx="13945142" cy="3049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30"/>
              </a:lnSpc>
            </a:pPr>
            <a:r>
              <a:rPr lang="en-US" sz="202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Individual Travelers – People planning personal trips, vacations, or weekend getaways.</a:t>
            </a:r>
          </a:p>
          <a:p>
            <a:pPr algn="ctr">
              <a:lnSpc>
                <a:spcPts val="2430"/>
              </a:lnSpc>
            </a:pPr>
          </a:p>
          <a:p>
            <a:pPr algn="ctr">
              <a:lnSpc>
                <a:spcPts val="2430"/>
              </a:lnSpc>
            </a:pPr>
          </a:p>
          <a:p>
            <a:pPr algn="ctr">
              <a:lnSpc>
                <a:spcPts val="2430"/>
              </a:lnSpc>
            </a:pPr>
            <a:r>
              <a:rPr lang="en-US" sz="202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Families – Parents planning family holidays with children.</a:t>
            </a:r>
          </a:p>
          <a:p>
            <a:pPr algn="ctr">
              <a:lnSpc>
                <a:spcPts val="2430"/>
              </a:lnSpc>
            </a:pPr>
          </a:p>
          <a:p>
            <a:pPr algn="ctr">
              <a:lnSpc>
                <a:spcPts val="2430"/>
              </a:lnSpc>
            </a:pPr>
          </a:p>
          <a:p>
            <a:pPr algn="ctr">
              <a:lnSpc>
                <a:spcPts val="2430"/>
              </a:lnSpc>
            </a:pPr>
            <a:r>
              <a:rPr lang="en-US" sz="202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Business Travelers – Professionals organizing work-related trips or conferences.</a:t>
            </a:r>
          </a:p>
          <a:p>
            <a:pPr algn="ctr">
              <a:lnSpc>
                <a:spcPts val="2430"/>
              </a:lnSpc>
            </a:pPr>
          </a:p>
          <a:p>
            <a:pPr algn="ctr">
              <a:lnSpc>
                <a:spcPts val="2430"/>
              </a:lnSpc>
            </a:pPr>
          </a:p>
          <a:p>
            <a:pPr algn="ctr">
              <a:lnSpc>
                <a:spcPts val="2430"/>
              </a:lnSpc>
              <a:spcBef>
                <a:spcPct val="0"/>
              </a:spcBef>
            </a:pPr>
            <a:r>
              <a:rPr lang="en-US" sz="2025" spc="1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Travel Enthusiasts/Backpackers – Frequent travelers looking for customized itineraries and budget-friendly options.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466246" y="3330344"/>
            <a:ext cx="11378591" cy="376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781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Frontend Tools: HTML, CSS, and JavaScript are used to design the user interface.</a:t>
            </a: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  <a:r>
              <a:rPr lang="en-US" sz="1781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Backend Tools: Languages like Python, PHP, or Node.js handle data and server-side logic.</a:t>
            </a: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  <a:r>
              <a:rPr lang="en-US" sz="1781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Database: MySQL or MongoDB stores user data, bookings, and travel details.</a:t>
            </a: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  <a:r>
              <a:rPr lang="en-US" sz="1781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APIs: Travel APIs (like Google Maps, Skyscanner, or Booking.com) provide real-time data on flights, hotels, and locations.</a:t>
            </a: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</a:pPr>
          </a:p>
          <a:p>
            <a:pPr algn="ctr">
              <a:lnSpc>
                <a:spcPts val="2137"/>
              </a:lnSpc>
              <a:spcBef>
                <a:spcPct val="0"/>
              </a:spcBef>
            </a:pPr>
            <a:r>
              <a:rPr lang="en-US" sz="1781" spc="16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 Responsive Design: Ensures the website works well on both computers and mobile devices.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1"/>
            <a:ext cx="13192125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697831" y="2378573"/>
            <a:ext cx="12468225" cy="6425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4"/>
              </a:lnSpc>
            </a:pPr>
            <a:r>
              <a:rPr lang="en-US" sz="3053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Homepage: Features a search bar, popular destinations, and travel inspiration.</a:t>
            </a: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  <a:r>
              <a:rPr lang="en-US" sz="3053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2.</a:t>
            </a:r>
            <a:r>
              <a:rPr lang="en-US" sz="3053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Trip Planner Page: Lets users build and customize their travel itinerary.</a:t>
            </a: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  <a:r>
              <a:rPr lang="en-US" sz="3053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Booking Page: Allows users to book flights, hotels, and activities.</a:t>
            </a: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</a:p>
          <a:p>
            <a:pPr algn="ctr">
              <a:lnSpc>
                <a:spcPts val="3664"/>
              </a:lnSpc>
            </a:pPr>
            <a:r>
              <a:rPr lang="en-US" sz="3053" spc="27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User Dashboard: Shows saved trips, past bookings, and personal recommendations.</a:t>
            </a:r>
          </a:p>
          <a:p>
            <a:pPr algn="ctr">
              <a:lnSpc>
                <a:spcPts val="36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24057" y="2516580"/>
            <a:ext cx="14582485" cy="5398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14"/>
              </a:lnSpc>
            </a:pPr>
            <a:r>
              <a:rPr lang="en-US" sz="2761" spc="2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1. Trip Search: Users can search destinations based on interests, budget, and travel dates.</a:t>
            </a: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  <a:r>
              <a:rPr lang="en-US" sz="2761" spc="2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2. Itinerary Planner: Users can create, edit, and organize daily travel plans.</a:t>
            </a: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  <a:r>
              <a:rPr lang="en-US" sz="2761" spc="2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3. Booking System: Allows booking of flights, hotels, and activities directly from the site.</a:t>
            </a: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  <a:r>
              <a:rPr lang="en-US" sz="2761" spc="24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4. Interactive Maps: Shows routes, attractions, and nearby places using maps.</a:t>
            </a: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</a:pPr>
          </a:p>
          <a:p>
            <a:pPr algn="ctr">
              <a:lnSpc>
                <a:spcPts val="3314"/>
              </a:lnSpc>
              <a:spcBef>
                <a:spcPct val="0"/>
              </a:spcBef>
            </a:pPr>
            <a:r>
              <a:rPr lang="en-US" sz="2761" spc="25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5. User Accounts: Lets users sign up, save trips, and view past travel history.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DAGzhRq1C7w</dc:identifier>
  <dcterms:modified xsi:type="dcterms:W3CDTF">2011-08-01T06:04:30Z</dcterms:modified>
  <cp:revision>1</cp:revision>
  <dc:title>Nivetha s</dc:title>
</cp:coreProperties>
</file>