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70" r:id="rId7"/>
    <p:sldId id="273" r:id="rId8"/>
    <p:sldId id="262" r:id="rId9"/>
    <p:sldId id="267" r:id="rId10"/>
    <p:sldId id="263" r:id="rId11"/>
    <p:sldId id="264" r:id="rId12"/>
    <p:sldId id="265" r:id="rId13"/>
    <p:sldId id="266" r:id="rId14"/>
    <p:sldId id="258"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E13D86C-DCEF-46A5-A3A5-55A99B0BB20A}" type="datetimeFigureOut">
              <a:rPr lang="en-US" smtClean="0"/>
              <a:pPr/>
              <a:t>6/21/2022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21C5C9D-EB24-456B-9ED1-F2684C73E00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13D86C-DCEF-46A5-A3A5-55A99B0BB20A}" type="datetimeFigureOut">
              <a:rPr lang="en-US" smtClean="0"/>
              <a:pPr/>
              <a:t>6/21/2022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21C5C9D-EB24-456B-9ED1-F2684C73E0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13D86C-DCEF-46A5-A3A5-55A99B0BB20A}" type="datetimeFigureOut">
              <a:rPr lang="en-US" smtClean="0"/>
              <a:pPr/>
              <a:t>6/21/2022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21C5C9D-EB24-456B-9ED1-F2684C73E0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E13D86C-DCEF-46A5-A3A5-55A99B0BB20A}" type="datetimeFigureOut">
              <a:rPr lang="en-US" smtClean="0"/>
              <a:pPr/>
              <a:t>6/21/2022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21C5C9D-EB24-456B-9ED1-F2684C73E007}"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E13D86C-DCEF-46A5-A3A5-55A99B0BB20A}" type="datetimeFigureOut">
              <a:rPr lang="en-US" smtClean="0"/>
              <a:pPr/>
              <a:t>6/21/2022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21C5C9D-EB24-456B-9ED1-F2684C73E007}"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E13D86C-DCEF-46A5-A3A5-55A99B0BB20A}" type="datetimeFigureOut">
              <a:rPr lang="en-US" smtClean="0"/>
              <a:pPr/>
              <a:t>6/21/2022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21C5C9D-EB24-456B-9ED1-F2684C73E007}"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E13D86C-DCEF-46A5-A3A5-55A99B0BB20A}" type="datetimeFigureOut">
              <a:rPr lang="en-US" smtClean="0"/>
              <a:pPr/>
              <a:t>6/21/2022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21C5C9D-EB24-456B-9ED1-F2684C73E00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E13D86C-DCEF-46A5-A3A5-55A99B0BB20A}" type="datetimeFigureOut">
              <a:rPr lang="en-US" smtClean="0"/>
              <a:pPr/>
              <a:t>6/21/2022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21C5C9D-EB24-456B-9ED1-F2684C73E007}"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E13D86C-DCEF-46A5-A3A5-55A99B0BB20A}" type="datetimeFigureOut">
              <a:rPr lang="en-US" smtClean="0"/>
              <a:pPr/>
              <a:t>6/21/2022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21C5C9D-EB24-456B-9ED1-F2684C73E0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E13D86C-DCEF-46A5-A3A5-55A99B0BB20A}" type="datetimeFigureOut">
              <a:rPr lang="en-US" smtClean="0"/>
              <a:pPr/>
              <a:t>6/21/2022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21C5C9D-EB24-456B-9ED1-F2684C73E00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E13D86C-DCEF-46A5-A3A5-55A99B0BB20A}" type="datetimeFigureOut">
              <a:rPr lang="en-US" smtClean="0"/>
              <a:pPr/>
              <a:t>6/21/2022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21C5C9D-EB24-456B-9ED1-F2684C73E007}"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E13D86C-DCEF-46A5-A3A5-55A99B0BB20A}" type="datetimeFigureOut">
              <a:rPr lang="en-US" smtClean="0"/>
              <a:pPr/>
              <a:t>6/21/2022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21C5C9D-EB24-456B-9ED1-F2684C73E0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14400"/>
            <a:ext cx="7772400" cy="1829761"/>
          </a:xfrm>
        </p:spPr>
        <p:txBody>
          <a:bodyPr>
            <a:normAutofit/>
          </a:bodyPr>
          <a:lstStyle/>
          <a:p>
            <a:pPr algn="ctr"/>
            <a:r>
              <a:rPr lang="en-US" sz="3200" b="1" dirty="0" smtClean="0">
                <a:latin typeface="Times New Roman" pitchFamily="18" charset="0"/>
                <a:cs typeface="Times New Roman" pitchFamily="18" charset="0"/>
              </a:rPr>
              <a:t>ONLINE BUS TICKET BOOKING SYSTEM</a:t>
            </a:r>
            <a:endParaRPr lang="en-US" sz="32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stretch>
            <a:fillRect/>
          </a:stretch>
        </p:blipFill>
        <p:spPr bwMode="auto">
          <a:xfrm>
            <a:off x="546958" y="1481138"/>
            <a:ext cx="8050083" cy="4525962"/>
          </a:xfrm>
          <a:prstGeom prst="rect">
            <a:avLst/>
          </a:prstGeom>
          <a:noFill/>
          <a:ln w="9525">
            <a:noFill/>
            <a:miter lim="800000"/>
            <a:headEnd/>
            <a:tailEnd/>
          </a:ln>
        </p:spPr>
      </p:pic>
      <p:sp>
        <p:nvSpPr>
          <p:cNvPr id="2" name="Title 1"/>
          <p:cNvSpPr>
            <a:spLocks noGrp="1"/>
          </p:cNvSpPr>
          <p:nvPr>
            <p:ph type="title"/>
          </p:nvPr>
        </p:nvSpPr>
        <p:spPr/>
        <p:txBody>
          <a:bodyPr>
            <a:normAutofit/>
          </a:bodyPr>
          <a:lstStyle/>
          <a:p>
            <a:pPr algn="l"/>
            <a:r>
              <a:rPr lang="en-US" sz="2800" b="1" dirty="0" smtClean="0">
                <a:latin typeface="Times New Roman" pitchFamily="18" charset="0"/>
                <a:cs typeface="Times New Roman" pitchFamily="18" charset="0"/>
              </a:rPr>
              <a:t>SCREENSCHOT: (INSERT)</a:t>
            </a:r>
            <a:endParaRPr lang="en-US" sz="2800"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bwMode="auto">
          <a:xfrm>
            <a:off x="546958" y="1481138"/>
            <a:ext cx="8050083" cy="452596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(UPDATE)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bwMode="auto">
          <a:xfrm>
            <a:off x="546958" y="1481138"/>
            <a:ext cx="8050083" cy="4525962"/>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(DELETE)</a:t>
            </a:r>
            <a:endParaRPr lang="en-US" sz="2800"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bwMode="auto">
          <a:xfrm>
            <a:off x="546958" y="1481138"/>
            <a:ext cx="8050083" cy="4525962"/>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(READ)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Online ticket booking system is an application where the customer can book a ticket online and 24*7 hours a day from anyplace in the world. Customers can also interact with the ticket booking website to know any other details they want. Online ticket booking system has been developed successfully. System performance is also found to be satisfactory. This is a user- friendly application. Through this application, the cost can be reduced and efficiency is increased. There are several procedures that can be selected by customers. With the help of this application customers can book tickets, can know the status of a  bus a Source station and destination can be chosen according to their choice.</a:t>
            </a:r>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l"/>
            <a:r>
              <a:rPr lang="en-US" sz="2800" b="1" dirty="0" smtClean="0">
                <a:latin typeface="Times New Roman" pitchFamily="18" charset="0"/>
                <a:cs typeface="Times New Roman" pitchFamily="18" charset="0"/>
              </a:rPr>
              <a:t>CONCLUSION</a:t>
            </a:r>
            <a:endParaRPr lang="en-US" sz="2800" b="1"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514600"/>
            <a:ext cx="8229600" cy="1143000"/>
          </a:xfrm>
        </p:spPr>
        <p:txBody>
          <a:bodyPr>
            <a:normAutofit/>
          </a:bodyPr>
          <a:lstStyle/>
          <a:p>
            <a:pPr algn="ctr"/>
            <a:r>
              <a:rPr lang="en-US" sz="5400" dirty="0" smtClean="0">
                <a:latin typeface="Times New Roman" pitchFamily="18" charset="0"/>
                <a:cs typeface="Times New Roman" pitchFamily="18" charset="0"/>
              </a:rPr>
              <a:t>THANK YOU</a:t>
            </a:r>
            <a:endParaRPr lang="en-US" sz="54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525963"/>
          </a:xfrm>
        </p:spPr>
        <p:txBody>
          <a:bodyPr/>
          <a:lstStyle/>
          <a:p>
            <a:pPr algn="just"/>
            <a:r>
              <a:rPr lang="en-US" sz="2000" dirty="0" smtClean="0">
                <a:latin typeface="Times New Roman" pitchFamily="18" charset="0"/>
                <a:cs typeface="Times New Roman" pitchFamily="18" charset="0"/>
              </a:rPr>
              <a:t>In this  Online Bus Ticket Booking System we develop the system that can help the user to book their ticket online. </a:t>
            </a:r>
          </a:p>
          <a:p>
            <a:pPr algn="just"/>
            <a:r>
              <a:rPr lang="en-US" sz="2000" dirty="0" smtClean="0">
                <a:latin typeface="Times New Roman" pitchFamily="18" charset="0"/>
                <a:cs typeface="Times New Roman" pitchFamily="18" charset="0"/>
              </a:rPr>
              <a:t>We take care of every services related to travelling and  online ticket booking.</a:t>
            </a:r>
          </a:p>
          <a:p>
            <a:pPr algn="just"/>
            <a:r>
              <a:rPr lang="en-US" sz="2000" dirty="0" smtClean="0">
                <a:latin typeface="Times New Roman" pitchFamily="18" charset="0"/>
                <a:cs typeface="Times New Roman" pitchFamily="18" charset="0"/>
              </a:rPr>
              <a:t> When you start your traveling tour you have to book ticket so we help you in booking your traveling ticket.</a:t>
            </a:r>
          </a:p>
          <a:p>
            <a:pPr>
              <a:buNone/>
            </a:pPr>
            <a:endParaRPr lang="en-US" dirty="0" smtClean="0"/>
          </a:p>
          <a:p>
            <a:endParaRPr lang="en-US" dirty="0"/>
          </a:p>
        </p:txBody>
      </p:sp>
      <p:sp>
        <p:nvSpPr>
          <p:cNvPr id="2" name="Title 1"/>
          <p:cNvSpPr>
            <a:spLocks noGrp="1"/>
          </p:cNvSpPr>
          <p:nvPr>
            <p:ph type="title"/>
          </p:nvPr>
        </p:nvSpPr>
        <p:spPr/>
        <p:txBody>
          <a:bodyPr>
            <a:normAutofit/>
          </a:bodyPr>
          <a:lstStyle/>
          <a:p>
            <a:pPr algn="l"/>
            <a:r>
              <a:rPr lang="en-US" sz="2800" b="1" dirty="0" smtClean="0">
                <a:latin typeface="Times New Roman" pitchFamily="18" charset="0"/>
                <a:cs typeface="Times New Roman" pitchFamily="18" charset="0"/>
              </a:rPr>
              <a:t>PROJECT DEFINITION</a:t>
            </a:r>
            <a:endParaRPr lang="en-US" sz="28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000" dirty="0" smtClean="0">
                <a:latin typeface="Times New Roman" pitchFamily="18" charset="0"/>
                <a:cs typeface="Times New Roman" pitchFamily="18" charset="0"/>
              </a:rPr>
              <a:t>Online  Bus ticket booking system consists of collection of buses customer book tickets for their journey according to the bus name and departure time of the bus, According to its name it manages the details of all tickets, name, email and timing details  and so on. It also manages the updating of the objects.</a:t>
            </a:r>
          </a:p>
          <a:p>
            <a:pPr algn="just"/>
            <a:r>
              <a:rPr lang="en-US" sz="2000" dirty="0" smtClean="0">
                <a:latin typeface="Times New Roman" pitchFamily="18" charset="0"/>
                <a:cs typeface="Times New Roman" pitchFamily="18" charset="0"/>
              </a:rPr>
              <a:t>This section also contains the details of booking time of the seats or collecting of the tickets, this section also contain the booking date and the name of agent which is optional, by which the customer can reserve the seats for his journey</a:t>
            </a:r>
          </a:p>
          <a:p>
            <a:pPr>
              <a:buNone/>
            </a:pPr>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l"/>
            <a:r>
              <a:rPr lang="en-US" sz="2800" b="1" dirty="0" smtClean="0">
                <a:latin typeface="Times New Roman" pitchFamily="18" charset="0"/>
                <a:cs typeface="Times New Roman" pitchFamily="18" charset="0"/>
              </a:rPr>
              <a:t>ABSTRACT</a:t>
            </a:r>
            <a:endParaRPr lang="en-US" sz="28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Front end    : Java</a:t>
            </a:r>
          </a:p>
          <a:p>
            <a:r>
              <a:rPr lang="en-US" sz="2400" dirty="0" smtClean="0">
                <a:latin typeface="Times New Roman" pitchFamily="18" charset="0"/>
                <a:cs typeface="Times New Roman" pitchFamily="18" charset="0"/>
              </a:rPr>
              <a:t>Back end    : </a:t>
            </a:r>
            <a:r>
              <a:rPr lang="en-US" sz="2400" dirty="0" err="1" smtClean="0">
                <a:latin typeface="Times New Roman" pitchFamily="18" charset="0"/>
                <a:cs typeface="Times New Roman" pitchFamily="18" charset="0"/>
              </a:rPr>
              <a:t>Mysql</a:t>
            </a:r>
            <a:r>
              <a:rPr lang="en-US" sz="2400" dirty="0" smtClean="0">
                <a:latin typeface="Times New Roman" pitchFamily="18" charset="0"/>
                <a:cs typeface="Times New Roman" pitchFamily="18" charset="0"/>
              </a:rPr>
              <a:t>(JDBC CONNECTION) </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l"/>
            <a:r>
              <a:rPr lang="en-US" sz="2800" b="1" dirty="0" smtClean="0">
                <a:latin typeface="Times New Roman" pitchFamily="18" charset="0"/>
                <a:cs typeface="Times New Roman" pitchFamily="18" charset="0"/>
              </a:rPr>
              <a:t>SOFTWARE REQUIREMENT</a:t>
            </a:r>
            <a:endParaRPr lang="en-US" sz="28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smtClean="0">
                <a:latin typeface="Times New Roman" pitchFamily="18" charset="0"/>
                <a:cs typeface="Times New Roman" pitchFamily="18" charset="0"/>
              </a:rPr>
              <a:t>Processor              : Intel® Pentium®</a:t>
            </a:r>
          </a:p>
          <a:p>
            <a:r>
              <a:rPr lang="en-US" sz="2400" dirty="0" smtClean="0">
                <a:latin typeface="Times New Roman" pitchFamily="18" charset="0"/>
                <a:cs typeface="Times New Roman" pitchFamily="18" charset="0"/>
              </a:rPr>
              <a:t>RAM                     :4.00 GB</a:t>
            </a:r>
          </a:p>
          <a:p>
            <a:r>
              <a:rPr lang="en-US" sz="2400" dirty="0" smtClean="0">
                <a:latin typeface="Times New Roman" pitchFamily="18" charset="0"/>
                <a:cs typeface="Times New Roman" pitchFamily="18" charset="0"/>
              </a:rPr>
              <a:t>Operating System : Windows 7</a:t>
            </a:r>
          </a:p>
        </p:txBody>
      </p:sp>
      <p:sp>
        <p:nvSpPr>
          <p:cNvPr id="2" name="Title 1"/>
          <p:cNvSpPr>
            <a:spLocks noGrp="1"/>
          </p:cNvSpPr>
          <p:nvPr>
            <p:ph type="title"/>
          </p:nvPr>
        </p:nvSpPr>
        <p:spPr/>
        <p:txBody>
          <a:bodyPr>
            <a:normAutofit/>
          </a:bodyPr>
          <a:lstStyle/>
          <a:p>
            <a:pPr algn="l"/>
            <a:r>
              <a:rPr lang="en-US" sz="2800" b="1" dirty="0" smtClean="0">
                <a:latin typeface="Times New Roman" pitchFamily="18" charset="0"/>
                <a:cs typeface="Times New Roman" pitchFamily="18" charset="0"/>
              </a:rPr>
              <a:t>HARDWARE REQUIREMENT</a:t>
            </a:r>
            <a:endParaRPr lang="en-US"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latin typeface="Times New Roman" pitchFamily="18" charset="0"/>
                <a:cs typeface="Times New Roman" pitchFamily="18" charset="0"/>
              </a:rPr>
              <a:t>Online bus ticket booking system makes it easier for a customers to book tickets online.</a:t>
            </a:r>
          </a:p>
          <a:p>
            <a:r>
              <a:rPr lang="en-US" sz="2000" dirty="0" smtClean="0">
                <a:latin typeface="Times New Roman" pitchFamily="18" charset="0"/>
                <a:cs typeface="Times New Roman" pitchFamily="18" charset="0"/>
              </a:rPr>
              <a:t>It reduces the time as they don’t have to stand in long queues or search ticket at different bus ticket counter.</a:t>
            </a:r>
          </a:p>
          <a:p>
            <a:r>
              <a:rPr lang="en-US" sz="2000" dirty="0" smtClean="0">
                <a:latin typeface="Times New Roman" pitchFamily="18" charset="0"/>
                <a:cs typeface="Times New Roman" pitchFamily="18" charset="0"/>
              </a:rPr>
              <a:t>Thus it provides better work efficiency, security, reliability in the field of online bus ticket booking system.</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2800" dirty="0" smtClean="0">
                <a:latin typeface="Times New Roman" pitchFamily="18" charset="0"/>
                <a:cs typeface="Times New Roman" pitchFamily="18" charset="0"/>
              </a:rPr>
              <a:t>ADVANTAGE</a:t>
            </a:r>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needs internet access</a:t>
            </a:r>
            <a:endParaRPr lang="en-US" dirty="0"/>
          </a:p>
        </p:txBody>
      </p:sp>
      <p:sp>
        <p:nvSpPr>
          <p:cNvPr id="3" name="Title 2"/>
          <p:cNvSpPr>
            <a:spLocks noGrp="1"/>
          </p:cNvSpPr>
          <p:nvPr>
            <p:ph type="title"/>
          </p:nvPr>
        </p:nvSpPr>
        <p:spPr/>
        <p:txBody>
          <a:bodyPr/>
          <a:lstStyle/>
          <a:p>
            <a:r>
              <a:rPr lang="en-US" dirty="0" smtClean="0"/>
              <a:t>DISADVANTAGE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r>
              <a:rPr lang="en-US" sz="2400" dirty="0" smtClean="0">
                <a:latin typeface="Times New Roman" pitchFamily="18" charset="0"/>
                <a:cs typeface="Times New Roman" pitchFamily="18" charset="0"/>
              </a:rPr>
              <a:t>Insert</a:t>
            </a:r>
          </a:p>
          <a:p>
            <a:pPr marL="457200" indent="-457200"/>
            <a:r>
              <a:rPr lang="en-US" sz="2400" dirty="0" smtClean="0">
                <a:latin typeface="Times New Roman" pitchFamily="18" charset="0"/>
                <a:cs typeface="Times New Roman" pitchFamily="18" charset="0"/>
              </a:rPr>
              <a:t>Read</a:t>
            </a:r>
          </a:p>
          <a:p>
            <a:pPr marL="457200" indent="-457200"/>
            <a:r>
              <a:rPr lang="en-US" sz="2400" dirty="0" smtClean="0">
                <a:latin typeface="Times New Roman" pitchFamily="18" charset="0"/>
                <a:cs typeface="Times New Roman" pitchFamily="18" charset="0"/>
              </a:rPr>
              <a:t>Update</a:t>
            </a:r>
          </a:p>
          <a:p>
            <a:pPr marL="457200" indent="-457200"/>
            <a:r>
              <a:rPr lang="en-US" sz="2400" dirty="0" smtClean="0">
                <a:latin typeface="Times New Roman" pitchFamily="18" charset="0"/>
                <a:cs typeface="Times New Roman" pitchFamily="18" charset="0"/>
              </a:rPr>
              <a:t>Delete           </a:t>
            </a:r>
            <a:endParaRPr lang="en-US" sz="2400"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pPr algn="l"/>
            <a:r>
              <a:rPr lang="en-US" sz="2800" b="1" dirty="0" smtClean="0">
                <a:latin typeface="Times New Roman" pitchFamily="18" charset="0"/>
                <a:cs typeface="Times New Roman" pitchFamily="18" charset="0"/>
              </a:rPr>
              <a:t>MODULE</a:t>
            </a:r>
            <a:endParaRPr lang="en-US" sz="2800"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ER-DIAGRAM</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OF ONLINE BUS TICKET BOOKING </a:t>
            </a:r>
            <a:endParaRPr lang="en-US" sz="2800" b="1" dirty="0">
              <a:latin typeface="Times New Roman" pitchFamily="18" charset="0"/>
              <a:cs typeface="Times New Roman" pitchFamily="18" charset="0"/>
            </a:endParaRPr>
          </a:p>
        </p:txBody>
      </p:sp>
      <p:sp>
        <p:nvSpPr>
          <p:cNvPr id="4" name="Diamond 3"/>
          <p:cNvSpPr/>
          <p:nvPr/>
        </p:nvSpPr>
        <p:spPr>
          <a:xfrm>
            <a:off x="3505200" y="1676400"/>
            <a:ext cx="17526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imes New Roman" pitchFamily="18" charset="0"/>
                <a:cs typeface="Times New Roman" pitchFamily="18" charset="0"/>
              </a:rPr>
              <a:t>Booking</a:t>
            </a:r>
            <a:endParaRPr lang="en-US" sz="1400" b="1" dirty="0">
              <a:latin typeface="Times New Roman" pitchFamily="18" charset="0"/>
              <a:cs typeface="Times New Roman" pitchFamily="18" charset="0"/>
            </a:endParaRPr>
          </a:p>
        </p:txBody>
      </p:sp>
      <p:cxnSp>
        <p:nvCxnSpPr>
          <p:cNvPr id="6" name="Straight Arrow Connector 5"/>
          <p:cNvCxnSpPr/>
          <p:nvPr/>
        </p:nvCxnSpPr>
        <p:spPr>
          <a:xfrm rot="5400000">
            <a:off x="4039394" y="3047206"/>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733800" y="3429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r>
              <a:rPr lang="en-US" dirty="0" smtClean="0"/>
              <a:t>icket</a:t>
            </a:r>
            <a:endParaRPr lang="en-US" dirty="0"/>
          </a:p>
        </p:txBody>
      </p:sp>
      <p:sp>
        <p:nvSpPr>
          <p:cNvPr id="9" name="Oval 8"/>
          <p:cNvSpPr/>
          <p:nvPr/>
        </p:nvSpPr>
        <p:spPr>
          <a:xfrm>
            <a:off x="762000" y="2438400"/>
            <a:ext cx="1600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Name</a:t>
            </a:r>
            <a:endParaRPr lang="en-US" dirty="0"/>
          </a:p>
        </p:txBody>
      </p:sp>
      <p:sp>
        <p:nvSpPr>
          <p:cNvPr id="12" name="Oval 11"/>
          <p:cNvSpPr/>
          <p:nvPr/>
        </p:nvSpPr>
        <p:spPr>
          <a:xfrm>
            <a:off x="838200" y="31242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Gender</a:t>
            </a:r>
            <a:endParaRPr lang="en-US" dirty="0"/>
          </a:p>
        </p:txBody>
      </p:sp>
      <p:sp>
        <p:nvSpPr>
          <p:cNvPr id="13" name="Oval 12"/>
          <p:cNvSpPr/>
          <p:nvPr/>
        </p:nvSpPr>
        <p:spPr>
          <a:xfrm>
            <a:off x="838200" y="4038600"/>
            <a:ext cx="1447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Email</a:t>
            </a:r>
            <a:endParaRPr lang="en-US" dirty="0"/>
          </a:p>
        </p:txBody>
      </p:sp>
      <p:sp>
        <p:nvSpPr>
          <p:cNvPr id="14" name="Oval 13"/>
          <p:cNvSpPr/>
          <p:nvPr/>
        </p:nvSpPr>
        <p:spPr>
          <a:xfrm>
            <a:off x="838200" y="4953000"/>
            <a:ext cx="1524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Travels</a:t>
            </a:r>
          </a:p>
          <a:p>
            <a:pPr algn="ctr"/>
            <a:r>
              <a:rPr lang="en-US" dirty="0" smtClean="0"/>
              <a:t>Name</a:t>
            </a:r>
            <a:endParaRPr lang="en-US" dirty="0"/>
          </a:p>
        </p:txBody>
      </p:sp>
      <p:sp>
        <p:nvSpPr>
          <p:cNvPr id="15" name="Oval 14"/>
          <p:cNvSpPr/>
          <p:nvPr/>
        </p:nvSpPr>
        <p:spPr>
          <a:xfrm>
            <a:off x="2667000" y="4953000"/>
            <a:ext cx="15240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From</a:t>
            </a:r>
            <a:endParaRPr lang="en-US" dirty="0"/>
          </a:p>
        </p:txBody>
      </p:sp>
      <p:sp>
        <p:nvSpPr>
          <p:cNvPr id="16" name="Oval 15"/>
          <p:cNvSpPr/>
          <p:nvPr/>
        </p:nvSpPr>
        <p:spPr>
          <a:xfrm>
            <a:off x="4419600" y="4953000"/>
            <a:ext cx="1676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a:t>
            </a:r>
            <a:endParaRPr lang="en-US" dirty="0"/>
          </a:p>
        </p:txBody>
      </p:sp>
      <p:sp>
        <p:nvSpPr>
          <p:cNvPr id="17" name="Oval 16"/>
          <p:cNvSpPr/>
          <p:nvPr/>
        </p:nvSpPr>
        <p:spPr>
          <a:xfrm>
            <a:off x="6553200" y="2362200"/>
            <a:ext cx="1981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TicketCost</a:t>
            </a:r>
            <a:endParaRPr lang="en-US" dirty="0"/>
          </a:p>
        </p:txBody>
      </p:sp>
      <p:sp>
        <p:nvSpPr>
          <p:cNvPr id="18" name="Oval 17"/>
          <p:cNvSpPr/>
          <p:nvPr/>
        </p:nvSpPr>
        <p:spPr>
          <a:xfrm>
            <a:off x="6553200" y="3200400"/>
            <a:ext cx="2057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No.of Passangers</a:t>
            </a:r>
            <a:endParaRPr lang="en-US" dirty="0"/>
          </a:p>
        </p:txBody>
      </p:sp>
      <p:sp>
        <p:nvSpPr>
          <p:cNvPr id="19" name="Oval 18"/>
          <p:cNvSpPr/>
          <p:nvPr/>
        </p:nvSpPr>
        <p:spPr>
          <a:xfrm>
            <a:off x="6400800" y="3962400"/>
            <a:ext cx="18288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Date</a:t>
            </a:r>
            <a:endParaRPr lang="en-US" dirty="0"/>
          </a:p>
        </p:txBody>
      </p:sp>
      <p:sp>
        <p:nvSpPr>
          <p:cNvPr id="20" name="Oval 19"/>
          <p:cNvSpPr/>
          <p:nvPr/>
        </p:nvSpPr>
        <p:spPr>
          <a:xfrm>
            <a:off x="6400800" y="4876800"/>
            <a:ext cx="16764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a:t>
            </a:r>
            <a:endParaRPr lang="en-US" dirty="0"/>
          </a:p>
        </p:txBody>
      </p:sp>
      <p:cxnSp>
        <p:nvCxnSpPr>
          <p:cNvPr id="23" name="Straight Arrow Connector 22"/>
          <p:cNvCxnSpPr/>
          <p:nvPr/>
        </p:nvCxnSpPr>
        <p:spPr>
          <a:xfrm rot="10800000">
            <a:off x="2362200" y="2743200"/>
            <a:ext cx="15240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1"/>
            <a:endCxn id="12" idx="6"/>
          </p:cNvCxnSpPr>
          <p:nvPr/>
        </p:nvCxnSpPr>
        <p:spPr>
          <a:xfrm rot="10800000">
            <a:off x="2362200" y="3467100"/>
            <a:ext cx="13716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0800000" flipV="1">
            <a:off x="2209800" y="3810000"/>
            <a:ext cx="1524794"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10800000" flipV="1">
            <a:off x="2209800" y="3810000"/>
            <a:ext cx="14478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3352800" y="4267200"/>
            <a:ext cx="914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8" idx="2"/>
          </p:cNvCxnSpPr>
          <p:nvPr/>
        </p:nvCxnSpPr>
        <p:spPr>
          <a:xfrm rot="16200000" flipH="1">
            <a:off x="4305300" y="4305300"/>
            <a:ext cx="914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20" idx="1"/>
          </p:cNvCxnSpPr>
          <p:nvPr/>
        </p:nvCxnSpPr>
        <p:spPr>
          <a:xfrm>
            <a:off x="5105400" y="4038600"/>
            <a:ext cx="1540903" cy="927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5410200" y="3657600"/>
            <a:ext cx="990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5410200" y="3505200"/>
            <a:ext cx="10668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5334000" y="2819400"/>
            <a:ext cx="12192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347</TotalTime>
  <Words>429</Words>
  <Application>Microsoft Office PowerPoint</Application>
  <PresentationFormat>On-screen Show (4:3)</PresentationFormat>
  <Paragraphs>47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ONLINE BUS TICKET BOOKING SYSTEM</vt:lpstr>
      <vt:lpstr>PROJECT DEFINITION</vt:lpstr>
      <vt:lpstr>ABSTRACT</vt:lpstr>
      <vt:lpstr>SOFTWARE REQUIREMENT</vt:lpstr>
      <vt:lpstr>HARDWARE REQUIREMENT</vt:lpstr>
      <vt:lpstr>ADVANTAGE</vt:lpstr>
      <vt:lpstr>DISADVANTAGE</vt:lpstr>
      <vt:lpstr>MODULE</vt:lpstr>
      <vt:lpstr>ER-DIAGRAM OF ONLINE BUS TICKET BOOKING </vt:lpstr>
      <vt:lpstr>SCREENSCHOT: (INSERT)</vt:lpstr>
      <vt:lpstr>(UPDATE)</vt:lpstr>
      <vt:lpstr>(DELETE)</vt:lpstr>
      <vt:lpstr>(READ)</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TICKET BOOKING SYSTEM</dc:title>
  <dc:creator>whitehouse computer</dc:creator>
  <cp:lastModifiedBy>whitehouse computer</cp:lastModifiedBy>
  <cp:revision>35</cp:revision>
  <dcterms:created xsi:type="dcterms:W3CDTF">2022-06-17T16:24:01Z</dcterms:created>
  <dcterms:modified xsi:type="dcterms:W3CDTF">2022-06-21T13:09:42Z</dcterms:modified>
</cp:coreProperties>
</file>