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68" d="100"/>
          <a:sy n="68" d="100"/>
        </p:scale>
        <p:origin x="1674" y="73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37148"/>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t>
            </a:r>
            <a:r>
              <a:rPr lang="en-US" sz="1100" dirty="0" err="1" smtClean="0">
                <a:solidFill>
                  <a:schemeClr val="tx1"/>
                </a:solidFill>
              </a:rPr>
              <a:t>Nivetha.B</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:AU412321104036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707424" y="3956068"/>
            <a:ext cx="2095554" cy="430887"/>
          </a:xfrm>
          <a:prstGeom prst="rect">
            <a:avLst/>
          </a:prstGeom>
          <a:noFill/>
        </p:spPr>
        <p:txBody>
          <a:bodyPr wrap="square">
            <a:spAutoFit/>
          </a:bodyPr>
          <a:lstStyle/>
          <a:p>
            <a:pPr lvl="0">
              <a:spcAft>
                <a:spcPts val="200"/>
              </a:spcAft>
              <a:buClr>
                <a:schemeClr val="bg1"/>
              </a:buClr>
            </a:pPr>
            <a:r>
              <a:rPr lang="en-US" sz="1100" dirty="0">
                <a:solidFill>
                  <a:schemeClr val="tx1"/>
                </a:solidFill>
              </a:rPr>
              <a:t>Sri </a:t>
            </a:r>
            <a:r>
              <a:rPr lang="en-US" sz="1100" dirty="0" err="1">
                <a:solidFill>
                  <a:schemeClr val="tx1"/>
                </a:solidFill>
              </a:rPr>
              <a:t>Ramanujar</a:t>
            </a:r>
            <a:r>
              <a:rPr lang="en-US" sz="1100" dirty="0">
                <a:solidFill>
                  <a:schemeClr val="tx1"/>
                </a:solidFill>
              </a:rPr>
              <a:t> Engineering </a:t>
            </a:r>
            <a:r>
              <a:rPr lang="en-US" sz="1100" dirty="0" smtClean="0">
                <a:solidFill>
                  <a:schemeClr val="tx1"/>
                </a:solidFill>
              </a:rPr>
              <a:t>College, Chennai </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825" y="1065075"/>
            <a:ext cx="6356350" cy="3575447"/>
          </a:xfrm>
          <a:prstGeom prst="rect">
            <a:avLst/>
          </a:prstGeom>
        </p:spPr>
      </p:pic>
    </p:spTree>
    <p:extLst>
      <p:ext uri="{BB962C8B-B14F-4D97-AF65-F5344CB8AC3E}">
        <p14:creationId xmlns:p14="http://schemas.microsoft.com/office/powerpoint/2010/main" val="690875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Sign up 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164" y="1267649"/>
            <a:ext cx="5972236" cy="3359383"/>
          </a:xfrm>
          <a:prstGeom prst="rect">
            <a:avLst/>
          </a:prstGeom>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465" y="1267649"/>
            <a:ext cx="5796619" cy="3260598"/>
          </a:xfrm>
          <a:prstGeom prst="rect">
            <a:avLst/>
          </a:prstGeom>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 Song</a:t>
            </a:r>
            <a:r>
              <a:rPr lang="en-US" b="1" dirty="0" smtClean="0"/>
              <a:t>-Page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790" y="1267649"/>
            <a:ext cx="5969000" cy="3357563"/>
          </a:xfrm>
          <a:prstGeom prst="rect">
            <a:avLst/>
          </a:prstGeom>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p>
          <a:p>
            <a:endParaRPr lang="en-IN"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1270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p>
          <a:p>
            <a:r>
              <a:rPr lang="en-US" b="1" dirty="0"/>
              <a:t>Database Design: </a:t>
            </a:r>
            <a:r>
              <a:rPr lang="en-US" dirty="0"/>
              <a:t>Develop a relational database schema to efficiently store user profiles, music tracks, playlists, comments, and interactions, enabling quick retrieval and secure storage of data.</a:t>
            </a:r>
          </a:p>
          <a:p>
            <a:r>
              <a:rPr lang="en-US" b="1" dirty="0" smtClean="0"/>
              <a:t>2 .Core </a:t>
            </a:r>
            <a:r>
              <a:rPr lang="en-US" b="1" dirty="0"/>
              <a:t>Features:</a:t>
            </a:r>
          </a:p>
          <a:p>
            <a:r>
              <a:rPr lang="en-US" b="1" dirty="0"/>
              <a:t>User Profiles: </a:t>
            </a:r>
            <a:r>
              <a:rPr lang="en-US" dirty="0"/>
              <a:t>Allow artists to create detailed profiles with bio, discography, and social media links.</a:t>
            </a:r>
          </a:p>
          <a:p>
            <a:pPr marL="342900" indent="-342900" algn="l">
              <a:buAutoNum type="arabicPeriod"/>
            </a:pPr>
            <a:endParaRPr lang="en-US" b="0" i="0" dirty="0" smtClean="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p>
          <a:p>
            <a:pPr lvl="1"/>
            <a:r>
              <a:rPr lang="en-US" dirty="0"/>
              <a:t>Adherence to data privacy regulations such as GDPR to safeguard user's personal information.</a:t>
            </a:r>
          </a:p>
          <a:p>
            <a:r>
              <a:rPr lang="en-US" b="1" dirty="0"/>
              <a:t>Scalability and Performance:</a:t>
            </a:r>
            <a:endParaRPr lang="en-US" dirty="0"/>
          </a:p>
          <a:p>
            <a:pPr lvl="1"/>
            <a:r>
              <a:rPr lang="en-US" dirty="0"/>
              <a:t>Designing the application with scalability in mind, allowing for seamless adaptation to increased user numbers and data volume.</a:t>
            </a:r>
          </a:p>
          <a:p>
            <a:pPr lvl="1"/>
            <a:r>
              <a:rPr lang="en-US" dirty="0"/>
              <a:t>Utilization of </a:t>
            </a:r>
            <a:r>
              <a:rPr lang="en-US" dirty="0" err="1"/>
              <a:t>Django’s</a:t>
            </a:r>
            <a:r>
              <a:rPr lang="en-US" dirty="0"/>
              <a:t> caching framework to improve application performance and reduce server load.</a:t>
            </a:r>
          </a:p>
          <a:p>
            <a:r>
              <a:rPr lang="en-US" b="1" dirty="0"/>
              <a:t>User Experience (UX) Design:</a:t>
            </a:r>
            <a:endParaRPr lang="en-US" dirty="0"/>
          </a:p>
          <a:p>
            <a:pPr lvl="1"/>
            <a:r>
              <a:rPr lang="en-US" dirty="0"/>
              <a:t>A user-centered design approach to create an intuitive and engaging platform that meets the needs of musicians and music enthusiasts.</a:t>
            </a:r>
          </a:p>
          <a:p>
            <a:pPr lvl="1"/>
            <a:r>
              <a:rPr lang="en-US" dirty="0"/>
              <a:t>Responsive design principles to ensure accessibility across various devices and screen sizes.</a:t>
            </a:r>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p>
          <a:p>
            <a:pPr lvl="1"/>
            <a:r>
              <a:rPr lang="en-US" dirty="0"/>
              <a:t>Utilization of </a:t>
            </a:r>
            <a:r>
              <a:rPr lang="en-US" dirty="0" err="1"/>
              <a:t>Django’s</a:t>
            </a:r>
            <a:r>
              <a:rPr lang="en-US" dirty="0"/>
              <a:t> testing framework to automate test cases and maintain code integrity.</a:t>
            </a:r>
          </a:p>
        </p:txBody>
      </p:sp>
    </p:spTree>
    <p:extLst>
      <p:ext uri="{BB962C8B-B14F-4D97-AF65-F5344CB8AC3E}">
        <p14:creationId xmlns:p14="http://schemas.microsoft.com/office/powerpoint/2010/main"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073" y="1107792"/>
            <a:ext cx="6159500" cy="3464719"/>
          </a:xfrm>
          <a:prstGeom prst="rect">
            <a:avLst/>
          </a:prstGeom>
        </p:spPr>
      </p:pic>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dcmitype/"/>
    <ds:schemaRef ds:uri="http://purl.org/dc/elements/1.1/"/>
    <ds:schemaRef ds:uri="http://www.w3.org/XML/1998/namespace"/>
    <ds:schemaRef ds:uri="9162bd5b-4ed9-4da3-b376-05204580ba3f"/>
    <ds:schemaRef ds:uri="http://schemas.microsoft.com/office/2006/documentManagement/types"/>
    <ds:schemaRef ds:uri="c0fa2617-96bd-425d-8578-e93563fe37c5"/>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487</TotalTime>
  <Words>1237</Words>
  <Application>Microsoft Office PowerPoint</Application>
  <PresentationFormat>On-screen Show (16:9)</PresentationFormat>
  <Paragraphs>75</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Sign up page</vt:lpstr>
      <vt:lpstr>Admin-Page</vt:lpstr>
      <vt:lpstr> Song-Page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22</cp:revision>
  <dcterms:modified xsi:type="dcterms:W3CDTF">2024-04-08T09:11:13Z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