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mRAaM634fmmsjoJ9fvZx0ooC4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fb159e6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afb159e64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afb159e64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fb159e64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2afb159e648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afb159e648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7"/>
          <p:cNvGrpSpPr/>
          <p:nvPr/>
        </p:nvGrpSpPr>
        <p:grpSpPr>
          <a:xfrm>
            <a:off x="1563663" y="856093"/>
            <a:ext cx="9064674" cy="5145815"/>
            <a:chOff x="1400539" y="700853"/>
            <a:chExt cx="9699638" cy="5506270"/>
          </a:xfrm>
        </p:grpSpPr>
        <p:sp>
          <p:nvSpPr>
            <p:cNvPr id="22" name="Google Shape;22;p7"/>
            <p:cNvSpPr/>
            <p:nvPr/>
          </p:nvSpPr>
          <p:spPr>
            <a:xfrm>
              <a:off x="1400539" y="700853"/>
              <a:ext cx="5506270" cy="5506270"/>
            </a:xfrm>
            <a:prstGeom prst="ellipse">
              <a:avLst/>
            </a:prstGeom>
            <a:solidFill>
              <a:srgbClr val="D4EC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5593907" y="700853"/>
              <a:ext cx="5506270" cy="5506270"/>
            </a:xfrm>
            <a:prstGeom prst="ellipse">
              <a:avLst/>
            </a:prstGeom>
            <a:solidFill>
              <a:srgbClr val="BFE4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5593907" y="1672186"/>
              <a:ext cx="1312902" cy="3563605"/>
            </a:xfrm>
            <a:custGeom>
              <a:avLst/>
              <a:gdLst/>
              <a:ahLst/>
              <a:cxnLst/>
              <a:rect l="l" t="t" r="r" b="b"/>
              <a:pathLst>
                <a:path w="1312902" h="3563605" extrusionOk="0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5" name="Google Shape;25;p7"/>
          <p:cNvSpPr txBox="1">
            <a:spLocks noGrp="1"/>
          </p:cNvSpPr>
          <p:nvPr>
            <p:ph type="ctrTitle"/>
          </p:nvPr>
        </p:nvSpPr>
        <p:spPr>
          <a:xfrm>
            <a:off x="685799" y="685799"/>
            <a:ext cx="100583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500"/>
              <a:buFont typeface="Trebuchet MS"/>
              <a:buNone/>
              <a:defRPr sz="7500" b="1" cap="none"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" name="Google Shape;26;p7"/>
          <p:cNvGrpSpPr/>
          <p:nvPr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27" name="Google Shape;27;p7"/>
            <p:cNvCxnSpPr/>
            <p:nvPr/>
          </p:nvCxnSpPr>
          <p:spPr>
            <a:xfrm>
              <a:off x="11165541" y="513726"/>
              <a:ext cx="549286" cy="0"/>
            </a:xfrm>
            <a:prstGeom prst="straightConnector1">
              <a:avLst/>
            </a:prstGeom>
            <a:noFill/>
            <a:ln w="127000" cap="sq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7"/>
            <p:cNvCxnSpPr/>
            <p:nvPr/>
          </p:nvCxnSpPr>
          <p:spPr>
            <a:xfrm>
              <a:off x="11721551" y="513726"/>
              <a:ext cx="0" cy="544109"/>
            </a:xfrm>
            <a:prstGeom prst="straightConnector1">
              <a:avLst/>
            </a:prstGeom>
            <a:noFill/>
            <a:ln w="127000" cap="sq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7"/>
            <p:cNvCxnSpPr/>
            <p:nvPr/>
          </p:nvCxnSpPr>
          <p:spPr>
            <a:xfrm rot="10800000" flipH="1">
              <a:off x="11118823" y="570368"/>
              <a:ext cx="539362" cy="539362"/>
            </a:xfrm>
            <a:prstGeom prst="straightConnector1">
              <a:avLst/>
            </a:prstGeom>
            <a:noFill/>
            <a:ln w="127000" cap="sq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0" name="Google Shape;30;p7"/>
          <p:cNvCxnSpPr/>
          <p:nvPr/>
        </p:nvCxnSpPr>
        <p:spPr>
          <a:xfrm>
            <a:off x="685800" y="6413944"/>
            <a:ext cx="10820399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77334" y="694945"/>
            <a:ext cx="1005840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rebuchet MS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>
            <a:spLocks noGrp="1"/>
          </p:cNvSpPr>
          <p:nvPr>
            <p:ph type="sldNum" idx="12"/>
          </p:nvPr>
        </p:nvSpPr>
        <p:spPr>
          <a:xfrm>
            <a:off x="685800" y="5943600"/>
            <a:ext cx="365760" cy="365760"/>
          </a:xfrm>
          <a:prstGeom prst="ellipse">
            <a:avLst/>
          </a:prstGeom>
          <a:solidFill>
            <a:srgbClr val="BFE47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>
            <a:off x="685800" y="6413944"/>
            <a:ext cx="10820399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16"/>
          <p:cNvSpPr txBox="1">
            <a:spLocks noGrp="1"/>
          </p:cNvSpPr>
          <p:nvPr>
            <p:ph type="dt" idx="10"/>
          </p:nvPr>
        </p:nvSpPr>
        <p:spPr>
          <a:xfrm>
            <a:off x="869107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Image">
  <p:cSld name="Title and Image">
    <p:bg>
      <p:bgPr>
        <a:solidFill>
          <a:schemeClr val="lt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rot="5400000">
            <a:off x="4074761" y="-551669"/>
            <a:ext cx="4042479" cy="5145816"/>
          </a:xfrm>
          <a:custGeom>
            <a:avLst/>
            <a:gdLst/>
            <a:ahLst/>
            <a:cxnLst/>
            <a:rect l="l" t="t" r="r" b="b"/>
            <a:pathLst>
              <a:path w="4042479" h="5145816" extrusionOk="0">
                <a:moveTo>
                  <a:pt x="0" y="4683197"/>
                </a:moveTo>
                <a:lnTo>
                  <a:pt x="0" y="462619"/>
                </a:lnTo>
                <a:lnTo>
                  <a:pt x="31034" y="439413"/>
                </a:lnTo>
                <a:cubicBezTo>
                  <a:pt x="441673" y="161990"/>
                  <a:pt x="936704" y="0"/>
                  <a:pt x="1469571" y="0"/>
                </a:cubicBezTo>
                <a:cubicBezTo>
                  <a:pt x="2890549" y="0"/>
                  <a:pt x="4042479" y="1151930"/>
                  <a:pt x="4042479" y="2572908"/>
                </a:cubicBezTo>
                <a:cubicBezTo>
                  <a:pt x="4042479" y="3993886"/>
                  <a:pt x="2890549" y="5145816"/>
                  <a:pt x="1469571" y="5145816"/>
                </a:cubicBezTo>
                <a:cubicBezTo>
                  <a:pt x="936704" y="5145816"/>
                  <a:pt x="441672" y="4983826"/>
                  <a:pt x="31034" y="4706404"/>
                </a:cubicBezTo>
                <a:close/>
              </a:path>
            </a:pathLst>
          </a:custGeom>
          <a:solidFill>
            <a:srgbClr val="D4EC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17"/>
          <p:cNvSpPr/>
          <p:nvPr/>
        </p:nvSpPr>
        <p:spPr>
          <a:xfrm rot="5400000">
            <a:off x="4074762" y="2263853"/>
            <a:ext cx="4042477" cy="5145816"/>
          </a:xfrm>
          <a:custGeom>
            <a:avLst/>
            <a:gdLst/>
            <a:ahLst/>
            <a:cxnLst/>
            <a:rect l="l" t="t" r="r" b="b"/>
            <a:pathLst>
              <a:path w="4042477" h="5145816" extrusionOk="0">
                <a:moveTo>
                  <a:pt x="0" y="2572908"/>
                </a:moveTo>
                <a:cubicBezTo>
                  <a:pt x="0" y="1151930"/>
                  <a:pt x="1151930" y="0"/>
                  <a:pt x="2572908" y="0"/>
                </a:cubicBezTo>
                <a:cubicBezTo>
                  <a:pt x="3105775" y="0"/>
                  <a:pt x="3600807" y="161990"/>
                  <a:pt x="4011446" y="439412"/>
                </a:cubicBezTo>
                <a:lnTo>
                  <a:pt x="4042477" y="462617"/>
                </a:lnTo>
                <a:lnTo>
                  <a:pt x="4042477" y="4683199"/>
                </a:lnTo>
                <a:lnTo>
                  <a:pt x="4011445" y="4706404"/>
                </a:lnTo>
                <a:cubicBezTo>
                  <a:pt x="3600806" y="4983826"/>
                  <a:pt x="3105775" y="5145816"/>
                  <a:pt x="2572908" y="5145816"/>
                </a:cubicBezTo>
                <a:cubicBezTo>
                  <a:pt x="1151930" y="5145816"/>
                  <a:pt x="0" y="3993886"/>
                  <a:pt x="0" y="2572908"/>
                </a:cubicBezTo>
                <a:close/>
              </a:path>
            </a:pathLst>
          </a:custGeom>
          <a:solidFill>
            <a:srgbClr val="BFE4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7"/>
          <p:cNvSpPr/>
          <p:nvPr/>
        </p:nvSpPr>
        <p:spPr>
          <a:xfrm rot="5400000">
            <a:off x="5482522" y="1763840"/>
            <a:ext cx="1226956" cy="3330322"/>
          </a:xfrm>
          <a:custGeom>
            <a:avLst/>
            <a:gdLst/>
            <a:ahLst/>
            <a:cxnLst/>
            <a:rect l="l" t="t" r="r" b="b"/>
            <a:pathLst>
              <a:path w="1312902" h="3563605" extrusionOk="0">
                <a:moveTo>
                  <a:pt x="656451" y="0"/>
                </a:moveTo>
                <a:lnTo>
                  <a:pt x="684220" y="30553"/>
                </a:lnTo>
                <a:cubicBezTo>
                  <a:pt x="1076971" y="506457"/>
                  <a:pt x="1312902" y="1116577"/>
                  <a:pt x="1312902" y="1781802"/>
                </a:cubicBezTo>
                <a:cubicBezTo>
                  <a:pt x="1312902" y="2447027"/>
                  <a:pt x="1076971" y="3057147"/>
                  <a:pt x="684220" y="3533052"/>
                </a:cubicBezTo>
                <a:lnTo>
                  <a:pt x="656451" y="3563605"/>
                </a:lnTo>
                <a:lnTo>
                  <a:pt x="628683" y="3533052"/>
                </a:lnTo>
                <a:cubicBezTo>
                  <a:pt x="235932" y="3057147"/>
                  <a:pt x="0" y="2447027"/>
                  <a:pt x="0" y="1781802"/>
                </a:cubicBezTo>
                <a:cubicBezTo>
                  <a:pt x="0" y="1116577"/>
                  <a:pt x="235932" y="506457"/>
                  <a:pt x="628683" y="30553"/>
                </a:cubicBez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3" name="Google Shape;113;p17"/>
          <p:cNvGrpSpPr/>
          <p:nvPr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14" name="Google Shape;114;p17"/>
            <p:cNvCxnSpPr/>
            <p:nvPr/>
          </p:nvCxnSpPr>
          <p:spPr>
            <a:xfrm>
              <a:off x="11165541" y="513726"/>
              <a:ext cx="549286" cy="0"/>
            </a:xfrm>
            <a:prstGeom prst="straightConnector1">
              <a:avLst/>
            </a:prstGeom>
            <a:noFill/>
            <a:ln w="127000" cap="sq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115;p17"/>
            <p:cNvCxnSpPr/>
            <p:nvPr/>
          </p:nvCxnSpPr>
          <p:spPr>
            <a:xfrm>
              <a:off x="11721551" y="513726"/>
              <a:ext cx="0" cy="544109"/>
            </a:xfrm>
            <a:prstGeom prst="straightConnector1">
              <a:avLst/>
            </a:prstGeom>
            <a:noFill/>
            <a:ln w="127000" cap="sq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" name="Google Shape;116;p17"/>
            <p:cNvCxnSpPr/>
            <p:nvPr/>
          </p:nvCxnSpPr>
          <p:spPr>
            <a:xfrm rot="10800000" flipH="1">
              <a:off x="11118823" y="570368"/>
              <a:ext cx="539362" cy="539362"/>
            </a:xfrm>
            <a:prstGeom prst="straightConnector1">
              <a:avLst/>
            </a:prstGeom>
            <a:noFill/>
            <a:ln w="127000" cap="sq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7" name="Google Shape;117;p17"/>
          <p:cNvCxnSpPr/>
          <p:nvPr/>
        </p:nvCxnSpPr>
        <p:spPr>
          <a:xfrm>
            <a:off x="685800" y="6413944"/>
            <a:ext cx="10820399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17"/>
          <p:cNvSpPr>
            <a:spLocks noGrp="1"/>
          </p:cNvSpPr>
          <p:nvPr>
            <p:ph type="pic" idx="2"/>
          </p:nvPr>
        </p:nvSpPr>
        <p:spPr>
          <a:xfrm>
            <a:off x="3523091" y="3427812"/>
            <a:ext cx="5143494" cy="3430188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7"/>
          <p:cNvSpPr txBox="1">
            <a:spLocks noGrp="1"/>
          </p:cNvSpPr>
          <p:nvPr>
            <p:ph type="ctrTitle"/>
          </p:nvPr>
        </p:nvSpPr>
        <p:spPr>
          <a:xfrm>
            <a:off x="685799" y="685798"/>
            <a:ext cx="10058400" cy="326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500"/>
              <a:buFont typeface="Trebuchet MS"/>
              <a:buNone/>
              <a:defRPr sz="7500" b="1" cap="none"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">
  <p:cSld name="Title and 2 Conte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7010400" y="0"/>
            <a:ext cx="5175265" cy="6859269"/>
          </a:xfrm>
          <a:custGeom>
            <a:avLst/>
            <a:gdLst/>
            <a:ahLst/>
            <a:cxnLst/>
            <a:rect l="l" t="t" r="r" b="b"/>
            <a:pathLst>
              <a:path w="5175265" h="6859269" extrusionOk="0">
                <a:moveTo>
                  <a:pt x="0" y="0"/>
                </a:moveTo>
                <a:lnTo>
                  <a:pt x="0" y="6407150"/>
                </a:lnTo>
                <a:lnTo>
                  <a:pt x="4494943" y="6407150"/>
                </a:lnTo>
                <a:cubicBezTo>
                  <a:pt x="4500011" y="6407150"/>
                  <a:pt x="4505078" y="6410960"/>
                  <a:pt x="4505078" y="6417310"/>
                </a:cubicBezTo>
                <a:cubicBezTo>
                  <a:pt x="4505078" y="6423660"/>
                  <a:pt x="4501278" y="6427470"/>
                  <a:pt x="4494943" y="6427470"/>
                </a:cubicBezTo>
                <a:lnTo>
                  <a:pt x="0" y="6427470"/>
                </a:lnTo>
                <a:lnTo>
                  <a:pt x="0" y="6859270"/>
                </a:lnTo>
                <a:lnTo>
                  <a:pt x="5175266" y="6859270"/>
                </a:lnTo>
                <a:lnTo>
                  <a:pt x="5175266" y="0"/>
                </a:lnTo>
                <a:lnTo>
                  <a:pt x="0" y="0"/>
                </a:lnTo>
                <a:close/>
                <a:moveTo>
                  <a:pt x="4491143" y="1362710"/>
                </a:moveTo>
                <a:lnTo>
                  <a:pt x="4364453" y="1362710"/>
                </a:lnTo>
                <a:lnTo>
                  <a:pt x="4364453" y="895350"/>
                </a:lnTo>
                <a:lnTo>
                  <a:pt x="3826023" y="1435100"/>
                </a:lnTo>
                <a:lnTo>
                  <a:pt x="3736073" y="1344930"/>
                </a:lnTo>
                <a:lnTo>
                  <a:pt x="4261835" y="817880"/>
                </a:lnTo>
                <a:lnTo>
                  <a:pt x="3807019" y="817880"/>
                </a:lnTo>
                <a:lnTo>
                  <a:pt x="3807019" y="690880"/>
                </a:lnTo>
                <a:lnTo>
                  <a:pt x="4364453" y="690880"/>
                </a:lnTo>
                <a:lnTo>
                  <a:pt x="4482274" y="690880"/>
                </a:lnTo>
                <a:lnTo>
                  <a:pt x="4491143" y="690880"/>
                </a:lnTo>
                <a:lnTo>
                  <a:pt x="4491143" y="1362710"/>
                </a:lnTo>
                <a:close/>
              </a:path>
            </a:pathLst>
          </a:custGeom>
          <a:solidFill>
            <a:srgbClr val="BFE4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677334" y="694944"/>
            <a:ext cx="9584266" cy="138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0" anchor="t" anchorCtr="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rebuchet MS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3" name="Google Shape;123;p18"/>
          <p:cNvCxnSpPr/>
          <p:nvPr/>
        </p:nvCxnSpPr>
        <p:spPr>
          <a:xfrm>
            <a:off x="685800" y="6413944"/>
            <a:ext cx="10820399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677334" y="2552698"/>
            <a:ext cx="5964766" cy="308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t" anchorCtr="0">
            <a:noAutofit/>
          </a:bodyPr>
          <a:lstStyle>
            <a:lvl1pPr marL="457200" lvl="0" indent="-342900" algn="l">
              <a:spcBef>
                <a:spcPts val="1600"/>
              </a:spcBef>
              <a:spcAft>
                <a:spcPts val="0"/>
              </a:spcAft>
              <a:buSzPts val="1800"/>
              <a:buFont typeface="Trebuchet MS"/>
              <a:buAutoNum type="arabicPeriod"/>
              <a:defRPr sz="1800"/>
            </a:lvl1pPr>
            <a:lvl2pPr marL="914400" lvl="1" indent="-330200" algn="l">
              <a:spcBef>
                <a:spcPts val="1600"/>
              </a:spcBef>
              <a:spcAft>
                <a:spcPts val="0"/>
              </a:spcAft>
              <a:buSzPts val="1600"/>
              <a:buFont typeface="Trebuchet MS"/>
              <a:buAutoNum type="alphaLcPeriod"/>
              <a:defRPr sz="1600"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AutoNum type="arabicParenR"/>
              <a:defRPr sz="1400"/>
            </a:lvl3pPr>
            <a:lvl4pPr marL="1828800" lvl="3" indent="-304800" algn="l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AutoNum type="alphaLcParenR"/>
              <a:defRPr sz="1200"/>
            </a:lvl4pPr>
            <a:lvl5pPr marL="2286000" lvl="4" indent="-304800" algn="l">
              <a:spcBef>
                <a:spcPts val="1600"/>
              </a:spcBef>
              <a:spcAft>
                <a:spcPts val="0"/>
              </a:spcAft>
              <a:buSzPts val="1200"/>
              <a:buFont typeface="Trebuchet MS"/>
              <a:buAutoNum type="romanLcPeriod"/>
              <a:defRPr sz="1200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7656513" y="2552699"/>
            <a:ext cx="3842913" cy="308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30200" algn="l">
              <a:lnSpc>
                <a:spcPct val="120000"/>
              </a:lnSpc>
              <a:spcBef>
                <a:spcPts val="2800"/>
              </a:spcBef>
              <a:spcAft>
                <a:spcPts val="0"/>
              </a:spcAft>
              <a:buSzPts val="1600"/>
              <a:buChar char="►"/>
              <a:defRPr sz="2000"/>
            </a:lvl2pPr>
            <a:lvl3pPr marL="1371600" lvl="2" indent="-320039" algn="l">
              <a:lnSpc>
                <a:spcPct val="133333"/>
              </a:lnSpc>
              <a:spcBef>
                <a:spcPts val="280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09880" algn="l">
              <a:lnSpc>
                <a:spcPct val="150000"/>
              </a:lnSpc>
              <a:spcBef>
                <a:spcPts val="2800"/>
              </a:spcBef>
              <a:spcAft>
                <a:spcPts val="0"/>
              </a:spcAft>
              <a:buSzPts val="1280"/>
              <a:buChar char="►"/>
              <a:defRPr sz="1600"/>
            </a:lvl4pPr>
            <a:lvl5pPr marL="2286000" lvl="4" indent="-309879" algn="l">
              <a:lnSpc>
                <a:spcPct val="150000"/>
              </a:lnSpc>
              <a:spcBef>
                <a:spcPts val="280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>
            <a:spLocks noGrp="1"/>
          </p:cNvSpPr>
          <p:nvPr>
            <p:ph type="sldNum" idx="12"/>
          </p:nvPr>
        </p:nvSpPr>
        <p:spPr>
          <a:xfrm>
            <a:off x="685800" y="5943600"/>
            <a:ext cx="365760" cy="365760"/>
          </a:xfrm>
          <a:prstGeom prst="ellipse">
            <a:avLst/>
          </a:prstGeom>
          <a:solidFill>
            <a:srgbClr val="BFE47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dt" idx="10"/>
          </p:nvPr>
        </p:nvSpPr>
        <p:spPr>
          <a:xfrm>
            <a:off x="869107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Subtitle">
  <p:cSld name="Title and Subtitle">
    <p:bg>
      <p:bgPr>
        <a:solidFill>
          <a:schemeClr val="lt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9"/>
          <p:cNvGrpSpPr/>
          <p:nvPr/>
        </p:nvGrpSpPr>
        <p:grpSpPr>
          <a:xfrm flipH="1">
            <a:off x="1563663" y="856093"/>
            <a:ext cx="9064674" cy="5145815"/>
            <a:chOff x="1400539" y="700853"/>
            <a:chExt cx="9699638" cy="5506270"/>
          </a:xfrm>
        </p:grpSpPr>
        <p:sp>
          <p:nvSpPr>
            <p:cNvPr id="131" name="Google Shape;131;p19"/>
            <p:cNvSpPr/>
            <p:nvPr/>
          </p:nvSpPr>
          <p:spPr>
            <a:xfrm>
              <a:off x="1400539" y="700853"/>
              <a:ext cx="5506270" cy="5506270"/>
            </a:xfrm>
            <a:prstGeom prst="ellipse">
              <a:avLst/>
            </a:prstGeom>
            <a:solidFill>
              <a:srgbClr val="D4EC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593907" y="700853"/>
              <a:ext cx="5506270" cy="5506270"/>
            </a:xfrm>
            <a:prstGeom prst="ellipse">
              <a:avLst/>
            </a:prstGeom>
            <a:solidFill>
              <a:srgbClr val="BFE4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593907" y="1672186"/>
              <a:ext cx="1312902" cy="3563605"/>
            </a:xfrm>
            <a:custGeom>
              <a:avLst/>
              <a:gdLst/>
              <a:ahLst/>
              <a:cxnLst/>
              <a:rect l="l" t="t" r="r" b="b"/>
              <a:pathLst>
                <a:path w="1312902" h="3563605" extrusionOk="0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34" name="Google Shape;134;p19"/>
          <p:cNvSpPr txBox="1">
            <a:spLocks noGrp="1"/>
          </p:cNvSpPr>
          <p:nvPr>
            <p:ph type="ctrTitle"/>
          </p:nvPr>
        </p:nvSpPr>
        <p:spPr>
          <a:xfrm>
            <a:off x="685800" y="685799"/>
            <a:ext cx="10058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500"/>
              <a:buFont typeface="Trebuchet MS"/>
              <a:buNone/>
              <a:defRPr sz="7500" b="1" cap="none"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1"/>
          </p:nvPr>
        </p:nvSpPr>
        <p:spPr>
          <a:xfrm>
            <a:off x="685799" y="5257798"/>
            <a:ext cx="10820397" cy="91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2640"/>
              <a:buNone/>
              <a:defRPr sz="3300" b="1">
                <a:solidFill>
                  <a:srgbClr val="262626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136" name="Google Shape;136;p19"/>
          <p:cNvGrpSpPr/>
          <p:nvPr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37" name="Google Shape;137;p19"/>
            <p:cNvCxnSpPr/>
            <p:nvPr/>
          </p:nvCxnSpPr>
          <p:spPr>
            <a:xfrm>
              <a:off x="11165541" y="513726"/>
              <a:ext cx="549286" cy="0"/>
            </a:xfrm>
            <a:prstGeom prst="straightConnector1">
              <a:avLst/>
            </a:prstGeom>
            <a:noFill/>
            <a:ln w="127000" cap="sq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19"/>
            <p:cNvCxnSpPr/>
            <p:nvPr/>
          </p:nvCxnSpPr>
          <p:spPr>
            <a:xfrm>
              <a:off x="11721551" y="513726"/>
              <a:ext cx="0" cy="544109"/>
            </a:xfrm>
            <a:prstGeom prst="straightConnector1">
              <a:avLst/>
            </a:prstGeom>
            <a:noFill/>
            <a:ln w="127000" cap="sq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19"/>
            <p:cNvCxnSpPr/>
            <p:nvPr/>
          </p:nvCxnSpPr>
          <p:spPr>
            <a:xfrm rot="10800000" flipH="1">
              <a:off x="11118823" y="570368"/>
              <a:ext cx="539362" cy="539362"/>
            </a:xfrm>
            <a:prstGeom prst="straightConnector1">
              <a:avLst/>
            </a:prstGeom>
            <a:noFill/>
            <a:ln w="127000" cap="sq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40" name="Google Shape;140;p19"/>
          <p:cNvCxnSpPr/>
          <p:nvPr/>
        </p:nvCxnSpPr>
        <p:spPr>
          <a:xfrm>
            <a:off x="685800" y="6413944"/>
            <a:ext cx="10820399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rgbClr val="BFE4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677334" y="694944"/>
            <a:ext cx="378917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rebuchet MS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0"/>
          <p:cNvSpPr>
            <a:spLocks noGrp="1"/>
          </p:cNvSpPr>
          <p:nvPr>
            <p:ph type="sldNum" idx="12"/>
          </p:nvPr>
        </p:nvSpPr>
        <p:spPr>
          <a:xfrm>
            <a:off x="685800" y="5943600"/>
            <a:ext cx="365760" cy="365760"/>
          </a:xfrm>
          <a:prstGeom prst="ellipse">
            <a:avLst/>
          </a:prstGeom>
          <a:solidFill>
            <a:srgbClr val="D4ECA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5" name="Google Shape;145;p20"/>
          <p:cNvCxnSpPr/>
          <p:nvPr/>
        </p:nvCxnSpPr>
        <p:spPr>
          <a:xfrm>
            <a:off x="685800" y="6413944"/>
            <a:ext cx="10820399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" name="Google Shape;146;p20"/>
          <p:cNvSpPr txBox="1">
            <a:spLocks noGrp="1"/>
          </p:cNvSpPr>
          <p:nvPr>
            <p:ph type="dt" idx="10"/>
          </p:nvPr>
        </p:nvSpPr>
        <p:spPr>
          <a:xfrm>
            <a:off x="869107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rgbClr val="BFE4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77334" y="694944"/>
            <a:ext cx="378917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rebuchet MS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5753101" y="694945"/>
            <a:ext cx="4297680" cy="546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25000"/>
              </a:lnSpc>
              <a:spcBef>
                <a:spcPts val="2800"/>
              </a:spcBef>
              <a:spcAft>
                <a:spcPts val="0"/>
              </a:spcAft>
              <a:buSzPts val="2400"/>
              <a:buFont typeface="Trebuchet MS"/>
              <a:buAutoNum type="arabicPeriod"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2800"/>
              </a:spcBef>
              <a:spcAft>
                <a:spcPts val="0"/>
              </a:spcAft>
              <a:buSzPts val="2000"/>
              <a:buFont typeface="Trebuchet MS"/>
              <a:buAutoNum type="alphaLcPeriod"/>
              <a:defRPr sz="2000"/>
            </a:lvl2pPr>
            <a:lvl3pPr marL="1371600" lvl="2" indent="-342900" algn="l">
              <a:lnSpc>
                <a:spcPct val="166666"/>
              </a:lnSpc>
              <a:spcBef>
                <a:spcPts val="2800"/>
              </a:spcBef>
              <a:spcAft>
                <a:spcPts val="0"/>
              </a:spcAft>
              <a:buSzPts val="1800"/>
              <a:buFont typeface="Trebuchet MS"/>
              <a:buAutoNum type="arabicParenR"/>
              <a:defRPr sz="1800"/>
            </a:lvl3pPr>
            <a:lvl4pPr marL="1828800" lvl="3" indent="-330200" algn="l">
              <a:lnSpc>
                <a:spcPct val="187500"/>
              </a:lnSpc>
              <a:spcBef>
                <a:spcPts val="2800"/>
              </a:spcBef>
              <a:spcAft>
                <a:spcPts val="0"/>
              </a:spcAft>
              <a:buSzPts val="1600"/>
              <a:buFont typeface="Trebuchet MS"/>
              <a:buAutoNum type="alphaLcParenR"/>
              <a:defRPr sz="1600"/>
            </a:lvl4pPr>
            <a:lvl5pPr marL="2286000" lvl="4" indent="-330200" algn="l">
              <a:lnSpc>
                <a:spcPct val="187500"/>
              </a:lnSpc>
              <a:spcBef>
                <a:spcPts val="2800"/>
              </a:spcBef>
              <a:spcAft>
                <a:spcPts val="0"/>
              </a:spcAft>
              <a:buSzPts val="1600"/>
              <a:buFont typeface="Trebuchet MS"/>
              <a:buAutoNum type="romanLcPeriod"/>
              <a:defRPr sz="1600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>
            <a:spLocks noGrp="1"/>
          </p:cNvSpPr>
          <p:nvPr>
            <p:ph type="sldNum" idx="12"/>
          </p:nvPr>
        </p:nvSpPr>
        <p:spPr>
          <a:xfrm>
            <a:off x="685800" y="5943600"/>
            <a:ext cx="365760" cy="365760"/>
          </a:xfrm>
          <a:prstGeom prst="ellipse">
            <a:avLst/>
          </a:prstGeom>
          <a:solidFill>
            <a:srgbClr val="D4ECA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8"/>
          <p:cNvCxnSpPr/>
          <p:nvPr/>
        </p:nvCxnSpPr>
        <p:spPr>
          <a:xfrm>
            <a:off x="685800" y="6413944"/>
            <a:ext cx="10820399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rgbClr val="BFE4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77334" y="694944"/>
            <a:ext cx="378917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rebuchet MS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753101" y="694945"/>
            <a:ext cx="4572000" cy="546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/>
            </a:lvl1pPr>
            <a:lvl2pPr marL="914400" lvl="1" indent="-30988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►"/>
              <a:defRPr/>
            </a:lvl2pPr>
            <a:lvl3pPr marL="1371600" lvl="2" indent="-299719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►"/>
              <a:defRPr/>
            </a:lvl3pPr>
            <a:lvl4pPr marL="1828800" lvl="3" indent="-28956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►"/>
              <a:defRPr/>
            </a:lvl4pPr>
            <a:lvl5pPr marL="2286000" lvl="4" indent="-28956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>
            <a:spLocks noGrp="1"/>
          </p:cNvSpPr>
          <p:nvPr>
            <p:ph type="sldNum" idx="12"/>
          </p:nvPr>
        </p:nvSpPr>
        <p:spPr>
          <a:xfrm>
            <a:off x="685800" y="5953968"/>
            <a:ext cx="365760" cy="365760"/>
          </a:xfrm>
          <a:prstGeom prst="ellipse">
            <a:avLst/>
          </a:prstGeom>
          <a:solidFill>
            <a:srgbClr val="D4ECA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685800" y="6413944"/>
            <a:ext cx="10820399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9"/>
          <p:cNvSpPr txBox="1">
            <a:spLocks noGrp="1"/>
          </p:cNvSpPr>
          <p:nvPr>
            <p:ph type="dt" idx="10"/>
          </p:nvPr>
        </p:nvSpPr>
        <p:spPr>
          <a:xfrm>
            <a:off x="869107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Image">
  <p:cSld name="Section Title and Image">
    <p:bg>
      <p:bgPr>
        <a:solidFill>
          <a:schemeClr val="lt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0"/>
          <p:cNvGrpSpPr/>
          <p:nvPr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47" name="Google Shape;47;p10"/>
            <p:cNvCxnSpPr/>
            <p:nvPr/>
          </p:nvCxnSpPr>
          <p:spPr>
            <a:xfrm>
              <a:off x="11165541" y="513726"/>
              <a:ext cx="549286" cy="0"/>
            </a:xfrm>
            <a:prstGeom prst="straightConnector1">
              <a:avLst/>
            </a:prstGeom>
            <a:noFill/>
            <a:ln w="127000" cap="sq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" name="Google Shape;48;p10"/>
            <p:cNvCxnSpPr/>
            <p:nvPr/>
          </p:nvCxnSpPr>
          <p:spPr>
            <a:xfrm>
              <a:off x="11721551" y="513726"/>
              <a:ext cx="0" cy="544109"/>
            </a:xfrm>
            <a:prstGeom prst="straightConnector1">
              <a:avLst/>
            </a:prstGeom>
            <a:noFill/>
            <a:ln w="127000" cap="sq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49;p10"/>
            <p:cNvCxnSpPr/>
            <p:nvPr/>
          </p:nvCxnSpPr>
          <p:spPr>
            <a:xfrm rot="10800000" flipH="1">
              <a:off x="11118823" y="570368"/>
              <a:ext cx="539362" cy="539362"/>
            </a:xfrm>
            <a:prstGeom prst="straightConnector1">
              <a:avLst/>
            </a:prstGeom>
            <a:noFill/>
            <a:ln w="127000" cap="sq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50" name="Google Shape;50;p10"/>
          <p:cNvCxnSpPr/>
          <p:nvPr/>
        </p:nvCxnSpPr>
        <p:spPr>
          <a:xfrm>
            <a:off x="685800" y="6413944"/>
            <a:ext cx="10820399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1" name="Google Shape;51;p10"/>
          <p:cNvGrpSpPr/>
          <p:nvPr/>
        </p:nvGrpSpPr>
        <p:grpSpPr>
          <a:xfrm flipH="1">
            <a:off x="0" y="856093"/>
            <a:ext cx="5791637" cy="5145815"/>
            <a:chOff x="6400363" y="856093"/>
            <a:chExt cx="5791637" cy="5145815"/>
          </a:xfrm>
        </p:grpSpPr>
        <p:sp>
          <p:nvSpPr>
            <p:cNvPr id="52" name="Google Shape;52;p10"/>
            <p:cNvSpPr/>
            <p:nvPr/>
          </p:nvSpPr>
          <p:spPr>
            <a:xfrm flipH="1">
              <a:off x="6400363" y="856093"/>
              <a:ext cx="5145815" cy="5145815"/>
            </a:xfrm>
            <a:prstGeom prst="ellipse">
              <a:avLst/>
            </a:prstGeom>
            <a:solidFill>
              <a:srgbClr val="D4EC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 flipH="1">
              <a:off x="10319220" y="953697"/>
              <a:ext cx="1872780" cy="4949246"/>
            </a:xfrm>
            <a:custGeom>
              <a:avLst/>
              <a:gdLst/>
              <a:ahLst/>
              <a:cxnLst/>
              <a:rect l="l" t="t" r="r" b="b"/>
              <a:pathLst>
                <a:path w="1872780" h="4949246" extrusionOk="0">
                  <a:moveTo>
                    <a:pt x="0" y="0"/>
                  </a:moveTo>
                  <a:lnTo>
                    <a:pt x="0" y="4949246"/>
                  </a:lnTo>
                  <a:lnTo>
                    <a:pt x="64976" y="4932538"/>
                  </a:lnTo>
                  <a:cubicBezTo>
                    <a:pt x="1112326" y="4606779"/>
                    <a:pt x="1872780" y="3629848"/>
                    <a:pt x="1872780" y="2475303"/>
                  </a:cubicBezTo>
                  <a:cubicBezTo>
                    <a:pt x="1872780" y="1676003"/>
                    <a:pt x="1508302" y="961831"/>
                    <a:pt x="936480" y="489922"/>
                  </a:cubicBezTo>
                  <a:lnTo>
                    <a:pt x="816865" y="400475"/>
                  </a:lnTo>
                  <a:lnTo>
                    <a:pt x="816865" y="403694"/>
                  </a:lnTo>
                  <a:lnTo>
                    <a:pt x="688294" y="311361"/>
                  </a:lnTo>
                  <a:lnTo>
                    <a:pt x="526273" y="212931"/>
                  </a:lnTo>
                  <a:cubicBezTo>
                    <a:pt x="389561" y="138665"/>
                    <a:pt x="245366" y="76429"/>
                    <a:pt x="95108" y="276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E4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" name="Google Shape;54;p10"/>
            <p:cNvSpPr/>
            <p:nvPr/>
          </p:nvSpPr>
          <p:spPr>
            <a:xfrm flipH="1">
              <a:off x="10319222" y="1763840"/>
              <a:ext cx="1226956" cy="3330322"/>
            </a:xfrm>
            <a:custGeom>
              <a:avLst/>
              <a:gdLst/>
              <a:ahLst/>
              <a:cxnLst/>
              <a:rect l="l" t="t" r="r" b="b"/>
              <a:pathLst>
                <a:path w="1312902" h="3563605" extrusionOk="0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5" name="Google Shape;55;p10"/>
          <p:cNvSpPr txBox="1">
            <a:spLocks noGrp="1"/>
          </p:cNvSpPr>
          <p:nvPr>
            <p:ph type="ctrTitle"/>
          </p:nvPr>
        </p:nvSpPr>
        <p:spPr>
          <a:xfrm>
            <a:off x="2283137" y="400925"/>
            <a:ext cx="8913947" cy="406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500"/>
              <a:buFont typeface="Trebuchet MS"/>
              <a:buNone/>
              <a:defRPr sz="7500" b="1" cap="none"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2283140" y="4519311"/>
            <a:ext cx="8913949" cy="165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1">
                <a:solidFill>
                  <a:srgbClr val="262626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>
            <a:spLocks noGrp="1"/>
          </p:cNvSpPr>
          <p:nvPr>
            <p:ph type="pic" idx="2"/>
          </p:nvPr>
        </p:nvSpPr>
        <p:spPr>
          <a:xfrm>
            <a:off x="2" y="972878"/>
            <a:ext cx="1264455" cy="49262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1">
  <p:cSld name="Section Title 1"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 rot="5400000">
            <a:off x="4074761" y="-551669"/>
            <a:ext cx="4042479" cy="5145816"/>
          </a:xfrm>
          <a:custGeom>
            <a:avLst/>
            <a:gdLst/>
            <a:ahLst/>
            <a:cxnLst/>
            <a:rect l="l" t="t" r="r" b="b"/>
            <a:pathLst>
              <a:path w="4042479" h="5145816" extrusionOk="0">
                <a:moveTo>
                  <a:pt x="0" y="4683197"/>
                </a:moveTo>
                <a:lnTo>
                  <a:pt x="0" y="462619"/>
                </a:lnTo>
                <a:lnTo>
                  <a:pt x="31034" y="439413"/>
                </a:lnTo>
                <a:cubicBezTo>
                  <a:pt x="441673" y="161990"/>
                  <a:pt x="936704" y="0"/>
                  <a:pt x="1469571" y="0"/>
                </a:cubicBezTo>
                <a:cubicBezTo>
                  <a:pt x="2890549" y="0"/>
                  <a:pt x="4042479" y="1151930"/>
                  <a:pt x="4042479" y="2572908"/>
                </a:cubicBezTo>
                <a:cubicBezTo>
                  <a:pt x="4042479" y="3993886"/>
                  <a:pt x="2890549" y="5145816"/>
                  <a:pt x="1469571" y="5145816"/>
                </a:cubicBezTo>
                <a:cubicBezTo>
                  <a:pt x="936704" y="5145816"/>
                  <a:pt x="441672" y="4983826"/>
                  <a:pt x="31034" y="4706404"/>
                </a:cubicBezTo>
                <a:close/>
              </a:path>
            </a:pathLst>
          </a:custGeom>
          <a:solidFill>
            <a:srgbClr val="D4EC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1"/>
          <p:cNvSpPr/>
          <p:nvPr/>
        </p:nvSpPr>
        <p:spPr>
          <a:xfrm rot="5400000">
            <a:off x="4074762" y="2263853"/>
            <a:ext cx="4042477" cy="5145816"/>
          </a:xfrm>
          <a:custGeom>
            <a:avLst/>
            <a:gdLst/>
            <a:ahLst/>
            <a:cxnLst/>
            <a:rect l="l" t="t" r="r" b="b"/>
            <a:pathLst>
              <a:path w="4042477" h="5145816" extrusionOk="0">
                <a:moveTo>
                  <a:pt x="0" y="2572908"/>
                </a:moveTo>
                <a:cubicBezTo>
                  <a:pt x="0" y="1151930"/>
                  <a:pt x="1151930" y="0"/>
                  <a:pt x="2572908" y="0"/>
                </a:cubicBezTo>
                <a:cubicBezTo>
                  <a:pt x="3105775" y="0"/>
                  <a:pt x="3600807" y="161990"/>
                  <a:pt x="4011446" y="439412"/>
                </a:cubicBezTo>
                <a:lnTo>
                  <a:pt x="4042477" y="462617"/>
                </a:lnTo>
                <a:lnTo>
                  <a:pt x="4042477" y="4683199"/>
                </a:lnTo>
                <a:lnTo>
                  <a:pt x="4011445" y="4706404"/>
                </a:lnTo>
                <a:cubicBezTo>
                  <a:pt x="3600806" y="4983826"/>
                  <a:pt x="3105775" y="5145816"/>
                  <a:pt x="2572908" y="5145816"/>
                </a:cubicBezTo>
                <a:cubicBezTo>
                  <a:pt x="1151930" y="5145816"/>
                  <a:pt x="0" y="3993886"/>
                  <a:pt x="0" y="2572908"/>
                </a:cubicBezTo>
                <a:close/>
              </a:path>
            </a:pathLst>
          </a:custGeom>
          <a:solidFill>
            <a:srgbClr val="BFE4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1"/>
          <p:cNvSpPr/>
          <p:nvPr/>
        </p:nvSpPr>
        <p:spPr>
          <a:xfrm rot="5400000">
            <a:off x="5482522" y="1763840"/>
            <a:ext cx="1226956" cy="3330322"/>
          </a:xfrm>
          <a:custGeom>
            <a:avLst/>
            <a:gdLst/>
            <a:ahLst/>
            <a:cxnLst/>
            <a:rect l="l" t="t" r="r" b="b"/>
            <a:pathLst>
              <a:path w="1312902" h="3563605" extrusionOk="0">
                <a:moveTo>
                  <a:pt x="656451" y="0"/>
                </a:moveTo>
                <a:lnTo>
                  <a:pt x="684220" y="30553"/>
                </a:lnTo>
                <a:cubicBezTo>
                  <a:pt x="1076971" y="506457"/>
                  <a:pt x="1312902" y="1116577"/>
                  <a:pt x="1312902" y="1781802"/>
                </a:cubicBezTo>
                <a:cubicBezTo>
                  <a:pt x="1312902" y="2447027"/>
                  <a:pt x="1076971" y="3057147"/>
                  <a:pt x="684220" y="3533052"/>
                </a:cubicBezTo>
                <a:lnTo>
                  <a:pt x="656451" y="3563605"/>
                </a:lnTo>
                <a:lnTo>
                  <a:pt x="628683" y="3533052"/>
                </a:lnTo>
                <a:cubicBezTo>
                  <a:pt x="235932" y="3057147"/>
                  <a:pt x="0" y="2447027"/>
                  <a:pt x="0" y="1781802"/>
                </a:cubicBezTo>
                <a:cubicBezTo>
                  <a:pt x="0" y="1116577"/>
                  <a:pt x="235932" y="506457"/>
                  <a:pt x="628683" y="30553"/>
                </a:cubicBez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685799" y="685798"/>
            <a:ext cx="10058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500"/>
              <a:buFont typeface="Trebuchet MS"/>
              <a:buNone/>
              <a:defRPr sz="7500" b="1" cap="none"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685799" y="5267956"/>
            <a:ext cx="10058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1">
                <a:solidFill>
                  <a:srgbClr val="262626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64" name="Google Shape;64;p11"/>
          <p:cNvGrpSpPr/>
          <p:nvPr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65" name="Google Shape;65;p11"/>
            <p:cNvCxnSpPr/>
            <p:nvPr/>
          </p:nvCxnSpPr>
          <p:spPr>
            <a:xfrm>
              <a:off x="11165541" y="513726"/>
              <a:ext cx="549286" cy="0"/>
            </a:xfrm>
            <a:prstGeom prst="straightConnector1">
              <a:avLst/>
            </a:prstGeom>
            <a:noFill/>
            <a:ln w="127000" cap="sq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11"/>
            <p:cNvCxnSpPr/>
            <p:nvPr/>
          </p:nvCxnSpPr>
          <p:spPr>
            <a:xfrm>
              <a:off x="11721551" y="513726"/>
              <a:ext cx="0" cy="544109"/>
            </a:xfrm>
            <a:prstGeom prst="straightConnector1">
              <a:avLst/>
            </a:prstGeom>
            <a:noFill/>
            <a:ln w="127000" cap="sq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67;p11"/>
            <p:cNvCxnSpPr/>
            <p:nvPr/>
          </p:nvCxnSpPr>
          <p:spPr>
            <a:xfrm rot="10800000" flipH="1">
              <a:off x="11118823" y="570368"/>
              <a:ext cx="539362" cy="539362"/>
            </a:xfrm>
            <a:prstGeom prst="straightConnector1">
              <a:avLst/>
            </a:prstGeom>
            <a:noFill/>
            <a:ln w="127000" cap="sq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68" name="Google Shape;68;p11"/>
          <p:cNvCxnSpPr/>
          <p:nvPr/>
        </p:nvCxnSpPr>
        <p:spPr>
          <a:xfrm>
            <a:off x="685800" y="6413944"/>
            <a:ext cx="10820399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">
  <p:cSld name="Title and Two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rgbClr val="BFE4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677334" y="694944"/>
            <a:ext cx="3931919" cy="276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rebuchet MS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5753101" y="694944"/>
            <a:ext cx="4805362" cy="121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2240"/>
              <a:buNone/>
              <a:defRPr sz="2800" b="1" cap="none">
                <a:solidFill>
                  <a:srgbClr val="262626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2"/>
          </p:nvPr>
        </p:nvSpPr>
        <p:spPr>
          <a:xfrm>
            <a:off x="677333" y="3607903"/>
            <a:ext cx="3931920" cy="257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/>
            </a:lvl1pPr>
            <a:lvl2pPr marL="914400" lvl="1" indent="-30988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/>
            </a:lvl2pPr>
            <a:lvl3pPr marL="1371600" lvl="2" indent="-299719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/>
            </a:lvl3pPr>
            <a:lvl4pPr marL="1828800" lvl="3" indent="-28956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4pPr>
            <a:lvl5pPr marL="2286000" lvl="4" indent="-28956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3"/>
          </p:nvPr>
        </p:nvSpPr>
        <p:spPr>
          <a:xfrm>
            <a:off x="5753101" y="2157413"/>
            <a:ext cx="5753098" cy="400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66666"/>
              </a:lnSpc>
              <a:spcBef>
                <a:spcPts val="2800"/>
              </a:spcBef>
              <a:spcAft>
                <a:spcPts val="0"/>
              </a:spcAft>
              <a:buSzPts val="1440"/>
              <a:buNone/>
              <a:defRPr/>
            </a:lvl1pPr>
            <a:lvl2pPr marL="914400" lvl="1" indent="-309880" algn="l">
              <a:lnSpc>
                <a:spcPct val="187500"/>
              </a:lnSpc>
              <a:spcBef>
                <a:spcPts val="2800"/>
              </a:spcBef>
              <a:spcAft>
                <a:spcPts val="0"/>
              </a:spcAft>
              <a:buSzPts val="1280"/>
              <a:buFont typeface="Noto Sans Symbols"/>
              <a:buChar char="►"/>
              <a:defRPr/>
            </a:lvl2pPr>
            <a:lvl3pPr marL="1371600" lvl="2" indent="-299719" algn="l">
              <a:lnSpc>
                <a:spcPct val="214285"/>
              </a:lnSpc>
              <a:spcBef>
                <a:spcPts val="2800"/>
              </a:spcBef>
              <a:spcAft>
                <a:spcPts val="0"/>
              </a:spcAft>
              <a:buSzPts val="1120"/>
              <a:buFont typeface="Noto Sans Symbols"/>
              <a:buChar char="►"/>
              <a:defRPr/>
            </a:lvl3pPr>
            <a:lvl4pPr marL="1828800" lvl="3" indent="-289560" algn="l">
              <a:lnSpc>
                <a:spcPct val="250000"/>
              </a:lnSpc>
              <a:spcBef>
                <a:spcPts val="2800"/>
              </a:spcBef>
              <a:spcAft>
                <a:spcPts val="0"/>
              </a:spcAft>
              <a:buSzPts val="960"/>
              <a:buFont typeface="Noto Sans Symbols"/>
              <a:buChar char="►"/>
              <a:defRPr/>
            </a:lvl4pPr>
            <a:lvl5pPr marL="2286000" lvl="4" indent="-289560" algn="l">
              <a:lnSpc>
                <a:spcPct val="250000"/>
              </a:lnSpc>
              <a:spcBef>
                <a:spcPts val="2800"/>
              </a:spcBef>
              <a:spcAft>
                <a:spcPts val="0"/>
              </a:spcAft>
              <a:buSzPts val="960"/>
              <a:buFont typeface="Noto Sans Symbols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>
            <a:spLocks noGrp="1"/>
          </p:cNvSpPr>
          <p:nvPr>
            <p:ph type="sldNum" idx="12"/>
          </p:nvPr>
        </p:nvSpPr>
        <p:spPr>
          <a:xfrm>
            <a:off x="685800" y="5943600"/>
            <a:ext cx="365760" cy="365760"/>
          </a:xfrm>
          <a:prstGeom prst="ellipse">
            <a:avLst/>
          </a:prstGeom>
          <a:solidFill>
            <a:srgbClr val="D4ECA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12"/>
          <p:cNvCxnSpPr/>
          <p:nvPr/>
        </p:nvCxnSpPr>
        <p:spPr>
          <a:xfrm>
            <a:off x="685800" y="6413944"/>
            <a:ext cx="10820399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69107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Image">
  <p:cSld name="Title Content and Imag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677334" y="694944"/>
            <a:ext cx="5880629" cy="169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rebuchet MS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677334" y="2476239"/>
            <a:ext cx="5880629" cy="323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>
            <a:spLocks noGrp="1"/>
          </p:cNvSpPr>
          <p:nvPr>
            <p:ph type="pic" idx="2"/>
          </p:nvPr>
        </p:nvSpPr>
        <p:spPr>
          <a:xfrm>
            <a:off x="7018338" y="0"/>
            <a:ext cx="5173662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3"/>
          <p:cNvSpPr>
            <a:spLocks noGrp="1"/>
          </p:cNvSpPr>
          <p:nvPr>
            <p:ph type="sldNum" idx="12"/>
          </p:nvPr>
        </p:nvSpPr>
        <p:spPr>
          <a:xfrm>
            <a:off x="685800" y="5943600"/>
            <a:ext cx="365760" cy="365760"/>
          </a:xfrm>
          <a:prstGeom prst="ellipse">
            <a:avLst/>
          </a:prstGeom>
          <a:solidFill>
            <a:srgbClr val="D4ECA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4" name="Google Shape;84;p13"/>
          <p:cNvCxnSpPr/>
          <p:nvPr/>
        </p:nvCxnSpPr>
        <p:spPr>
          <a:xfrm>
            <a:off x="685800" y="6413944"/>
            <a:ext cx="10820399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869107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1">
  <p:cSld name="Title and 2 Content 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rgbClr val="BFE4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677334" y="694944"/>
            <a:ext cx="378917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rebuchet MS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5753101" y="862641"/>
            <a:ext cx="4339805" cy="2566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►"/>
              <a:defRPr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►"/>
              <a:defRPr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►"/>
              <a:defRPr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2"/>
          </p:nvPr>
        </p:nvSpPr>
        <p:spPr>
          <a:xfrm>
            <a:off x="5753101" y="3657818"/>
            <a:ext cx="4339805" cy="273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/>
            </a:lvl1pPr>
            <a:lvl2pPr marL="914400" lvl="1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►"/>
              <a:defRPr/>
            </a:lvl2pPr>
            <a:lvl3pPr marL="1371600" lvl="2" indent="-29971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►"/>
              <a:defRPr/>
            </a:lvl3pPr>
            <a:lvl4pPr marL="1828800" lvl="3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►"/>
              <a:defRPr/>
            </a:lvl4pPr>
            <a:lvl5pPr marL="2286000" lvl="4" indent="-28956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>
            <a:spLocks noGrp="1"/>
          </p:cNvSpPr>
          <p:nvPr>
            <p:ph type="sldNum" idx="12"/>
          </p:nvPr>
        </p:nvSpPr>
        <p:spPr>
          <a:xfrm>
            <a:off x="685800" y="5943600"/>
            <a:ext cx="365760" cy="365760"/>
          </a:xfrm>
          <a:prstGeom prst="ellipse">
            <a:avLst/>
          </a:prstGeom>
          <a:solidFill>
            <a:srgbClr val="D4ECA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3" name="Google Shape;93;p14"/>
          <p:cNvCxnSpPr/>
          <p:nvPr/>
        </p:nvCxnSpPr>
        <p:spPr>
          <a:xfrm>
            <a:off x="685800" y="6413944"/>
            <a:ext cx="10820399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869107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Table">
  <p:cSld name="Title Content and Tab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677334" y="694945"/>
            <a:ext cx="10058400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t" anchorCtr="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rebuchet MS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686741" y="2140864"/>
            <a:ext cx="3797114" cy="3494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t" anchorCtr="0">
            <a:normAutofit/>
          </a:bodyPr>
          <a:lstStyle>
            <a:lvl1pPr marL="457200" lvl="0" indent="-350520" algn="l">
              <a:spcBef>
                <a:spcPts val="280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30200" algn="l">
              <a:spcBef>
                <a:spcPts val="2800"/>
              </a:spcBef>
              <a:spcAft>
                <a:spcPts val="0"/>
              </a:spcAft>
              <a:buSzPts val="1600"/>
              <a:buChar char="►"/>
              <a:defRPr sz="2000"/>
            </a:lvl2pPr>
            <a:lvl3pPr marL="1371600" lvl="2" indent="-320039" algn="l">
              <a:spcBef>
                <a:spcPts val="280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09880" algn="l">
              <a:spcBef>
                <a:spcPts val="2800"/>
              </a:spcBef>
              <a:spcAft>
                <a:spcPts val="0"/>
              </a:spcAft>
              <a:buSzPts val="1280"/>
              <a:buChar char="►"/>
              <a:defRPr sz="1600"/>
            </a:lvl4pPr>
            <a:lvl5pPr marL="2286000" lvl="4" indent="-309879" algn="l">
              <a:spcBef>
                <a:spcPts val="280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cxnSp>
        <p:nvCxnSpPr>
          <p:cNvPr id="99" name="Google Shape;99;p15"/>
          <p:cNvCxnSpPr/>
          <p:nvPr/>
        </p:nvCxnSpPr>
        <p:spPr>
          <a:xfrm>
            <a:off x="685800" y="6413944"/>
            <a:ext cx="10820399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5"/>
          <p:cNvSpPr>
            <a:spLocks noGrp="1"/>
          </p:cNvSpPr>
          <p:nvPr>
            <p:ph type="sldNum" idx="12"/>
          </p:nvPr>
        </p:nvSpPr>
        <p:spPr>
          <a:xfrm>
            <a:off x="685800" y="5943600"/>
            <a:ext cx="365760" cy="365760"/>
          </a:xfrm>
          <a:prstGeom prst="ellipse">
            <a:avLst/>
          </a:prstGeom>
          <a:solidFill>
            <a:srgbClr val="BFE47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dt" idx="10"/>
          </p:nvPr>
        </p:nvSpPr>
        <p:spPr>
          <a:xfrm>
            <a:off x="869107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677334" y="694946"/>
            <a:ext cx="3793387" cy="273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rebuchet MS"/>
              <a:buNone/>
              <a:defRPr sz="4000" b="1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5571744" y="1926775"/>
            <a:ext cx="5862526" cy="423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>
            <a:spLocks noGrp="1"/>
          </p:cNvSpPr>
          <p:nvPr>
            <p:ph type="sldNum" idx="12"/>
          </p:nvPr>
        </p:nvSpPr>
        <p:spPr>
          <a:xfrm>
            <a:off x="685800" y="5943600"/>
            <a:ext cx="365760" cy="365760"/>
          </a:xfrm>
          <a:prstGeom prst="ellipse">
            <a:avLst/>
          </a:prstGeom>
          <a:solidFill>
            <a:srgbClr val="D4ECA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6"/>
          <p:cNvGrpSpPr/>
          <p:nvPr/>
        </p:nvGrpSpPr>
        <p:grpSpPr>
          <a:xfrm>
            <a:off x="10838266" y="752719"/>
            <a:ext cx="602728" cy="596004"/>
            <a:chOff x="11118823" y="513726"/>
            <a:chExt cx="602728" cy="596004"/>
          </a:xfrm>
        </p:grpSpPr>
        <p:cxnSp>
          <p:nvCxnSpPr>
            <p:cNvPr id="14" name="Google Shape;14;p6"/>
            <p:cNvCxnSpPr/>
            <p:nvPr/>
          </p:nvCxnSpPr>
          <p:spPr>
            <a:xfrm>
              <a:off x="11165541" y="513726"/>
              <a:ext cx="549286" cy="0"/>
            </a:xfrm>
            <a:prstGeom prst="straightConnector1">
              <a:avLst/>
            </a:prstGeom>
            <a:noFill/>
            <a:ln w="127000" cap="sq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6"/>
            <p:cNvCxnSpPr/>
            <p:nvPr/>
          </p:nvCxnSpPr>
          <p:spPr>
            <a:xfrm>
              <a:off x="11721551" y="513726"/>
              <a:ext cx="0" cy="544109"/>
            </a:xfrm>
            <a:prstGeom prst="straightConnector1">
              <a:avLst/>
            </a:prstGeom>
            <a:noFill/>
            <a:ln w="127000" cap="sq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6"/>
            <p:cNvCxnSpPr/>
            <p:nvPr/>
          </p:nvCxnSpPr>
          <p:spPr>
            <a:xfrm rot="10800000" flipH="1">
              <a:off x="11118823" y="570368"/>
              <a:ext cx="539362" cy="539362"/>
            </a:xfrm>
            <a:prstGeom prst="straightConnector1">
              <a:avLst/>
            </a:prstGeom>
            <a:noFill/>
            <a:ln w="127000" cap="sq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7" name="Google Shape;17;p6"/>
          <p:cNvCxnSpPr/>
          <p:nvPr/>
        </p:nvCxnSpPr>
        <p:spPr>
          <a:xfrm>
            <a:off x="685800" y="6413944"/>
            <a:ext cx="3862978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69107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5757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5757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>
            <a:spLocks noGrp="1"/>
          </p:cNvSpPr>
          <p:nvPr>
            <p:ph type="ctrTitle"/>
          </p:nvPr>
        </p:nvSpPr>
        <p:spPr>
          <a:xfrm>
            <a:off x="685799" y="685799"/>
            <a:ext cx="10058397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Trebuchet MS"/>
              <a:buNone/>
            </a:pPr>
            <a:r>
              <a:rPr lang="en-US" sz="5400" dirty="0"/>
              <a:t>PYTHON MICRO PROJECT</a:t>
            </a:r>
            <a:endParaRPr dirty="0"/>
          </a:p>
        </p:txBody>
      </p:sp>
      <p:sp>
        <p:nvSpPr>
          <p:cNvPr id="154" name="Google Shape;154;p1"/>
          <p:cNvSpPr txBox="1"/>
          <p:nvPr/>
        </p:nvSpPr>
        <p:spPr>
          <a:xfrm>
            <a:off x="870856" y="2081892"/>
            <a:ext cx="887185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 TRACKING SYSTEM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Smarter Way to Manage Applications</a:t>
            </a:r>
            <a:endParaRPr/>
          </a:p>
        </p:txBody>
      </p:sp>
      <p:sp>
        <p:nvSpPr>
          <p:cNvPr id="155" name="Google Shape;155;p1"/>
          <p:cNvSpPr txBox="1"/>
          <p:nvPr/>
        </p:nvSpPr>
        <p:spPr>
          <a:xfrm>
            <a:off x="7621088" y="4411253"/>
            <a:ext cx="424542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  NIVETHA S(23CSR152)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  ROSHINNI S(23CSR182)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  SABARNA K B(23CSR185)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>
            <a:spLocks noGrp="1"/>
          </p:cNvSpPr>
          <p:nvPr>
            <p:ph type="title"/>
          </p:nvPr>
        </p:nvSpPr>
        <p:spPr>
          <a:xfrm>
            <a:off x="648759" y="1390269"/>
            <a:ext cx="378917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rebuchet MS"/>
              <a:buNone/>
            </a:pPr>
            <a:r>
              <a:rPr lang="en-US" sz="2800"/>
              <a:t>PROBLEM STATEMENT:</a:t>
            </a:r>
            <a:endParaRPr/>
          </a:p>
        </p:txBody>
      </p:sp>
      <p:sp>
        <p:nvSpPr>
          <p:cNvPr id="162" name="Google Shape;162;p2"/>
          <p:cNvSpPr txBox="1"/>
          <p:nvPr/>
        </p:nvSpPr>
        <p:spPr>
          <a:xfrm>
            <a:off x="784051" y="3620969"/>
            <a:ext cx="39202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SOLUTION:</a:t>
            </a:r>
            <a:endParaRPr/>
          </a:p>
        </p:txBody>
      </p:sp>
      <p:sp>
        <p:nvSpPr>
          <p:cNvPr id="163" name="Google Shape;163;p2"/>
          <p:cNvSpPr txBox="1"/>
          <p:nvPr/>
        </p:nvSpPr>
        <p:spPr>
          <a:xfrm>
            <a:off x="5869781" y="1390649"/>
            <a:ext cx="592693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Manual Tracking is inefficient.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Difficult to manage large applications.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Lack of real-time updates.</a:t>
            </a:r>
            <a:endParaRPr/>
          </a:p>
        </p:txBody>
      </p:sp>
      <p:sp>
        <p:nvSpPr>
          <p:cNvPr id="164" name="Google Shape;164;p2"/>
          <p:cNvSpPr txBox="1"/>
          <p:nvPr/>
        </p:nvSpPr>
        <p:spPr>
          <a:xfrm>
            <a:off x="5867399" y="3619500"/>
            <a:ext cx="614124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Automated tracking and management.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Real-time updates and notifications.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Enhanced decision making with analytics.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>
            <a:spLocks noGrp="1"/>
          </p:cNvSpPr>
          <p:nvPr>
            <p:ph type="title"/>
          </p:nvPr>
        </p:nvSpPr>
        <p:spPr>
          <a:xfrm>
            <a:off x="686849" y="1533150"/>
            <a:ext cx="40428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rebuchet MS"/>
              <a:buNone/>
            </a:pPr>
            <a:r>
              <a:rPr lang="en-US" sz="3200"/>
              <a:t>TECH STACK / MODULES</a:t>
            </a:r>
            <a:endParaRPr/>
          </a:p>
        </p:txBody>
      </p:sp>
      <p:sp>
        <p:nvSpPr>
          <p:cNvPr id="171" name="Google Shape;171;p3"/>
          <p:cNvSpPr txBox="1">
            <a:spLocks noGrp="1"/>
          </p:cNvSpPr>
          <p:nvPr>
            <p:ph type="body" idx="1"/>
          </p:nvPr>
        </p:nvSpPr>
        <p:spPr>
          <a:xfrm>
            <a:off x="6106950" y="1533150"/>
            <a:ext cx="5219700" cy="3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Python</a:t>
            </a:r>
            <a:endParaRPr sz="240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920"/>
              <a:buFont typeface="Arial"/>
              <a:buChar char="•"/>
            </a:pPr>
            <a:r>
              <a:rPr lang="en-US" sz="2400"/>
              <a:t>pdfplumber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920"/>
              <a:buFont typeface="Arial"/>
              <a:buChar char="•"/>
            </a:pPr>
            <a:r>
              <a:rPr lang="en-US" sz="2400"/>
              <a:t>re (Regex)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920"/>
              <a:buFont typeface="Arial"/>
              <a:buChar char="•"/>
            </a:pPr>
            <a:r>
              <a:rPr lang="en-US" sz="2400"/>
              <a:t>spaCy</a:t>
            </a:r>
            <a:endParaRPr sz="2400"/>
          </a:p>
          <a:p>
            <a:pPr marL="285750" lvl="0" indent="-31623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json</a:t>
            </a:r>
            <a:endParaRPr sz="2400"/>
          </a:p>
          <a:p>
            <a:pPr marL="285750" lvl="0" indent="-31623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os &amp; glob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>
            <a:spLocks noGrp="1"/>
          </p:cNvSpPr>
          <p:nvPr>
            <p:ph type="title"/>
          </p:nvPr>
        </p:nvSpPr>
        <p:spPr>
          <a:xfrm>
            <a:off x="705909" y="1866519"/>
            <a:ext cx="3789177" cy="6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rebuchet MS"/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178" name="Google Shape;178;p4"/>
          <p:cNvSpPr txBox="1">
            <a:spLocks noGrp="1"/>
          </p:cNvSpPr>
          <p:nvPr>
            <p:ph type="body" idx="1"/>
          </p:nvPr>
        </p:nvSpPr>
        <p:spPr>
          <a:xfrm>
            <a:off x="6096001" y="1866520"/>
            <a:ext cx="4572000" cy="313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AutoNum type="arabicPeriod"/>
            </a:pPr>
            <a:r>
              <a:rPr lang="en-US" sz="2400"/>
              <a:t>Job Posting Interface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920"/>
              <a:buAutoNum type="arabicPeriod"/>
            </a:pPr>
            <a:r>
              <a:rPr lang="en-US" sz="2400"/>
              <a:t>Resume Upload &amp; Parsing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920"/>
              <a:buAutoNum type="arabicPeriod"/>
            </a:pPr>
            <a:r>
              <a:rPr lang="en-US" sz="2400"/>
              <a:t>Candidate Scoring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920"/>
              <a:buAutoNum type="arabicPeriod"/>
            </a:pPr>
            <a:r>
              <a:rPr lang="en-US" sz="2400"/>
              <a:t>Database Management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920"/>
              <a:buAutoNum type="arabicPeriod"/>
            </a:pPr>
            <a:r>
              <a:rPr lang="en-US" sz="2400"/>
              <a:t>Interview Scheduling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920"/>
              <a:buAutoNum type="arabicPeriod"/>
            </a:pPr>
            <a:r>
              <a:rPr lang="en-US" sz="2400"/>
              <a:t>Email Notifications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920"/>
              <a:buAutoNum type="arabicPeriod"/>
            </a:pPr>
            <a:r>
              <a:rPr lang="en-US" sz="2400"/>
              <a:t>Reporting Dashboard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fb159e648_0_0"/>
          <p:cNvSpPr txBox="1">
            <a:spLocks noGrp="1"/>
          </p:cNvSpPr>
          <p:nvPr>
            <p:ph type="title"/>
          </p:nvPr>
        </p:nvSpPr>
        <p:spPr>
          <a:xfrm>
            <a:off x="415934" y="648594"/>
            <a:ext cx="37893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rebuchet MS"/>
              <a:buNone/>
            </a:pPr>
            <a:r>
              <a:rPr lang="en-US"/>
              <a:t>Resume Upload &amp; Parsing</a:t>
            </a:r>
            <a:endParaRPr/>
          </a:p>
        </p:txBody>
      </p:sp>
      <p:sp>
        <p:nvSpPr>
          <p:cNvPr id="185" name="Google Shape;185;g2afb159e648_0_0"/>
          <p:cNvSpPr txBox="1">
            <a:spLocks noGrp="1"/>
          </p:cNvSpPr>
          <p:nvPr>
            <p:ph type="title"/>
          </p:nvPr>
        </p:nvSpPr>
        <p:spPr>
          <a:xfrm>
            <a:off x="5787959" y="1267794"/>
            <a:ext cx="37893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rebuchet MS"/>
              <a:buNone/>
            </a:pPr>
            <a:r>
              <a:rPr lang="en-US"/>
              <a:t>Process</a:t>
            </a:r>
            <a:endParaRPr/>
          </a:p>
        </p:txBody>
      </p:sp>
      <p:sp>
        <p:nvSpPr>
          <p:cNvPr id="186" name="Google Shape;186;g2afb159e648_0_0"/>
          <p:cNvSpPr txBox="1"/>
          <p:nvPr/>
        </p:nvSpPr>
        <p:spPr>
          <a:xfrm>
            <a:off x="6454925" y="2000850"/>
            <a:ext cx="443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g2afb159e648_0_0"/>
          <p:cNvSpPr txBox="1"/>
          <p:nvPr/>
        </p:nvSpPr>
        <p:spPr>
          <a:xfrm>
            <a:off x="5845975" y="2282125"/>
            <a:ext cx="5408100" cy="37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Extracting Text from PDF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Extracting Key Information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Extracting Additional Resume Data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Sanitizing and Structuring Data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Saving Data to JSON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fb159e648_0_21"/>
          <p:cNvSpPr txBox="1">
            <a:spLocks noGrp="1"/>
          </p:cNvSpPr>
          <p:nvPr>
            <p:ph type="title"/>
          </p:nvPr>
        </p:nvSpPr>
        <p:spPr>
          <a:xfrm>
            <a:off x="415924" y="648600"/>
            <a:ext cx="4212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rebuchet MS"/>
              <a:buNone/>
            </a:pPr>
            <a:r>
              <a:rPr lang="en-US"/>
              <a:t>Candidate Scoring</a:t>
            </a:r>
            <a:endParaRPr/>
          </a:p>
        </p:txBody>
      </p:sp>
      <p:sp>
        <p:nvSpPr>
          <p:cNvPr id="194" name="Google Shape;194;g2afb159e648_0_21"/>
          <p:cNvSpPr txBox="1">
            <a:spLocks noGrp="1"/>
          </p:cNvSpPr>
          <p:nvPr>
            <p:ph type="title"/>
          </p:nvPr>
        </p:nvSpPr>
        <p:spPr>
          <a:xfrm>
            <a:off x="5787959" y="1267794"/>
            <a:ext cx="37893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rebuchet MS"/>
              <a:buNone/>
            </a:pPr>
            <a:r>
              <a:rPr lang="en-US"/>
              <a:t>Process</a:t>
            </a:r>
            <a:endParaRPr/>
          </a:p>
        </p:txBody>
      </p:sp>
      <p:sp>
        <p:nvSpPr>
          <p:cNvPr id="195" name="Google Shape;195;g2afb159e648_0_21"/>
          <p:cNvSpPr txBox="1"/>
          <p:nvPr/>
        </p:nvSpPr>
        <p:spPr>
          <a:xfrm>
            <a:off x="6454925" y="2000850"/>
            <a:ext cx="443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g2afb159e648_0_21"/>
          <p:cNvSpPr txBox="1"/>
          <p:nvPr/>
        </p:nvSpPr>
        <p:spPr>
          <a:xfrm>
            <a:off x="5969225" y="2462550"/>
            <a:ext cx="5408100" cy="37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100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Read extracted data 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000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Score candidates 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000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Sort &amp; shortlist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000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Print results 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>
            <a:spLocks noGrp="1"/>
          </p:cNvSpPr>
          <p:nvPr>
            <p:ph type="ctrTitle"/>
          </p:nvPr>
        </p:nvSpPr>
        <p:spPr>
          <a:xfrm>
            <a:off x="2128528" y="2786316"/>
            <a:ext cx="8913947" cy="130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Trebuchet MS"/>
              <a:buNone/>
            </a:pPr>
            <a:r>
              <a:rPr lang="en-US" sz="6000"/>
              <a:t>THANK YOU!!</a:t>
            </a:r>
            <a:endParaRPr/>
          </a:p>
        </p:txBody>
      </p:sp>
      <p:pic>
        <p:nvPicPr>
          <p:cNvPr id="203" name="Google Shape;203;p5" descr="A person typing on a computer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1445" r="41445"/>
          <a:stretch/>
        </p:blipFill>
        <p:spPr>
          <a:xfrm>
            <a:off x="2" y="972878"/>
            <a:ext cx="1264455" cy="492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150</Words>
  <Application>Microsoft Office PowerPoint</Application>
  <PresentationFormat>Widescreen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Noto Sans Symbols</vt:lpstr>
      <vt:lpstr>Trebuchet MS</vt:lpstr>
      <vt:lpstr>Facet</vt:lpstr>
      <vt:lpstr>PYTHON MICRO PROJECT</vt:lpstr>
      <vt:lpstr>PROBLEM STATEMENT:</vt:lpstr>
      <vt:lpstr>TECH STACK / MODULES</vt:lpstr>
      <vt:lpstr>WORKFLOW</vt:lpstr>
      <vt:lpstr>Resume Upload &amp; Parsing</vt:lpstr>
      <vt:lpstr>Candidate Scoring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Roshinni S</dc:creator>
  <cp:lastModifiedBy>ROSHINNI S</cp:lastModifiedBy>
  <cp:revision>1</cp:revision>
  <dcterms:created xsi:type="dcterms:W3CDTF">2024-01-19T19:15:36Z</dcterms:created>
  <dcterms:modified xsi:type="dcterms:W3CDTF">2025-03-14T09:54:03Z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