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9" r:id="rId3"/>
    <p:sldId id="260" r:id="rId4"/>
    <p:sldId id="258" r:id="rId5"/>
    <p:sldId id="257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79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032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8182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9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252592-4CFA-4E86-9207-E6E66D8D670B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C4F5D1-07D7-423D-8BBC-6536F2A7BD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CBEB-5CF0-46BF-869A-810D4D9AA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101" y="1743075"/>
            <a:ext cx="6952647" cy="1962150"/>
          </a:xfrm>
        </p:spPr>
        <p:txBody>
          <a:bodyPr/>
          <a:lstStyle/>
          <a:p>
            <a:r>
              <a:rPr lang="en-US" sz="5400" dirty="0"/>
              <a:t>BAN-620 </a:t>
            </a:r>
            <a:br>
              <a:rPr lang="en-US" sz="5400" dirty="0"/>
            </a:br>
            <a:r>
              <a:rPr lang="en-US" sz="5400" dirty="0"/>
              <a:t>DATA MINING </a:t>
            </a:r>
            <a:br>
              <a:rPr lang="en-US" sz="5400" dirty="0"/>
            </a:br>
            <a:r>
              <a:rPr lang="en-US" sz="3600" dirty="0"/>
              <a:t>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EB88-F7AD-4A21-8A10-463BAA215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0224" y="4175354"/>
            <a:ext cx="2895600" cy="1425346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latin typeface="-apple-system"/>
              </a:rPr>
              <a:t>Team Members:</a:t>
            </a:r>
            <a:endParaRPr lang="en-US" sz="1600" dirty="0">
              <a:latin typeface="-apple-system"/>
            </a:endParaRPr>
          </a:p>
          <a:p>
            <a:pPr algn="l"/>
            <a:r>
              <a:rPr lang="en-US" sz="1600" dirty="0" err="1">
                <a:latin typeface="-apple-system"/>
              </a:rPr>
              <a:t>Niveditha</a:t>
            </a:r>
            <a:r>
              <a:rPr lang="en-US" sz="1600" dirty="0">
                <a:latin typeface="-apple-system"/>
              </a:rPr>
              <a:t> </a:t>
            </a:r>
            <a:r>
              <a:rPr lang="en-US" sz="1600" dirty="0" err="1">
                <a:latin typeface="-apple-system"/>
              </a:rPr>
              <a:t>Kumarasamy</a:t>
            </a:r>
            <a:r>
              <a:rPr lang="en-US" sz="1600" dirty="0">
                <a:latin typeface="-apple-system"/>
              </a:rPr>
              <a:t>   sb3893</a:t>
            </a:r>
            <a:br>
              <a:rPr lang="en-US" sz="1600" dirty="0">
                <a:latin typeface="-apple-system"/>
              </a:rPr>
            </a:br>
            <a:r>
              <a:rPr lang="en-US" sz="1600" dirty="0">
                <a:latin typeface="-apple-system"/>
              </a:rPr>
              <a:t>Shruti Joshi                        jd4923</a:t>
            </a:r>
            <a:br>
              <a:rPr lang="en-US" sz="1600" dirty="0">
                <a:latin typeface="-apple-system"/>
              </a:rPr>
            </a:br>
            <a:r>
              <a:rPr lang="en-US" sz="1600" dirty="0">
                <a:latin typeface="-apple-system"/>
              </a:rPr>
              <a:t>Suchitra Venkatesan        qw9684</a:t>
            </a:r>
            <a:br>
              <a:rPr lang="en-US" sz="1600" dirty="0">
                <a:latin typeface="-apple-system"/>
              </a:rPr>
            </a:br>
            <a:r>
              <a:rPr lang="en-US" sz="1600" dirty="0">
                <a:latin typeface="-apple-system"/>
              </a:rPr>
              <a:t>Vani Joshi                           eu2388</a:t>
            </a:r>
          </a:p>
        </p:txBody>
      </p:sp>
    </p:spTree>
    <p:extLst>
      <p:ext uri="{BB962C8B-B14F-4D97-AF65-F5344CB8AC3E}">
        <p14:creationId xmlns:p14="http://schemas.microsoft.com/office/powerpoint/2010/main" val="227029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2ADA-A1FB-420A-8CC2-8E50829F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6249"/>
            <a:ext cx="9601200" cy="1266825"/>
          </a:xfrm>
        </p:spPr>
        <p:txBody>
          <a:bodyPr>
            <a:normAutofit/>
          </a:bodyPr>
          <a:lstStyle/>
          <a:p>
            <a:r>
              <a:rPr lang="en-US" dirty="0"/>
              <a:t>1.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C50D-C00D-46D3-94DB-41D92B6B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4"/>
            <a:ext cx="9601200" cy="4010027"/>
          </a:xfrm>
        </p:spPr>
        <p:txBody>
          <a:bodyPr>
            <a:normAutofit/>
          </a:bodyPr>
          <a:lstStyle/>
          <a:p>
            <a:r>
              <a:rPr lang="en-US" dirty="0"/>
              <a:t>The dataset contains approximately 12,000 commercially available wines.</a:t>
            </a:r>
          </a:p>
          <a:p>
            <a:r>
              <a:rPr lang="en-US" dirty="0"/>
              <a:t>The variables are mostly related to the chemical properties of  the wine being sold.</a:t>
            </a:r>
          </a:p>
          <a:p>
            <a:r>
              <a:rPr lang="en-US" dirty="0"/>
              <a:t>The goal of this project is to predict the number of wine cases that will be sold given certain properties of the wine.</a:t>
            </a:r>
          </a:p>
          <a:p>
            <a:r>
              <a:rPr lang="en-US" dirty="0"/>
              <a:t>This is done by exploring the various features in the dataset, cleaning the data and employing some analytical tools and techniques to develop models. </a:t>
            </a:r>
          </a:p>
          <a:p>
            <a:r>
              <a:rPr lang="en-US" dirty="0"/>
              <a:t>The model that will best predict the wine sales is chosen.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2B1C-2688-4D34-9915-0B92E0AE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work is carried out in four different stages 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Exploration</a:t>
            </a:r>
            <a:r>
              <a:rPr lang="en-US" dirty="0"/>
              <a:t> - Data is cleaned, scaled and analyzed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 Preparation</a:t>
            </a:r>
            <a:r>
              <a:rPr lang="en-US" dirty="0"/>
              <a:t> - Analyzing correlation between wine properties &amp; deciding the ones that contribute the most towards sales.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Building Models</a:t>
            </a:r>
            <a:r>
              <a:rPr lang="en-US" dirty="0"/>
              <a:t> - Developing different models to best predict the wine sales based on properties.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 Selection</a:t>
            </a:r>
            <a:r>
              <a:rPr lang="en-US" dirty="0"/>
              <a:t> - Selecting the model with least error and low implementation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E6CC-322C-4CAC-A454-BA62C4F6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Initial observations: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66B8-BC78-4327-AA89-5D15E1F3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5"/>
            <a:ext cx="9601200" cy="4410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categorical</a:t>
            </a:r>
            <a:r>
              <a:rPr lang="en-US" dirty="0"/>
              <a:t> features, STARS and </a:t>
            </a:r>
            <a:r>
              <a:rPr lang="en-US" dirty="0" err="1"/>
              <a:t>LabelAppeal</a:t>
            </a:r>
            <a:r>
              <a:rPr lang="en-US" dirty="0"/>
              <a:t> seem to vary proportionally with the TARGET over the entire range 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STARS : seems to be logically the most valuable variable for indicating desire for purchase.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4 Stars = Excellent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1 Star = Poor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high number of STARS suggests higher number of sales (TARGET).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LabelAppeal</a:t>
            </a:r>
            <a:r>
              <a:rPr lang="en-US" dirty="0"/>
              <a:t> : Marketing Score indicating the appeal of label design for consumers.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 numbers suggest customers like the label 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Higher numbers suggest better sales.</a:t>
            </a:r>
          </a:p>
        </p:txBody>
      </p:sp>
    </p:spTree>
    <p:extLst>
      <p:ext uri="{BB962C8B-B14F-4D97-AF65-F5344CB8AC3E}">
        <p14:creationId xmlns:p14="http://schemas.microsoft.com/office/powerpoint/2010/main" val="274111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BFB5-F7BA-4934-9D3C-B5737B34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685800"/>
            <a:ext cx="6176776" cy="5486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priliminary</a:t>
            </a:r>
            <a:r>
              <a:rPr lang="en-US" dirty="0"/>
              <a:t> scan of the data indicates a lot of missing values for the features.</a:t>
            </a:r>
          </a:p>
          <a:p>
            <a:r>
              <a:rPr lang="en-US" dirty="0"/>
              <a:t>The STARS feature in particular has the majority of data missing(26.25%).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Number of unique values in STARS, </a:t>
            </a:r>
            <a:r>
              <a:rPr lang="en-US" dirty="0" err="1"/>
              <a:t>LabelAppeal</a:t>
            </a:r>
            <a:r>
              <a:rPr lang="en-US" dirty="0"/>
              <a:t> and TARGET :</a:t>
            </a:r>
          </a:p>
          <a:p>
            <a:r>
              <a:rPr lang="en-US" dirty="0"/>
              <a:t>5 different types of Label Appeal values and 4 types of STAR ratings for the data.</a:t>
            </a:r>
          </a:p>
          <a:p>
            <a:r>
              <a:rPr lang="en-US" dirty="0"/>
              <a:t>Lower STAR rating results in lesser number of wine TARGETS being sampled. Hence, the missing values have been </a:t>
            </a:r>
            <a:r>
              <a:rPr lang="en-US" b="1" dirty="0"/>
              <a:t>imputed as 0 </a:t>
            </a:r>
            <a:r>
              <a:rPr lang="en-US" dirty="0"/>
              <a:t>for </a:t>
            </a:r>
            <a:r>
              <a:rPr lang="en-US" b="1" dirty="0"/>
              <a:t>STARS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BF1BC-91DF-44DB-B700-1EC84BA8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438" y="685800"/>
            <a:ext cx="3211494" cy="3952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4FA01-BC05-48E6-8F17-9D8BFB7F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437" y="4808903"/>
            <a:ext cx="3211495" cy="10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8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B84D-2DA3-41B9-B6D0-3D72CDF6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7194-4BE3-4F0D-BB16-C23C2D447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Scatter plots indicate that lower Label Appeal implies lesser number of TARGET samples.</a:t>
            </a:r>
          </a:p>
          <a:p>
            <a:r>
              <a:rPr lang="en-US" dirty="0"/>
              <a:t>The plot of </a:t>
            </a:r>
            <a:r>
              <a:rPr lang="en-US" dirty="0" err="1"/>
              <a:t>TARGEt</a:t>
            </a:r>
            <a:r>
              <a:rPr lang="en-US" dirty="0"/>
              <a:t> vs STARS show greater the STAR rating, higher the number of TARGET samples sold</a:t>
            </a:r>
          </a:p>
          <a:p>
            <a:r>
              <a:rPr lang="en-US" dirty="0"/>
              <a:t>The scatter plots also indicate that there is no correlation between features like Citric Acid, Acid content, Fixed Acidity etc.</a:t>
            </a:r>
          </a:p>
          <a:p>
            <a:r>
              <a:rPr lang="en-US" dirty="0"/>
              <a:t>The plots do not show any outlier for the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7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2C46-874B-4EF8-B33B-42928C17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Heat Map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AEC694-024B-4E71-8AB7-10A26603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Strong positive correlation between TARGET and (</a:t>
            </a:r>
            <a:r>
              <a:rPr lang="en-US" dirty="0" err="1"/>
              <a:t>LabelAppeal</a:t>
            </a:r>
            <a:r>
              <a:rPr lang="en-US" dirty="0"/>
              <a:t> &amp; STARS)</a:t>
            </a:r>
          </a:p>
          <a:p>
            <a:r>
              <a:rPr lang="en-US" dirty="0"/>
              <a:t>Strong negative correlation between TARGET and </a:t>
            </a:r>
            <a:r>
              <a:rPr lang="en-US" dirty="0" err="1"/>
              <a:t>AcidIndex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F6FAE5-F282-4029-AC6C-7A1001E9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94" y="645106"/>
            <a:ext cx="5627610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4380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446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Franklin Gothic Book</vt:lpstr>
      <vt:lpstr>Wingdings</vt:lpstr>
      <vt:lpstr>Crop</vt:lpstr>
      <vt:lpstr>BAN-620  DATA MINING  FINAL PROJECT </vt:lpstr>
      <vt:lpstr>1. DATA EXPLORATION</vt:lpstr>
      <vt:lpstr>PowerPoint Presentation</vt:lpstr>
      <vt:lpstr>Initial observations: </vt:lpstr>
      <vt:lpstr>PowerPoint Presentation</vt:lpstr>
      <vt:lpstr>Scatter Plot :</vt:lpstr>
      <vt:lpstr>Heat Map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BAN-620  DATA MINING  FINAL PROJECT </dc:title>
  <dc:creator>Vani Narahari Joshi</dc:creator>
  <cp:lastModifiedBy>Microsoft Office User</cp:lastModifiedBy>
  <cp:revision>17</cp:revision>
  <dcterms:created xsi:type="dcterms:W3CDTF">2020-05-14T01:44:04Z</dcterms:created>
  <dcterms:modified xsi:type="dcterms:W3CDTF">2020-05-14T03:06:31Z</dcterms:modified>
</cp:coreProperties>
</file>