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 smtClean="0"/>
            <a:t>Below are the Snapshots</a:t>
          </a:r>
          <a:endParaRPr lang="en-IN" dirty="0"/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73" y="0"/>
          <a:ext cx="1595426" cy="401623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262" y="0"/>
          <a:ext cx="2707391" cy="401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Below are the Snapshots </a:t>
          </a:r>
          <a:endParaRPr lang="en-IN" sz="3900" kern="1200" dirty="0"/>
        </a:p>
      </dsp:txBody>
      <dsp:txXfrm>
        <a:off x="1885262" y="0"/>
        <a:ext cx="2707391" cy="4016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8C91F6-AAB6-41E2-BBA8-2D4E2DD6D50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D428D2-4414-47A1-B3A8-6526B1C4E7B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0DDA27-3CAF-44EE-B158-C9935C5FB86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E58585-A580-4CDB-9512-ECCB11275D3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E99FD7-77A3-40BE-98A2-C594D40955F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169721-A184-469A-BFFB-2B7AAD734D5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5D5D42-1F1A-4CA2-98A2-79EEDD14FFD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F49F2E-446E-440D-B2AE-1A607E35A74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FEF98A-850D-41C4-A695-4D4D8B458AF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3831A0-0ED2-48DF-8338-79D54F96FAF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F224B6-011C-42A7-BEE0-4DD99681659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AE6F66-AD3F-4374-8831-26FD94AF7B8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C0F510-0BC9-4096-8EB6-9DAFD2C1E14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9C83B-9245-4658-8192-4F0AE503A67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D787AB-9857-4D6C-B18B-079C0560177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85742-29D8-4401-90E0-924E9E8187A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7B2B8-7103-450B-A148-67A176A068C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11CDB-E962-4FAE-942B-3C0ED72B3E3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6EBE28-C596-4645-9F72-7EB14082B20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10ED4-F1DC-4BD3-8EAA-B582A979EFD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2467F-B4D1-4AA6-8C37-3E924F23824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95BB8D-A81B-4B9E-A929-27D1D000CA5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0BFAC7-42F6-4336-8A3B-5A3B475EA19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87DE4-E361-4467-BE8D-9E80A372AEC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00160" y="0"/>
            <a:ext cx="1199160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571680" y="0"/>
            <a:ext cx="6033600" cy="685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0"/>
            <a:ext cx="37116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905520" y="1512720"/>
            <a:ext cx="4986000" cy="326196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6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0" y="0"/>
            <a:ext cx="12191760" cy="638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0" y="0"/>
            <a:ext cx="51375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accent1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6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320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8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8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6E5BF0-00DA-4C83-B8F8-551754B94E62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17440" y="1015920"/>
            <a:ext cx="5137560" cy="497808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5" name="Rectangle 3"/>
          <p:cNvSpPr/>
          <p:nvPr/>
        </p:nvSpPr>
        <p:spPr>
          <a:xfrm>
            <a:off x="0" y="5994360"/>
            <a:ext cx="4092840" cy="863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2162520" y="873360"/>
            <a:ext cx="4092840" cy="138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7" name="Rectangle 6"/>
          <p:cNvSpPr/>
          <p:nvPr/>
        </p:nvSpPr>
        <p:spPr>
          <a:xfrm>
            <a:off x="0" y="0"/>
            <a:ext cx="12191760" cy="214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61840" y="4247280"/>
            <a:ext cx="562968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71520" y="3634560"/>
            <a:ext cx="558180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71520" y="4247280"/>
            <a:ext cx="558180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37152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628164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71800" y="1260000"/>
            <a:ext cx="10961280" cy="396180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chemeClr val="lt1"/>
                </a:solidFill>
                <a:latin typeface="Corbel"/>
              </a:rPr>
              <a:t>Super Market Sales Analysis</a:t>
            </a:r>
            <a:endParaRPr b="0" lang="en-US" sz="7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619320" y="2390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619320" y="229392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4202C3-E1B2-4F2B-8B24-FB1120FB055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61932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619320" y="2150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9D7141-6C5A-4173-970D-F50B0185944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016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619320" y="22172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"/>
          </p:nvPr>
        </p:nvSpPr>
        <p:spPr>
          <a:xfrm>
            <a:off x="10939320" y="648576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Picture 6" descr=""/>
          <p:cNvPicPr/>
          <p:nvPr/>
        </p:nvPicPr>
        <p:blipFill>
          <a:blip r:embed="rId1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619320" y="23248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1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2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A999C8-24C7-4DB3-A19D-CE706647ED1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rmAutofit fontScale="98191"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Conclusion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509280" y="2500200"/>
            <a:ext cx="8749440" cy="397656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By Roopesh S (310820104076)  -  Jeppiaar Engineering College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–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   </a:t>
            </a: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           --    Data Analytics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lead             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Nivethitha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01 --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Melvin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02 --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Nanditha 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03 --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Roopesh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Thank you 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3F6BE-7ACC-4D25-ACD9-272A7FF4C11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619320" y="495000"/>
            <a:ext cx="5272560" cy="8074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br>
              <a:rPr sz="4000"/>
            </a:br>
            <a:r>
              <a:rPr b="1" lang="en-IN" sz="4000" spc="-1" strike="noStrike">
                <a:solidFill>
                  <a:srgbClr val="202124"/>
                </a:solidFill>
                <a:latin typeface="inherit"/>
              </a:rPr>
              <a:t>About Dataset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520680" y="1459800"/>
            <a:ext cx="5469120" cy="433692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growth of supermarkets in most populated cities is increasing and market competitions are also high.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dataset is one of the historical sales of supermarket company which has recorded in 3 different branches for 3 months data.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is the image of dataset window in kaggle.com website.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1"/>
          <a:stretch/>
        </p:blipFill>
        <p:spPr>
          <a:xfrm>
            <a:off x="0" y="897120"/>
            <a:ext cx="6273360" cy="477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D0BF91-3D6B-474F-9029-538A2A6B25C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Uploading data set to Cognos Data Analytics 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619320" y="2729880"/>
            <a:ext cx="5207400" cy="2687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are snapshots of how I upload .csv files to my Cognos data analytics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Downloaded .csv file from kaggle is uploaded using the upload feature on the cognos website</a:t>
            </a: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1"/>
          <a:stretch/>
        </p:blipFill>
        <p:spPr>
          <a:xfrm>
            <a:off x="0" y="0"/>
            <a:ext cx="6590160" cy="626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3CAEAB-19E3-43B2-8BD3-20F28EE0EA6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1148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Delete the unnecessary columns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619320" y="2579040"/>
            <a:ext cx="5272560" cy="29588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Removal of unnecessary coloumns are done here and they have been saved as another data module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You can see that few columns are not displayed as they have been removed.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12063083"/>
              </p:ext>
            </p:extLst>
          </p:nvPr>
        </p:nvGraphicFramePr>
        <p:xfrm>
          <a:off x="125640" y="1090440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68533C-7F22-4B8C-B1C3-1956D62228E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6C76E5-EEF4-4F3C-B1E7-30E2FA57BF8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8A7EC6-D4A7-4965-BC5D-6E0AAF328D5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978674-D075-4A16-AB2C-0F649456F40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619320" y="296640"/>
            <a:ext cx="5272560" cy="22910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Analysis of Gender by Gender in a Pie Chart Representation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619320" y="3683520"/>
            <a:ext cx="5272560" cy="23374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The diagram is a Pie Chart representation of Genders of two kinds.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Hence it has two colours</a:t>
            </a: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1"/>
          <a:stretch/>
        </p:blipFill>
        <p:spPr>
          <a:xfrm>
            <a:off x="0" y="836640"/>
            <a:ext cx="6633360" cy="5316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60A5C9-8726-4FAD-B240-34DC6703193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619320" y="698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619320" y="2285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1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A738E7-3A73-4823-8F82-90F1FB3F895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2023-04-22T19:07:15Z</dcterms:created>
  <dc:creator>Sameer Khan</dc:creator>
  <dc:description/>
  <dc:language>en-IN</dc:language>
  <cp:lastModifiedBy/>
  <dcterms:modified xsi:type="dcterms:W3CDTF">2023-09-30T11:41:22Z</dcterms:modified>
  <cp:revision>3</cp:revision>
  <dc:subject/>
  <dc:title>Super Market Sales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