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theme/_rels/theme1.xml.rels" ContentType="application/vnd.openxmlformats-package.relationships+xml"/>
  <Override PartName="/ppt/theme/_rels/theme2.xml.rels" ContentType="application/vnd.openxmlformats-package.relationships+xml"/>
  <Override PartName="/ppt/theme/_rels/theme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jpeg" ContentType="image/jpeg"/>
  <Override PartName="/ppt/media/image13.png" ContentType="image/png"/>
  <Override PartName="/ppt/media/image8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16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4C119D-B799-4B7D-A684-5DC0B0FD12C9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1987558-83A9-433B-9E80-1431E0FF3F47}">
      <dgm:prSet phldrT="[Text]"/>
      <dgm:spPr/>
      <dgm:t>
        <a:bodyPr/>
        <a:lstStyle/>
        <a:p>
          <a:r>
            <a:rPr lang="en-IN" dirty="0" smtClean="0"/>
            <a:t>Below are the Snapshots</a:t>
          </a:r>
          <a:endParaRPr lang="en-IN" dirty="0"/>
        </a:p>
      </dgm:t>
    </dgm:pt>
    <dgm:pt modelId="{41CA6BDA-B8AF-4E1C-95CF-8CE73025D549}" type="sibTrans" cxnId="{AC85669A-BF2D-4B6F-9040-0348F49C8230}">
      <dgm:prSet/>
      <dgm:spPr/>
      <dgm:t>
        <a:bodyPr/>
        <a:lstStyle/>
        <a:p>
          <a:endParaRPr lang="en-IN"/>
        </a:p>
      </dgm:t>
    </dgm:pt>
    <dgm:pt modelId="{BC0B56F3-507D-4C3A-AC2D-36937EFDCC72}" type="parTrans" cxnId="{AC85669A-BF2D-4B6F-9040-0348F49C8230}">
      <dgm:prSet/>
      <dgm:spPr/>
      <dgm:t>
        <a:bodyPr/>
        <a:lstStyle/>
        <a:p>
          <a:endParaRPr lang="en-IN"/>
        </a:p>
      </dgm:t>
    </dgm:pt>
    <dgm:pt modelId="{103AE332-CEC2-4D03-916E-D25D4E44603A}" type="pres">
      <dgm:prSet presAssocID="{A74C119D-B799-4B7D-A684-5DC0B0FD12C9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0D6E07C-6D6C-4696-B24D-CA63BFB96B1D}" type="pres">
      <dgm:prSet presAssocID="{C1987558-83A9-433B-9E80-1431E0FF3F47}" presName="upArrow" presStyleLbl="node1" presStyleIdx="0" presStyleCnt="1" custAng="10800000"/>
      <dgm:spPr/>
    </dgm:pt>
    <dgm:pt modelId="{23409E27-CD76-4772-8902-09DAA76C6A00}" type="pres">
      <dgm:prSet presAssocID="{C1987558-83A9-433B-9E80-1431E0FF3F47}" presName="upArrowText" presStyleLbl="revTx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5BC2DD9-5073-4DBA-976F-4AD044DB4599}" type="presOf" srcId="{C1987558-83A9-433B-9E80-1431E0FF3F47}" destId="{23409E27-CD76-4772-8902-09DAA76C6A00}" srcOrd="0" destOrd="0" presId="urn:microsoft.com/office/officeart/2005/8/layout/arrow4"/>
    <dgm:cxn modelId="{F11EA360-C9ED-4EE7-B935-EEBCF7E52F0C}" type="presOf" srcId="{A74C119D-B799-4B7D-A684-5DC0B0FD12C9}" destId="{103AE332-CEC2-4D03-916E-D25D4E44603A}" srcOrd="0" destOrd="0" presId="urn:microsoft.com/office/officeart/2005/8/layout/arrow4"/>
    <dgm:cxn modelId="{AC85669A-BF2D-4B6F-9040-0348F49C8230}" srcId="{A74C119D-B799-4B7D-A684-5DC0B0FD12C9}" destId="{C1987558-83A9-433B-9E80-1431E0FF3F47}" srcOrd="0" destOrd="0" parTransId="{BC0B56F3-507D-4C3A-AC2D-36937EFDCC72}" sibTransId="{41CA6BDA-B8AF-4E1C-95CF-8CE73025D549}"/>
    <dgm:cxn modelId="{A47E650A-FF0C-488C-9F77-F3FA05992F70}" type="presParOf" srcId="{103AE332-CEC2-4D03-916E-D25D4E44603A}" destId="{A0D6E07C-6D6C-4696-B24D-CA63BFB96B1D}" srcOrd="0" destOrd="0" presId="urn:microsoft.com/office/officeart/2005/8/layout/arrow4"/>
    <dgm:cxn modelId="{56A2D622-E6C9-46B7-BD3C-79FF62053ED2}" type="presParOf" srcId="{103AE332-CEC2-4D03-916E-D25D4E44603A}" destId="{23409E27-CD76-4772-8902-09DAA76C6A00}" srcOrd="1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xmlns="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0D6E07C-6D6C-4696-B24D-CA63BFB96B1D}">
      <dsp:nvSpPr>
        <dsp:cNvPr id="0" name=""/>
        <dsp:cNvSpPr/>
      </dsp:nvSpPr>
      <dsp:spPr>
        <a:xfrm rot="10800000">
          <a:off x="241973" y="0"/>
          <a:ext cx="1595426" cy="4016237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09E27-CD76-4772-8902-09DAA76C6A00}">
      <dsp:nvSpPr>
        <dsp:cNvPr id="0" name=""/>
        <dsp:cNvSpPr/>
      </dsp:nvSpPr>
      <dsp:spPr>
        <a:xfrm>
          <a:off x="1885262" y="0"/>
          <a:ext cx="2707391" cy="4016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0" rIns="277368" bIns="277368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900" kern="1200" dirty="0" smtClean="0"/>
            <a:t>Below are the Snapshots </a:t>
          </a:r>
          <a:endParaRPr lang="en-IN" sz="3900" kern="1200" dirty="0"/>
        </a:p>
      </dsp:txBody>
      <dsp:txXfrm>
        <a:off x="1885262" y="0"/>
        <a:ext cx="2707391" cy="4016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562968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61840" y="3905280"/>
            <a:ext cx="562968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914688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261840" y="390528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9146880" y="390528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8165520" y="363456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10069200" y="363456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261840" y="390528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8165520" y="390528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10069200" y="390528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B2C1E41-8431-475D-969E-3605BF2545CA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261840" y="3634560"/>
            <a:ext cx="562968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1DF8584-4419-416B-A9E4-180A282ECF7E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562968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70D3880-9253-4756-BF2F-FEE44D177784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274716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9146880" y="3634560"/>
            <a:ext cx="274716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EEE2863-D0A4-4A2D-9F11-72EFFC8D165D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0B5CF84-96A0-41D7-B3E6-18FC1B69B56B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371520" y="260280"/>
            <a:ext cx="11520000" cy="35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AE42660-85D6-47D8-9410-758BD2CB0F5F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9146880" y="3634560"/>
            <a:ext cx="274716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61840" y="390528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69B8EE1-9CBC-425C-9C82-883D398B25AC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261840" y="3634560"/>
            <a:ext cx="562968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274716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914688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9146880" y="390528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CD61A0E-D29E-4FCB-9919-5ACADEFC6649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914688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261840" y="3905280"/>
            <a:ext cx="562968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23D31A1-1CE5-460F-AB55-AC2097D5FF51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562968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61840" y="3905280"/>
            <a:ext cx="562968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EFF0A77-8C2C-4F4E-89F3-E379E2057376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914688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261840" y="390528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9146880" y="390528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60181A9-8852-4CCC-8C31-C8DEBE922C47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8165520" y="363456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10069200" y="363456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/>
          </p:nvPr>
        </p:nvSpPr>
        <p:spPr>
          <a:xfrm>
            <a:off x="6261840" y="390528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/>
          </p:nvPr>
        </p:nvSpPr>
        <p:spPr>
          <a:xfrm>
            <a:off x="8165520" y="390528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/>
          </p:nvPr>
        </p:nvSpPr>
        <p:spPr>
          <a:xfrm>
            <a:off x="10069200" y="390528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E418A39-0BD4-4686-A9E7-80540A4980F5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3CF3B1-5F1A-4B92-908F-52FF70E3B8B2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6261840" y="3634560"/>
            <a:ext cx="562968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4A019B-6673-42AE-9B96-225B2877766A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562968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DD3081-60FB-4AF1-8C5B-A314650B1420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274716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9146880" y="3634560"/>
            <a:ext cx="274716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7643EC-D75F-4FC3-9F1F-6402B2B6D65D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0F2386-8EA7-45E9-B214-954D98D1767A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562968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371520" y="260280"/>
            <a:ext cx="11520000" cy="35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127A2F-E277-4468-AD4E-2CFA154F8442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9146880" y="3634560"/>
            <a:ext cx="274716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61840" y="390528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0E188C-02AD-4C2B-BAB1-3DDB58E9D09E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274716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914688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9146880" y="390528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9208DE-F4C7-43C7-8F74-573198E44423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914688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261840" y="3905280"/>
            <a:ext cx="562968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85E9AE-6C2C-435B-8199-A37EDEF4AB5D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562968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61840" y="3905280"/>
            <a:ext cx="562968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267D5B-A4AF-44B1-8DEF-521831F37E16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914688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6261840" y="390528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9146880" y="390528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2EC2A0-6C1F-4C82-A9D5-1BF9BE87378A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8165520" y="363456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10069200" y="363456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/>
          </p:nvPr>
        </p:nvSpPr>
        <p:spPr>
          <a:xfrm>
            <a:off x="6261840" y="390528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/>
          </p:nvPr>
        </p:nvSpPr>
        <p:spPr>
          <a:xfrm>
            <a:off x="8165520" y="390528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/>
          </p:nvPr>
        </p:nvSpPr>
        <p:spPr>
          <a:xfrm>
            <a:off x="10069200" y="390528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0C2AAA-EDEC-4915-94AA-BB82A0B2DCB1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274716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9146880" y="3634560"/>
            <a:ext cx="274716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71520" y="260280"/>
            <a:ext cx="11520000" cy="35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146880" y="3634560"/>
            <a:ext cx="274716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61840" y="390528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274716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14688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6880" y="390528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688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261840" y="3905280"/>
            <a:ext cx="562968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9"/>
          <p:cNvSpPr/>
          <p:nvPr/>
        </p:nvSpPr>
        <p:spPr>
          <a:xfrm>
            <a:off x="0" y="1436040"/>
            <a:ext cx="12191760" cy="453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tl" blurRad="31680" dir="5400000" dist="10080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1" name="Rectangle 6"/>
          <p:cNvSpPr/>
          <p:nvPr/>
        </p:nvSpPr>
        <p:spPr>
          <a:xfrm>
            <a:off x="0" y="0"/>
            <a:ext cx="12191760" cy="1433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11229840" y="6512040"/>
            <a:ext cx="961560" cy="3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3" name="Rectangle 10"/>
          <p:cNvSpPr/>
          <p:nvPr/>
        </p:nvSpPr>
        <p:spPr>
          <a:xfrm>
            <a:off x="0" y="260280"/>
            <a:ext cx="299520" cy="755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200160" y="0"/>
            <a:ext cx="1199160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body"/>
          </p:nvPr>
        </p:nvSpPr>
        <p:spPr>
          <a:xfrm>
            <a:off x="571680" y="0"/>
            <a:ext cx="6033600" cy="68576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orbel"/>
              </a:rPr>
              <a:t>Click icon to add picture</a:t>
            </a: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0" y="0"/>
            <a:ext cx="371160" cy="6857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6905520" y="1512720"/>
            <a:ext cx="4986000" cy="326196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chemeClr val="lt1"/>
                </a:solidFill>
                <a:latin typeface="Corbel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9"/>
          <p:cNvSpPr/>
          <p:nvPr/>
        </p:nvSpPr>
        <p:spPr>
          <a:xfrm>
            <a:off x="0" y="1436040"/>
            <a:ext cx="12191760" cy="453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tl" blurRad="31680" dir="5400000" dist="10080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46" name="Rectangle 6"/>
          <p:cNvSpPr/>
          <p:nvPr/>
        </p:nvSpPr>
        <p:spPr>
          <a:xfrm>
            <a:off x="0" y="0"/>
            <a:ext cx="12191760" cy="1433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47" name="Rectangle 8"/>
          <p:cNvSpPr/>
          <p:nvPr/>
        </p:nvSpPr>
        <p:spPr>
          <a:xfrm>
            <a:off x="11229840" y="6512040"/>
            <a:ext cx="961560" cy="3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48" name="Rectangle 10"/>
          <p:cNvSpPr/>
          <p:nvPr/>
        </p:nvSpPr>
        <p:spPr>
          <a:xfrm>
            <a:off x="0" y="260280"/>
            <a:ext cx="299520" cy="755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49" name="Rectangle 7"/>
          <p:cNvSpPr/>
          <p:nvPr/>
        </p:nvSpPr>
        <p:spPr>
          <a:xfrm>
            <a:off x="0" y="0"/>
            <a:ext cx="12191760" cy="6381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50" name="Rectangle 10"/>
          <p:cNvSpPr/>
          <p:nvPr/>
        </p:nvSpPr>
        <p:spPr>
          <a:xfrm>
            <a:off x="0" y="0"/>
            <a:ext cx="51375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619320" y="1296000"/>
            <a:ext cx="5272560" cy="155124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chemeClr val="accent1"/>
                </a:solidFill>
                <a:latin typeface="Corbel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619320" y="3074040"/>
            <a:ext cx="5272560" cy="255708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t">
            <a:normAutofit/>
          </a:bodyPr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000" spc="-1" strike="noStrike">
                <a:solidFill>
                  <a:schemeClr val="dk1"/>
                </a:solidFill>
                <a:latin typeface="Corbel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orbel"/>
            </a:endParaRPr>
          </a:p>
          <a:p>
            <a:pPr lvl="1" marL="731520" indent="-274320">
              <a:lnSpc>
                <a:spcPct val="100000"/>
              </a:lnSpc>
              <a:spcBef>
                <a:spcPts val="360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1800" spc="-1" strike="noStrike">
                <a:solidFill>
                  <a:schemeClr val="dk1"/>
                </a:solidFill>
                <a:latin typeface="Corbel"/>
              </a:rPr>
              <a:t>Second level</a:t>
            </a: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  <a:p>
            <a:pPr lvl="2" marL="996840" indent="-228600">
              <a:lnSpc>
                <a:spcPct val="100000"/>
              </a:lnSpc>
              <a:spcBef>
                <a:spcPts val="320"/>
              </a:spcBef>
              <a:buClr>
                <a:srgbClr val="e66c7d"/>
              </a:buClr>
              <a:buFont typeface="Arial"/>
              <a:buChar char="▪"/>
            </a:pPr>
            <a:r>
              <a:rPr b="0" lang="en-US" sz="1600" spc="-1" strike="noStrike">
                <a:solidFill>
                  <a:schemeClr val="dk1"/>
                </a:solidFill>
                <a:latin typeface="Corbel"/>
              </a:rPr>
              <a:t>Third level</a:t>
            </a:r>
            <a:endParaRPr b="0" lang="en-US" sz="1600" spc="-1" strike="noStrike">
              <a:solidFill>
                <a:schemeClr val="dk1"/>
              </a:solidFill>
              <a:latin typeface="Corbel"/>
            </a:endParaRPr>
          </a:p>
          <a:p>
            <a:pPr lvl="3" marL="1216080" indent="-182880">
              <a:lnSpc>
                <a:spcPct val="100000"/>
              </a:lnSpc>
              <a:spcBef>
                <a:spcPts val="281"/>
              </a:spcBef>
              <a:buClr>
                <a:srgbClr val="6bb76d"/>
              </a:buClr>
              <a:buFont typeface="Arial"/>
              <a:buChar char="▪"/>
            </a:pPr>
            <a:r>
              <a:rPr b="0" lang="en-US" sz="1400" spc="-1" strike="noStrike">
                <a:solidFill>
                  <a:schemeClr val="dk1"/>
                </a:solidFill>
                <a:latin typeface="Corbel"/>
              </a:rPr>
              <a:t>Fourth level</a:t>
            </a:r>
            <a:endParaRPr b="0" lang="en-US" sz="1400" spc="-1" strike="noStrike">
              <a:solidFill>
                <a:schemeClr val="dk1"/>
              </a:solidFill>
              <a:latin typeface="Corbel"/>
            </a:endParaRPr>
          </a:p>
          <a:p>
            <a:pPr lvl="4" marL="1426320" indent="-182880">
              <a:lnSpc>
                <a:spcPct val="100000"/>
              </a:lnSpc>
              <a:spcBef>
                <a:spcPts val="281"/>
              </a:spcBef>
              <a:buClr>
                <a:srgbClr val="e88651"/>
              </a:buClr>
              <a:buFont typeface="Wingdings 3" charset="2"/>
              <a:buChar char=""/>
            </a:pPr>
            <a:r>
              <a:rPr b="0" lang="en-US" sz="1400" spc="-1" strike="noStrike">
                <a:solidFill>
                  <a:schemeClr val="dk1"/>
                </a:solidFill>
                <a:latin typeface="Corbel"/>
              </a:rPr>
              <a:t>Fifth level</a:t>
            </a:r>
            <a:endParaRPr b="0" lang="en-US" sz="14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1"/>
          </p:nvPr>
        </p:nvSpPr>
        <p:spPr>
          <a:xfrm>
            <a:off x="10939320" y="6477120"/>
            <a:ext cx="978120" cy="27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95000"/>
                  </a:schemeClr>
                </a:solidFill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17B0890-4C33-4E53-964C-95D1F03DA884}" type="slidenum">
              <a:rPr b="0" lang="en-US" sz="1200" spc="-1" strike="noStrike">
                <a:solidFill>
                  <a:schemeClr val="dk1">
                    <a:tint val="95000"/>
                  </a:schemeClr>
                </a:solidFill>
                <a:latin typeface="Corbe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1117440" y="1015920"/>
            <a:ext cx="5137560" cy="497808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anchor="t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orbel"/>
              </a:rPr>
              <a:t>Click icon to add picture</a:t>
            </a: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55" name="Rectangle 3"/>
          <p:cNvSpPr/>
          <p:nvPr/>
        </p:nvSpPr>
        <p:spPr>
          <a:xfrm>
            <a:off x="0" y="5994360"/>
            <a:ext cx="4092840" cy="8632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56" name="Rectangle 8"/>
          <p:cNvSpPr/>
          <p:nvPr/>
        </p:nvSpPr>
        <p:spPr>
          <a:xfrm>
            <a:off x="2162520" y="873360"/>
            <a:ext cx="4092840" cy="1382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"/>
          <p:cNvSpPr/>
          <p:nvPr/>
        </p:nvSpPr>
        <p:spPr>
          <a:xfrm>
            <a:off x="0" y="1436040"/>
            <a:ext cx="12191760" cy="453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tl" blurRad="31680" dir="5400000" dist="10080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94" name="Rectangle 6"/>
          <p:cNvSpPr/>
          <p:nvPr/>
        </p:nvSpPr>
        <p:spPr>
          <a:xfrm>
            <a:off x="0" y="0"/>
            <a:ext cx="12191760" cy="1433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95" name="Rectangle 8"/>
          <p:cNvSpPr/>
          <p:nvPr/>
        </p:nvSpPr>
        <p:spPr>
          <a:xfrm>
            <a:off x="11229840" y="6512040"/>
            <a:ext cx="961560" cy="3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96" name="Rectangle 10"/>
          <p:cNvSpPr/>
          <p:nvPr/>
        </p:nvSpPr>
        <p:spPr>
          <a:xfrm>
            <a:off x="0" y="260280"/>
            <a:ext cx="299520" cy="755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97" name="Rectangle 6"/>
          <p:cNvSpPr/>
          <p:nvPr/>
        </p:nvSpPr>
        <p:spPr>
          <a:xfrm>
            <a:off x="0" y="0"/>
            <a:ext cx="12191760" cy="2145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4500" spc="-1" strike="noStrike">
                <a:solidFill>
                  <a:schemeClr val="lt1"/>
                </a:solidFill>
                <a:latin typeface="Corbel"/>
              </a:rPr>
              <a:t>Click to edit Master title style</a:t>
            </a:r>
            <a:endParaRPr b="0" lang="en-US" sz="45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ldNum" idx="2"/>
          </p:nvPr>
        </p:nvSpPr>
        <p:spPr>
          <a:xfrm>
            <a:off x="10939320" y="6477120"/>
            <a:ext cx="978120" cy="27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95000"/>
                  </a:schemeClr>
                </a:solidFill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690A901-A711-4B9A-91E3-1B227201FDB9}" type="slidenum">
              <a:rPr b="0" lang="en-US" sz="1200" spc="-1" strike="noStrike">
                <a:solidFill>
                  <a:schemeClr val="dk1">
                    <a:tint val="95000"/>
                  </a:schemeClr>
                </a:solidFill>
                <a:latin typeface="Corbe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61840" y="3634560"/>
            <a:ext cx="5629680" cy="51804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orbel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61840" y="4247280"/>
            <a:ext cx="5629680" cy="195300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t">
            <a:normAutofit/>
          </a:bodyPr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1"/>
                </a:solidFill>
                <a:latin typeface="Corbel"/>
              </a:rPr>
              <a:t>Click to edit Master text styles</a:t>
            </a: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  <a:p>
            <a:pPr lvl="1" marL="731520" indent="-274320">
              <a:lnSpc>
                <a:spcPct val="100000"/>
              </a:lnSpc>
              <a:spcBef>
                <a:spcPts val="320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1600" spc="-1" strike="noStrike">
                <a:solidFill>
                  <a:schemeClr val="dk1"/>
                </a:solidFill>
                <a:latin typeface="Corbel"/>
              </a:rPr>
              <a:t>Second level</a:t>
            </a:r>
            <a:endParaRPr b="0" lang="en-US" sz="1600" spc="-1" strike="noStrike">
              <a:solidFill>
                <a:schemeClr val="dk1"/>
              </a:solidFill>
              <a:latin typeface="Corbel"/>
            </a:endParaRPr>
          </a:p>
          <a:p>
            <a:pPr lvl="2" marL="996840" indent="-228600">
              <a:lnSpc>
                <a:spcPct val="100000"/>
              </a:lnSpc>
              <a:spcBef>
                <a:spcPts val="281"/>
              </a:spcBef>
              <a:buClr>
                <a:srgbClr val="e66c7d"/>
              </a:buClr>
              <a:buFont typeface="Arial"/>
              <a:buChar char="▪"/>
            </a:pPr>
            <a:r>
              <a:rPr b="0" lang="en-US" sz="1400" spc="-1" strike="noStrike">
                <a:solidFill>
                  <a:schemeClr val="dk1"/>
                </a:solidFill>
                <a:latin typeface="Corbel"/>
              </a:rPr>
              <a:t>Third level</a:t>
            </a:r>
            <a:endParaRPr b="0" lang="en-US" sz="1400" spc="-1" strike="noStrike">
              <a:solidFill>
                <a:schemeClr val="dk1"/>
              </a:solidFill>
              <a:latin typeface="Corbel"/>
            </a:endParaRPr>
          </a:p>
          <a:p>
            <a:pPr lvl="3" marL="1216080" indent="-182880">
              <a:lnSpc>
                <a:spcPct val="100000"/>
              </a:lnSpc>
              <a:spcBef>
                <a:spcPts val="241"/>
              </a:spcBef>
              <a:buClr>
                <a:srgbClr val="6bb76d"/>
              </a:buClr>
              <a:buFont typeface="Arial"/>
              <a:buChar char="▪"/>
            </a:pPr>
            <a:r>
              <a:rPr b="0" lang="en-US" sz="1200" spc="-1" strike="noStrike">
                <a:solidFill>
                  <a:schemeClr val="dk1"/>
                </a:solidFill>
                <a:latin typeface="Corbel"/>
              </a:rPr>
              <a:t>Fourth level</a:t>
            </a:r>
            <a:endParaRPr b="0" lang="en-US" sz="1200" spc="-1" strike="noStrike">
              <a:solidFill>
                <a:schemeClr val="dk1"/>
              </a:solidFill>
              <a:latin typeface="Corbel"/>
            </a:endParaRPr>
          </a:p>
          <a:p>
            <a:pPr lvl="4" marL="1426320" indent="-182880">
              <a:lnSpc>
                <a:spcPct val="100000"/>
              </a:lnSpc>
              <a:spcBef>
                <a:spcPts val="241"/>
              </a:spcBef>
              <a:buClr>
                <a:srgbClr val="e88651"/>
              </a:buClr>
              <a:buFont typeface="Wingdings 3" charset="2"/>
              <a:buChar char=""/>
            </a:pPr>
            <a:r>
              <a:rPr b="0" lang="en-US" sz="1200" spc="-1" strike="noStrike">
                <a:solidFill>
                  <a:schemeClr val="dk1"/>
                </a:solidFill>
                <a:latin typeface="Corbel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371520" y="3634560"/>
            <a:ext cx="5581800" cy="51804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orbel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03" name="PlaceHolder 6"/>
          <p:cNvSpPr>
            <a:spLocks noGrp="1"/>
          </p:cNvSpPr>
          <p:nvPr>
            <p:ph type="body"/>
          </p:nvPr>
        </p:nvSpPr>
        <p:spPr>
          <a:xfrm>
            <a:off x="371520" y="4247280"/>
            <a:ext cx="5581800" cy="195300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t">
            <a:normAutofit/>
          </a:bodyPr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1"/>
                </a:solidFill>
                <a:latin typeface="Corbel"/>
              </a:rPr>
              <a:t>Click to edit Master text styles</a:t>
            </a: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  <a:p>
            <a:pPr lvl="1" marL="731520" indent="-274320">
              <a:lnSpc>
                <a:spcPct val="100000"/>
              </a:lnSpc>
              <a:spcBef>
                <a:spcPts val="320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1600" spc="-1" strike="noStrike">
                <a:solidFill>
                  <a:schemeClr val="dk1"/>
                </a:solidFill>
                <a:latin typeface="Corbel"/>
              </a:rPr>
              <a:t>Second level</a:t>
            </a:r>
            <a:endParaRPr b="0" lang="en-US" sz="1600" spc="-1" strike="noStrike">
              <a:solidFill>
                <a:schemeClr val="dk1"/>
              </a:solidFill>
              <a:latin typeface="Corbel"/>
            </a:endParaRPr>
          </a:p>
          <a:p>
            <a:pPr lvl="2" marL="996840" indent="-228600">
              <a:lnSpc>
                <a:spcPct val="100000"/>
              </a:lnSpc>
              <a:spcBef>
                <a:spcPts val="281"/>
              </a:spcBef>
              <a:buClr>
                <a:srgbClr val="e66c7d"/>
              </a:buClr>
              <a:buFont typeface="Arial"/>
              <a:buChar char="▪"/>
            </a:pPr>
            <a:r>
              <a:rPr b="0" lang="en-US" sz="1400" spc="-1" strike="noStrike">
                <a:solidFill>
                  <a:schemeClr val="dk1"/>
                </a:solidFill>
                <a:latin typeface="Corbel"/>
              </a:rPr>
              <a:t>Third level</a:t>
            </a:r>
            <a:endParaRPr b="0" lang="en-US" sz="1400" spc="-1" strike="noStrike">
              <a:solidFill>
                <a:schemeClr val="dk1"/>
              </a:solidFill>
              <a:latin typeface="Corbel"/>
            </a:endParaRPr>
          </a:p>
          <a:p>
            <a:pPr lvl="3" marL="1216080" indent="-182880">
              <a:lnSpc>
                <a:spcPct val="100000"/>
              </a:lnSpc>
              <a:spcBef>
                <a:spcPts val="241"/>
              </a:spcBef>
              <a:buClr>
                <a:srgbClr val="6bb76d"/>
              </a:buClr>
              <a:buFont typeface="Arial"/>
              <a:buChar char="▪"/>
            </a:pPr>
            <a:r>
              <a:rPr b="0" lang="en-US" sz="1200" spc="-1" strike="noStrike">
                <a:solidFill>
                  <a:schemeClr val="dk1"/>
                </a:solidFill>
                <a:latin typeface="Corbel"/>
              </a:rPr>
              <a:t>Fourth level</a:t>
            </a:r>
            <a:endParaRPr b="0" lang="en-US" sz="1200" spc="-1" strike="noStrike">
              <a:solidFill>
                <a:schemeClr val="dk1"/>
              </a:solidFill>
              <a:latin typeface="Corbel"/>
            </a:endParaRPr>
          </a:p>
          <a:p>
            <a:pPr lvl="4" marL="1426320" indent="-182880">
              <a:lnSpc>
                <a:spcPct val="100000"/>
              </a:lnSpc>
              <a:spcBef>
                <a:spcPts val="241"/>
              </a:spcBef>
              <a:buClr>
                <a:srgbClr val="e88651"/>
              </a:buClr>
              <a:buFont typeface="Wingdings 3" charset="2"/>
              <a:buChar char=""/>
            </a:pPr>
            <a:r>
              <a:rPr b="0" lang="en-US" sz="1200" spc="-1" strike="noStrike">
                <a:solidFill>
                  <a:schemeClr val="dk1"/>
                </a:solidFill>
                <a:latin typeface="Corbel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04" name="PlaceHolder 7"/>
          <p:cNvSpPr>
            <a:spLocks noGrp="1"/>
          </p:cNvSpPr>
          <p:nvPr>
            <p:ph type="body"/>
          </p:nvPr>
        </p:nvSpPr>
        <p:spPr>
          <a:xfrm>
            <a:off x="371520" y="1593720"/>
            <a:ext cx="5581800" cy="19292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anchor="t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orbel"/>
              </a:rPr>
              <a:t>Click icon to add picture</a:t>
            </a: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05" name="PlaceHolder 8"/>
          <p:cNvSpPr>
            <a:spLocks noGrp="1"/>
          </p:cNvSpPr>
          <p:nvPr>
            <p:ph type="body"/>
          </p:nvPr>
        </p:nvSpPr>
        <p:spPr>
          <a:xfrm>
            <a:off x="6281640" y="1593720"/>
            <a:ext cx="5581800" cy="19292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anchor="t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orbel"/>
              </a:rPr>
              <a:t>Click icon to add picture</a:t>
            </a: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171800" y="1260000"/>
            <a:ext cx="10961280" cy="396180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7200" spc="-1" strike="noStrike">
                <a:solidFill>
                  <a:schemeClr val="lt1"/>
                </a:solidFill>
                <a:latin typeface="Corbel"/>
              </a:rPr>
              <a:t>Super Market Sales Analysis</a:t>
            </a:r>
            <a:endParaRPr b="0" lang="en-US" sz="7200" spc="-1" strike="noStrike">
              <a:solidFill>
                <a:schemeClr val="dk1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619320" y="239040"/>
            <a:ext cx="5272560" cy="155124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chemeClr val="accent1"/>
                </a:solidFill>
                <a:latin typeface="Corbel"/>
              </a:rPr>
              <a:t>Analysis of Gender and Customer type</a:t>
            </a:r>
            <a:endParaRPr b="0" lang="en-US" sz="40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619320" y="2293920"/>
            <a:ext cx="5272560" cy="255708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t">
            <a:normAutofit/>
          </a:bodyPr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IN" sz="2400" spc="-1" strike="noStrike">
                <a:solidFill>
                  <a:schemeClr val="dk1"/>
                </a:solidFill>
                <a:latin typeface="Corbel"/>
              </a:rPr>
              <a:t>The Diagram showing the more number of products purchased by female who are members.</a:t>
            </a:r>
            <a:endParaRPr b="0" lang="en-US" sz="2400" spc="-1" strike="noStrike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68" name="Picture 6" descr=""/>
          <p:cNvPicPr/>
          <p:nvPr/>
        </p:nvPicPr>
        <p:blipFill>
          <a:blip r:embed="rId1"/>
          <a:stretch/>
        </p:blipFill>
        <p:spPr>
          <a:xfrm>
            <a:off x="754920" y="1014840"/>
            <a:ext cx="5489280" cy="4466520"/>
          </a:xfrm>
          <a:prstGeom prst="rect">
            <a:avLst/>
          </a:prstGeom>
          <a:ln w="0">
            <a:noFill/>
          </a:ln>
        </p:spPr>
      </p:pic>
      <p:pic>
        <p:nvPicPr>
          <p:cNvPr id="169" name="Picture 3" descr="E:\naan mudhalvan\shaik\project\Assignments\Team Lead\Assignment_01\_ New exploration - Google Chrome 4_24_2023 4_25_51 AM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EDC9A87-AD47-4713-8355-D7157EA6DD6C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619320" y="271440"/>
            <a:ext cx="5272560" cy="155124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chemeClr val="accent1"/>
                </a:solidFill>
                <a:latin typeface="Corbel"/>
              </a:rPr>
              <a:t>Analysis of gross income</a:t>
            </a:r>
            <a:endParaRPr b="0" lang="en-US" sz="40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619320" y="2150280"/>
            <a:ext cx="5272560" cy="255708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t">
            <a:normAutofit/>
          </a:bodyPr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IN" sz="2400" spc="-1" strike="noStrike">
                <a:solidFill>
                  <a:schemeClr val="dk1"/>
                </a:solidFill>
                <a:latin typeface="Corbel"/>
              </a:rPr>
              <a:t>The Diagram is showing the Branch “C” is making more gross income .</a:t>
            </a:r>
            <a:endParaRPr b="0" lang="en-US" sz="2400" spc="-1" strike="noStrike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72" name="Picture 6" descr=""/>
          <p:cNvPicPr/>
          <p:nvPr/>
        </p:nvPicPr>
        <p:blipFill>
          <a:blip r:embed="rId1"/>
          <a:stretch/>
        </p:blipFill>
        <p:spPr>
          <a:xfrm>
            <a:off x="788400" y="1004040"/>
            <a:ext cx="5627880" cy="4457160"/>
          </a:xfrm>
          <a:prstGeom prst="rect">
            <a:avLst/>
          </a:prstGeom>
          <a:ln w="0">
            <a:noFill/>
          </a:ln>
        </p:spPr>
      </p:pic>
      <p:pic>
        <p:nvPicPr>
          <p:cNvPr id="173" name="Picture 2" descr="E:\naan mudhalvan\shaik\project\Assignments\Team Lead\Assignment_01\_ New exploration - Google Chrome 4_24_2023 4_51_25 AM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F1A08E6-7038-4E2D-8D77-16AD65FA732D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770160" y="450720"/>
            <a:ext cx="5272560" cy="155124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chemeClr val="accent1"/>
                </a:solidFill>
                <a:latin typeface="Corbel"/>
              </a:rPr>
              <a:t>Analysis of gross income including it’s city and branch</a:t>
            </a:r>
            <a:endParaRPr b="0" lang="en-US" sz="40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619320" y="2217240"/>
            <a:ext cx="5272560" cy="255708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t">
            <a:normAutofit/>
          </a:bodyPr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IN" sz="2400" spc="-1" strike="noStrike">
                <a:solidFill>
                  <a:schemeClr val="dk1"/>
                </a:solidFill>
                <a:latin typeface="Corbel"/>
              </a:rPr>
              <a:t>The diagram is showing that in city “Naypiyaw” the branch “C” is Giving more gross income .</a:t>
            </a:r>
            <a:endParaRPr b="0" lang="en-US" sz="24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3"/>
          </p:nvPr>
        </p:nvSpPr>
        <p:spPr>
          <a:xfrm>
            <a:off x="10939320" y="6485760"/>
            <a:ext cx="978120" cy="27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95000"/>
                  </a:schemeClr>
                </a:solidFill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79C3989-06B7-40E9-9BC2-D9539FFBCAF9}" type="slidenum">
              <a:rPr b="0" lang="en-US" sz="1200" spc="-1" strike="noStrike">
                <a:solidFill>
                  <a:schemeClr val="dk1">
                    <a:tint val="95000"/>
                  </a:schemeClr>
                </a:solidFill>
                <a:latin typeface="Corbel"/>
              </a:rPr>
              <a:t>12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7" name="Picture 6" descr=""/>
          <p:cNvPicPr/>
          <p:nvPr/>
        </p:nvPicPr>
        <p:blipFill>
          <a:blip r:embed="rId1"/>
          <a:stretch/>
        </p:blipFill>
        <p:spPr>
          <a:xfrm>
            <a:off x="779760" y="1009080"/>
            <a:ext cx="5457600" cy="437616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2" descr="E:\naan mudhalvan\shaik\project\Assignments\Team Lead\Assignment_01\_ New exploration - Google Chrome 4_24_2023 4_56_09 AM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619320" y="450720"/>
            <a:ext cx="5272560" cy="155124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chemeClr val="accent1"/>
                </a:solidFill>
                <a:latin typeface="Corbel"/>
              </a:rPr>
              <a:t>Analysis of Taxes according to the quantity of products</a:t>
            </a:r>
            <a:endParaRPr b="0" lang="en-US" sz="40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6619320" y="2324880"/>
            <a:ext cx="5272560" cy="255708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t">
            <a:normAutofit/>
          </a:bodyPr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IN" sz="2400" spc="-1" strike="noStrike">
                <a:solidFill>
                  <a:schemeClr val="dk1"/>
                </a:solidFill>
                <a:latin typeface="Corbel"/>
              </a:rPr>
              <a:t>The diagram is showing as number of Quantity is increasing the Tax also increasing</a:t>
            </a:r>
            <a:endParaRPr b="0" lang="en-US" sz="2400" spc="-1" strike="noStrike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81" name="Picture 8" descr=""/>
          <p:cNvPicPr/>
          <p:nvPr/>
        </p:nvPicPr>
        <p:blipFill>
          <a:blip r:embed="rId1"/>
          <a:stretch/>
        </p:blipFill>
        <p:spPr>
          <a:xfrm>
            <a:off x="765000" y="1025280"/>
            <a:ext cx="5509800" cy="4259880"/>
          </a:xfrm>
          <a:prstGeom prst="rect">
            <a:avLst/>
          </a:prstGeom>
          <a:ln w="0">
            <a:noFill/>
          </a:ln>
        </p:spPr>
      </p:pic>
      <p:pic>
        <p:nvPicPr>
          <p:cNvPr id="182" name="Picture 2" descr="E:\naan mudhalvan\shaik\project\Assignments\Team Lead\Assignment_01\_ New exploration - Google Chrome 4_24_2023 5_04_35 AM.png"/>
          <p:cNvPicPr/>
          <p:nvPr/>
        </p:nvPicPr>
        <p:blipFill>
          <a:blip r:embed="rId2"/>
          <a:stretch/>
        </p:blipFill>
        <p:spPr>
          <a:xfrm>
            <a:off x="0" y="-219960"/>
            <a:ext cx="12191760" cy="70776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41E4B78-A1C0-4E2A-AE73-4A3122C2339E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ctr">
            <a:normAutofit fontScale="98191"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4500" spc="-1" strike="noStrike">
                <a:solidFill>
                  <a:schemeClr val="lt1"/>
                </a:solidFill>
                <a:latin typeface="Corbel"/>
              </a:rPr>
              <a:t>Conclusion</a:t>
            </a:r>
            <a:endParaRPr b="0" lang="en-US" sz="45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3509280" y="2500200"/>
            <a:ext cx="8749440" cy="397656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t">
            <a:normAutofit/>
          </a:bodyPr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Data Analysis for Super Market is done successfully by uploading the dataset to Cognos Analytics, deleting the unnecessary columns, creating a data module, exploring and visualization of  the dataset.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By Melvin S (310820104701)  -  Jeppiaar Engineering College 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Team – 0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1   </a:t>
            </a: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           --    Data Analytics 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Team lead              --   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Nivethitha S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Team member 01 --   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Melvin S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Team Member 02 --   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Nanditha  M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Team Member 03 --   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Roopesh M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Thank you .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505A35-0F88-4CAF-8232-DDB829B8733D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619320" y="495000"/>
            <a:ext cx="5272560" cy="80748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br>
              <a:rPr sz="4000"/>
            </a:br>
            <a:br>
              <a:rPr sz="4000"/>
            </a:br>
            <a:r>
              <a:rPr b="1" lang="en-IN" sz="4000" spc="-1" strike="noStrike">
                <a:solidFill>
                  <a:srgbClr val="202124"/>
                </a:solidFill>
                <a:latin typeface="inherit"/>
              </a:rPr>
              <a:t>About Dataset</a:t>
            </a:r>
            <a:endParaRPr b="0" lang="en-US" sz="40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520680" y="1459800"/>
            <a:ext cx="5469120" cy="433692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t">
            <a:normAutofit/>
          </a:bodyPr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The growth of supermarkets in most populated cities is increasing and market competitions are also high.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438840"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The dataset is one of the historical sales of supermarket company which has recorded in 3 different branches for 3 months data.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438840"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Here is the image of dataset window in kaggle.com website.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45" name="Picture 2" descr="E:\naan mudhalvan\shaik\project\Assignments\Team Lead\Assignment_01\WhatsApp - Google Chrome 4_24_2023 5_37_33 AM.png"/>
          <p:cNvPicPr/>
          <p:nvPr/>
        </p:nvPicPr>
        <p:blipFill>
          <a:blip r:embed="rId1"/>
          <a:stretch/>
        </p:blipFill>
        <p:spPr>
          <a:xfrm>
            <a:off x="0" y="897120"/>
            <a:ext cx="6273360" cy="47700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AD62CF9-6598-4312-9290-7667A9B465A8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619320" y="450720"/>
            <a:ext cx="5272560" cy="155124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chemeClr val="accent1"/>
                </a:solidFill>
                <a:latin typeface="Calibri"/>
              </a:rPr>
              <a:t>Uploading data set to Cognos Data Analytics 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619320" y="2729880"/>
            <a:ext cx="5207400" cy="268704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t">
            <a:normAutofit/>
          </a:bodyPr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Here are snapshots of how I upload .csv files to my Cognos data analytics </a:t>
            </a:r>
            <a:endParaRPr b="0" lang="en-US" sz="2400" spc="-1" strike="noStrike">
              <a:solidFill>
                <a:schemeClr val="dk1"/>
              </a:solidFill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Downloaded .csv file from kaggle is uploaded using the upload feature on the cognos website</a:t>
            </a:r>
            <a:r>
              <a:rPr b="0" lang="en-US" sz="2400" spc="-1" strike="noStrike">
                <a:solidFill>
                  <a:schemeClr val="dk1"/>
                </a:solidFill>
                <a:latin typeface="Corbel"/>
              </a:rPr>
              <a:t>. </a:t>
            </a:r>
            <a:endParaRPr b="0" lang="en-US" sz="2400" spc="-1" strike="noStrike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48" name="Picture 3" descr="E:\naan mudhalvan\shaik\project\Assignments\Team Lead\Assignment_01\uploading_data.png"/>
          <p:cNvPicPr/>
          <p:nvPr/>
        </p:nvPicPr>
        <p:blipFill>
          <a:blip r:embed="rId1"/>
          <a:stretch/>
        </p:blipFill>
        <p:spPr>
          <a:xfrm>
            <a:off x="0" y="0"/>
            <a:ext cx="6590160" cy="62618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D1E1D86-7EEC-455B-8C03-2A555968F3A9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711480" y="271440"/>
            <a:ext cx="5272560" cy="155124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chemeClr val="accent1"/>
                </a:solidFill>
                <a:latin typeface="Calibri"/>
              </a:rPr>
              <a:t>Delete the unnecessary columns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619320" y="2579040"/>
            <a:ext cx="5272560" cy="295884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t">
            <a:normAutofit/>
          </a:bodyPr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Removal of unnecessary coloumns are done here and they have been saved as another data module .</a:t>
            </a:r>
            <a:endParaRPr b="0" lang="en-US" sz="2400" spc="-1" strike="noStrike">
              <a:solidFill>
                <a:schemeClr val="dk1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chemeClr val="dk1"/>
              </a:solidFill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You can see that few columns are not displayed as they have been removed. </a:t>
            </a:r>
            <a:endParaRPr b="0" lang="en-US" sz="2400" spc="-1" strike="noStrike">
              <a:solidFill>
                <a:schemeClr val="dk1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chemeClr val="dk1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chemeClr val="dk1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000" spc="-1" strike="noStrike">
              <a:solidFill>
                <a:schemeClr val="dk1"/>
              </a:solidFill>
              <a:latin typeface="Corbe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541315757"/>
              </p:ext>
            </p:extLst>
          </p:nvPr>
        </p:nvGraphicFramePr>
        <p:xfrm>
          <a:off x="125640" y="1090440"/>
          <a:ext cx="4834440" cy="401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257A7D4-D5F1-4038-A93E-B86A4B159CAB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619320" y="1296000"/>
            <a:ext cx="5272560" cy="155124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b">
            <a:noAutofit/>
          </a:bodyPr>
          <a:p>
            <a:pPr indent="0">
              <a:buNone/>
            </a:pPr>
            <a:endParaRPr b="1" lang="en-US" sz="4000" spc="-1" strike="noStrike">
              <a:solidFill>
                <a:schemeClr val="accent1"/>
              </a:solidFill>
              <a:latin typeface="Corbe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619320" y="3074040"/>
            <a:ext cx="5272560" cy="255708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53" name="Picture 3" descr="E:\naan mudhalvan\shaik\project\Assignments\Team Lead\Assignment_01\_ final_data_module - Google Chrome 4_24_2023 1_29_18 AM.png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FD688FE-4CD3-4DCF-AE8F-684194896B86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619320" y="1296000"/>
            <a:ext cx="5272560" cy="155124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b">
            <a:noAutofit/>
          </a:bodyPr>
          <a:p>
            <a:pPr indent="0">
              <a:buNone/>
            </a:pPr>
            <a:endParaRPr b="1" lang="en-US" sz="4000" spc="-1" strike="noStrike">
              <a:solidFill>
                <a:schemeClr val="accent1"/>
              </a:solidFill>
              <a:latin typeface="Corbe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619320" y="3074040"/>
            <a:ext cx="5272560" cy="255708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56" name="Picture 2" descr="E:\naan mudhalvan\shaik\project\Assignments\Team Lead\Assignment_01\_ final_data_module - Google Chrome 4_24_2023 1_29_32 AM.png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F260123-7FD8-4DCC-AA52-9BB5E9599EB4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619320" y="1296000"/>
            <a:ext cx="5272560" cy="155124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b">
            <a:noAutofit/>
          </a:bodyPr>
          <a:p>
            <a:pPr indent="0">
              <a:buNone/>
            </a:pPr>
            <a:endParaRPr b="1" lang="en-US" sz="4000" spc="-1" strike="noStrike">
              <a:solidFill>
                <a:schemeClr val="accent1"/>
              </a:solidFill>
              <a:latin typeface="Corbe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619320" y="3074040"/>
            <a:ext cx="5272560" cy="255708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59" name="Picture 2" descr="E:\naan mudhalvan\shaik\project\Assignments\Team Lead\Assignment_01\_ final_data_module - Google Chrome 4_24_2023 1_29_36 AM.png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1982939-B925-4C97-8C93-C4299EE4DEC8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619320" y="296640"/>
            <a:ext cx="5272560" cy="229104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chemeClr val="accent1"/>
                </a:solidFill>
                <a:latin typeface="Calibri"/>
              </a:rPr>
              <a:t>Analysis of Gender by Gender in a Pie Chart Representation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619320" y="3683520"/>
            <a:ext cx="5272560" cy="233748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t">
            <a:normAutofit/>
          </a:bodyPr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The diagram is a Pie Chart representation of Genders of two kinds.</a:t>
            </a:r>
            <a:endParaRPr b="0" lang="en-US" sz="2400" spc="-1" strike="noStrike">
              <a:solidFill>
                <a:schemeClr val="dk1"/>
              </a:solidFill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Hence it has two colours</a:t>
            </a:r>
            <a:r>
              <a:rPr b="0" lang="en-IN" sz="2400" spc="-1" strike="noStrike">
                <a:solidFill>
                  <a:schemeClr val="dk1"/>
                </a:solidFill>
                <a:latin typeface="Corbel"/>
              </a:rPr>
              <a:t>. </a:t>
            </a:r>
            <a:endParaRPr b="0" lang="en-US" sz="2400" spc="-1" strike="noStrike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62" name="Picture 2" descr="E:\naan mudhalvan\shaik\project\Assignments\Team Lead\Assignment_01\_ New exploration - Google Chrome 4_24_2023 4_15_07 AM.png"/>
          <p:cNvPicPr/>
          <p:nvPr/>
        </p:nvPicPr>
        <p:blipFill>
          <a:blip r:embed="rId1"/>
          <a:stretch/>
        </p:blipFill>
        <p:spPr>
          <a:xfrm>
            <a:off x="0" y="836640"/>
            <a:ext cx="6633360" cy="53168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FB63523-2B9D-4218-A079-8700837808C3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619320" y="69840"/>
            <a:ext cx="5272560" cy="155124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chemeClr val="accent1"/>
                </a:solidFill>
                <a:latin typeface="Corbel"/>
              </a:rPr>
              <a:t>Analysis of quantity of products</a:t>
            </a:r>
            <a:endParaRPr b="0" lang="en-US" sz="40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6619320" y="2285280"/>
            <a:ext cx="5272560" cy="255708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t">
            <a:normAutofit/>
          </a:bodyPr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IN" sz="2400" spc="-1" strike="noStrike">
                <a:solidFill>
                  <a:schemeClr val="dk1"/>
                </a:solidFill>
                <a:latin typeface="Corbel"/>
              </a:rPr>
              <a:t>According to Diagram we can see we having more amount of Electronic accessories product </a:t>
            </a:r>
            <a:endParaRPr b="0" lang="en-US" sz="2400" spc="-1" strike="noStrike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65" name="Picture 2" descr="E:\naan mudhalvan\shaik\project\Assignments\Team Lead\Assignment_01\_ New exploration - Google Chrome 4_24_2023 4_24_39 AM.png"/>
          <p:cNvPicPr/>
          <p:nvPr/>
        </p:nvPicPr>
        <p:blipFill>
          <a:blip r:embed="rId1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43A912C-0B7E-444C-977F-405886E23600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3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theme1.xml><?xml version="1.0" encoding="utf-8"?>
<a:theme xmlns:a="http://schemas.openxmlformats.org/drawingml/2006/main" xmlns:r="http://schemas.openxmlformats.org/officeDocument/2006/relationships" name="Modul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 pitchFamily="0" charset="1"/>
        <a:ea typeface=""/>
        <a:cs typeface=""/>
      </a:majorFont>
      <a:minorFont>
        <a:latin typeface="Corbe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47500"/>
              </a:schemeClr>
            </a:gs>
            <a:gs pos="55000">
              <a:schemeClr val="phClr">
                <a:shade val="69000"/>
              </a:schemeClr>
            </a:gs>
            <a:gs pos="100000">
              <a:schemeClr val="phClr">
                <a:shade val="98000"/>
              </a:schemeClr>
            </a:gs>
          </a:gsLst>
          <a:lin ang="16200000" scaled="0"/>
          <a:tileRect l="0" t="0" r="0" b="0"/>
        </a:gradFill>
      </a:fillStyleLst>
      <a:lnStyleLst>
        <a:ln w="6350" cap="rnd" cmpd="sng" algn="ctr">
          <a:prstDash val="solid"/>
        </a:ln>
        <a:ln w="48000" cap="flat" cmpd="thickThin" algn="ctr">
          <a:prstDash val="solid"/>
        </a:ln>
        <a:ln w="48500" cap="flat" cmpd="thickThin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8000"/>
              </a:schemeClr>
            </a:gs>
            <a:gs pos="12000">
              <a:schemeClr val="phClr">
                <a:tint val="48000"/>
              </a:schemeClr>
            </a:gs>
            <a:gs pos="20000">
              <a:schemeClr val="phClr">
                <a:tint val="49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  <a:tileRect l="0" t="0" r="0" b="0"/>
        </a:gradFill>
        <a:blipFill rotWithShape="0">
          <a:blip r:embed="rId1"/>
          <a:srcRect l="0" t="0" r="0" b="0"/>
          <a:tile tx="0" ty="0" sx="38000" sy="38000" flip="none" algn="tl"/>
        </a:blip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ul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 pitchFamily="0" charset="1"/>
        <a:ea typeface=""/>
        <a:cs typeface=""/>
      </a:majorFont>
      <a:minorFont>
        <a:latin typeface="Corbe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47500"/>
              </a:schemeClr>
            </a:gs>
            <a:gs pos="55000">
              <a:schemeClr val="phClr">
                <a:shade val="69000"/>
              </a:schemeClr>
            </a:gs>
            <a:gs pos="100000">
              <a:schemeClr val="phClr">
                <a:shade val="98000"/>
              </a:schemeClr>
            </a:gs>
          </a:gsLst>
          <a:lin ang="16200000" scaled="0"/>
          <a:tileRect l="0" t="0" r="0" b="0"/>
        </a:gradFill>
      </a:fillStyleLst>
      <a:lnStyleLst>
        <a:ln w="6350" cap="rnd" cmpd="sng" algn="ctr">
          <a:prstDash val="solid"/>
        </a:ln>
        <a:ln w="48000" cap="flat" cmpd="thickThin" algn="ctr">
          <a:prstDash val="solid"/>
        </a:ln>
        <a:ln w="48500" cap="flat" cmpd="thickThin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8000"/>
              </a:schemeClr>
            </a:gs>
            <a:gs pos="12000">
              <a:schemeClr val="phClr">
                <a:tint val="48000"/>
              </a:schemeClr>
            </a:gs>
            <a:gs pos="20000">
              <a:schemeClr val="phClr">
                <a:tint val="49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  <a:tileRect l="0" t="0" r="0" b="0"/>
        </a:gradFill>
        <a:blipFill rotWithShape="0">
          <a:blip r:embed="rId1"/>
          <a:srcRect l="0" t="0" r="0" b="0"/>
          <a:tile tx="0" ty="0" sx="38000" sy="38000" flip="none" algn="tl"/>
        </a:blip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ul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 pitchFamily="0" charset="1"/>
        <a:ea typeface=""/>
        <a:cs typeface=""/>
      </a:majorFont>
      <a:minorFont>
        <a:latin typeface="Corbe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47500"/>
              </a:schemeClr>
            </a:gs>
            <a:gs pos="55000">
              <a:schemeClr val="phClr">
                <a:shade val="69000"/>
              </a:schemeClr>
            </a:gs>
            <a:gs pos="100000">
              <a:schemeClr val="phClr">
                <a:shade val="98000"/>
              </a:schemeClr>
            </a:gs>
          </a:gsLst>
          <a:lin ang="16200000" scaled="0"/>
          <a:tileRect l="0" t="0" r="0" b="0"/>
        </a:gradFill>
      </a:fillStyleLst>
      <a:lnStyleLst>
        <a:ln w="6350" cap="rnd" cmpd="sng" algn="ctr">
          <a:prstDash val="solid"/>
        </a:ln>
        <a:ln w="48000" cap="flat" cmpd="thickThin" algn="ctr">
          <a:prstDash val="solid"/>
        </a:ln>
        <a:ln w="48500" cap="flat" cmpd="thickThin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8000"/>
              </a:schemeClr>
            </a:gs>
            <a:gs pos="12000">
              <a:schemeClr val="phClr">
                <a:tint val="48000"/>
              </a:schemeClr>
            </a:gs>
            <a:gs pos="20000">
              <a:schemeClr val="phClr">
                <a:tint val="49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  <a:tileRect l="0" t="0" r="0" b="0"/>
        </a:gradFill>
        <a:blipFill rotWithShape="0">
          <a:blip r:embed="rId1"/>
          <a:srcRect l="0" t="0" r="0" b="0"/>
          <a:tile tx="0" ty="0" sx="38000" sy="38000" flip="none" algn="tl"/>
        </a:blip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LibreOffice/7.6.0.3$Windows_X86_64 LibreOffice_project/69edd8b8ebc41d00b4de3915dc82f8f0fc3b6265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2023-04-22T19:07:15Z</dcterms:created>
  <dc:creator>Sameer Khan</dc:creator>
  <dc:description/>
  <dc:language>en-IN</dc:language>
  <cp:lastModifiedBy/>
  <dcterms:modified xsi:type="dcterms:W3CDTF">2023-09-30T11:40:30Z</dcterms:modified>
  <cp:revision>2</cp:revision>
  <dc:subject/>
  <dc:title>Super Market Sales Analysis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95158fe5698e4d83b4ec4a4b703b3555</vt:lpwstr>
  </property>
</Properties>
</file>