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0" r:id="rId6"/>
    <p:sldId id="258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7/15/2023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7/15/2023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912" y="3743214"/>
            <a:ext cx="11259312" cy="2061524"/>
          </a:xfrm>
        </p:spPr>
        <p:txBody>
          <a:bodyPr/>
          <a:lstStyle/>
          <a:p>
            <a:r>
              <a:rPr lang="en-US" dirty="0"/>
              <a:t>Design and Implementation of ATP Machine Controller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3628" y="3429001"/>
            <a:ext cx="6499054" cy="578224"/>
          </a:xfrm>
        </p:spPr>
        <p:txBody>
          <a:bodyPr>
            <a:normAutofit/>
          </a:bodyPr>
          <a:lstStyle/>
          <a:p>
            <a:r>
              <a:rPr lang="en-US" sz="1800" spc="67" dirty="0">
                <a:solidFill>
                  <a:srgbClr val="FFFFFF"/>
                </a:solidFill>
                <a:latin typeface="Kollektif Bold"/>
              </a:rPr>
              <a:t>INTEL UNNATI INDUSTRIAL TRAINING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6D17A-D922-F3E8-2916-832AAFA3C955}"/>
              </a:ext>
            </a:extLst>
          </p:cNvPr>
          <p:cNvSpPr txBox="1"/>
          <p:nvPr/>
        </p:nvSpPr>
        <p:spPr>
          <a:xfrm>
            <a:off x="7306235" y="510988"/>
            <a:ext cx="4760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GROUP NAME: SINGLETON</a:t>
            </a:r>
          </a:p>
          <a:p>
            <a:endParaRPr lang="en-IN" b="1" dirty="0">
              <a:solidFill>
                <a:schemeClr val="accent4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IN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NIVETHITHA R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81544" cy="859055"/>
          </a:xfrm>
        </p:spPr>
        <p:txBody>
          <a:bodyPr>
            <a:normAutofit/>
          </a:bodyPr>
          <a:lstStyle/>
          <a:p>
            <a:r>
              <a:rPr lang="en-US" sz="4800" dirty="0"/>
              <a:t>DESCRIPTION: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271" y="1106904"/>
            <a:ext cx="8143708" cy="575109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ATPs are designed to collect </a:t>
            </a:r>
          </a:p>
          <a:p>
            <a:r>
              <a:rPr lang="en-US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payment from consumers by cash, </a:t>
            </a:r>
          </a:p>
          <a:p>
            <a:r>
              <a:rPr lang="en-US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cheque, or DD.</a:t>
            </a:r>
          </a:p>
          <a:p>
            <a:endParaRPr lang="en-US" b="1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It will be unmanned and can be operated</a:t>
            </a:r>
          </a:p>
          <a:p>
            <a:r>
              <a:rPr lang="en-US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by the customers 24/7. </a:t>
            </a:r>
          </a:p>
          <a:p>
            <a:endParaRPr lang="en-US" b="1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 It accepts cash/cheque/DD/pay orders, issues an </a:t>
            </a:r>
          </a:p>
          <a:p>
            <a:r>
              <a:rPr lang="en-US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acknowledgment on every payment made and is a touchscreen </a:t>
            </a:r>
          </a:p>
          <a:p>
            <a:r>
              <a:rPr lang="en-US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and multimedia-based system.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5BB487-2008-561F-FCF5-16C107E75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705" y="965914"/>
            <a:ext cx="3707936" cy="5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6B2DF68-921D-5C31-E4B9-02178CC61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6" t="15726" r="12690" b="24035"/>
          <a:stretch/>
        </p:blipFill>
        <p:spPr>
          <a:xfrm>
            <a:off x="3225800" y="1392666"/>
            <a:ext cx="5651500" cy="528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42FE9612-E09F-2200-258B-339EEF6234B9}"/>
              </a:ext>
            </a:extLst>
          </p:cNvPr>
          <p:cNvSpPr txBox="1">
            <a:spLocks/>
          </p:cNvSpPr>
          <p:nvPr/>
        </p:nvSpPr>
        <p:spPr>
          <a:xfrm>
            <a:off x="0" y="273984"/>
            <a:ext cx="11214100" cy="5355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FLOWCHART: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6CD110-08AC-4A3C-EA44-0A8ADFA69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68" t="3995" r="9107" b="7450"/>
          <a:stretch/>
        </p:blipFill>
        <p:spPr>
          <a:xfrm>
            <a:off x="3824551" y="112698"/>
            <a:ext cx="4542897" cy="663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11174</TotalTime>
  <Words>86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Arial Black</vt:lpstr>
      <vt:lpstr>Calibri</vt:lpstr>
      <vt:lpstr>Kollektif Bold</vt:lpstr>
      <vt:lpstr>Roboto</vt:lpstr>
      <vt:lpstr>Trade Gothic LT Pro</vt:lpstr>
      <vt:lpstr>Trebuchet MS</vt:lpstr>
      <vt:lpstr>Wingdings</vt:lpstr>
      <vt:lpstr>Office Theme</vt:lpstr>
      <vt:lpstr>Design and Implementation of ATP Machine Controller</vt:lpstr>
      <vt:lpstr>DESCRIPTION:</vt:lpstr>
      <vt:lpstr>IMAGE:</vt:lpstr>
      <vt:lpstr>BLOCK DIAGRAM: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Implementation of ATP Machine Controller</dc:title>
  <dc:creator>Nivethitha R</dc:creator>
  <cp:lastModifiedBy>Nivethitha R</cp:lastModifiedBy>
  <cp:revision>2</cp:revision>
  <dcterms:created xsi:type="dcterms:W3CDTF">2023-06-14T08:35:06Z</dcterms:created>
  <dcterms:modified xsi:type="dcterms:W3CDTF">2023-07-15T16:12:02Z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