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33" r:id="rId3"/>
    <p:sldId id="335" r:id="rId4"/>
    <p:sldId id="336" r:id="rId5"/>
    <p:sldId id="337" r:id="rId6"/>
    <p:sldId id="338" r:id="rId7"/>
    <p:sldId id="339" r:id="rId8"/>
    <p:sldId id="342" r:id="rId9"/>
    <p:sldId id="345" r:id="rId10"/>
    <p:sldId id="347" r:id="rId11"/>
    <p:sldId id="351" r:id="rId12"/>
    <p:sldId id="355" r:id="rId13"/>
    <p:sldId id="3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1918970"/>
            <a:ext cx="3886200" cy="1829435"/>
          </a:xfrm>
        </p:spPr>
        <p:txBody>
          <a:bodyPr/>
          <a:p>
            <a:r>
              <a:rPr lang="en-IN" altLang="en-US" sz="4400">
                <a:solidFill>
                  <a:srgbClr val="FFFFFF"/>
                </a:solidFill>
              </a:rPr>
              <a:t>Nivedha .s</a:t>
            </a:r>
            <a:endParaRPr lang="en-I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048679"/>
          <p:cNvSpPr>
            <a:spLocks noGrp="1"/>
          </p:cNvSpPr>
          <p:nvPr>
            <p:ph type="title"/>
          </p:nvPr>
        </p:nvSpPr>
        <p:spPr>
          <a:xfrm>
            <a:off x="304800" y="365125"/>
            <a:ext cx="8210550" cy="1325880"/>
          </a:xfrm>
        </p:spPr>
        <p:txBody>
          <a:bodyPr>
            <a:normAutofit/>
          </a:bodyPr>
          <a:p>
            <a:r>
              <a:rPr lang="en-IN" altLang="en-US" sz="3400" b="1">
                <a:solidFill>
                  <a:srgbClr val="FFFFFF"/>
                </a:solidFill>
                <a:sym typeface="+mn-ea"/>
              </a:rPr>
              <a:t>THE WOW IN YOUR SOLUTION </a:t>
            </a:r>
            <a:endParaRPr lang="en-US" sz="3400" b="1">
              <a:solidFill>
                <a:srgbClr val="FFFFFF"/>
              </a:solidFill>
            </a:endParaRPr>
          </a:p>
        </p:txBody>
      </p:sp>
      <p:sp>
        <p:nvSpPr>
          <p:cNvPr id="1048682" name="Text Box 1048681"/>
          <p:cNvSpPr txBox="1"/>
          <p:nvPr/>
        </p:nvSpPr>
        <p:spPr>
          <a:xfrm>
            <a:off x="628650" y="1518920"/>
            <a:ext cx="8192770" cy="3587115"/>
          </a:xfrm>
          <a:prstGeom prst="rect">
            <a:avLst/>
          </a:prstGeom>
        </p:spPr>
        <p:txBody>
          <a:bodyPr wrap="square" rtlCol="0">
            <a:noAutofit/>
          </a:bodyPr>
          <a:p>
            <a:endParaRPr lang="en-US" sz="2400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Our fingerprint matching solution stands out with its:</a:t>
            </a:r>
            <a:endParaRPr lang="en-US" sz="2400">
              <a:solidFill>
                <a:srgbClr val="FFFFFF"/>
              </a:solidFill>
            </a:endParaRPr>
          </a:p>
          <a:p>
            <a:endParaRPr lang="en-US" sz="2400">
              <a:solidFill>
                <a:srgbClr val="FFFFFF"/>
              </a:solidFill>
            </a:endParaRPr>
          </a:p>
          <a:p>
            <a:r>
              <a:rPr lang="en-US" sz="2400" b="1">
                <a:solidFill>
                  <a:srgbClr val="FFFFFF"/>
                </a:solidFill>
              </a:rPr>
              <a:t>Unparalleled Accuracy and Speed:</a:t>
            </a:r>
            <a:endParaRPr lang="en-US" sz="2400" b="1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Utilizing cutting-edge algorithms, our system achieves unmatched accuracy in fingerprint matching while delivering lightning-fast results. Say goodbye to false positives and lengthy authentication processes – with our solution, security meets efficiency like never before.</a:t>
            </a:r>
            <a:endParaRPr 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04868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>
                <a:solidFill>
                  <a:srgbClr val="FFFFFF"/>
                </a:solidFill>
                <a:sym typeface="+mn-ea"/>
              </a:rPr>
              <a:t>MODELING</a:t>
            </a:r>
            <a:endParaRPr lang="en-US" sz="3600" b="1">
              <a:solidFill>
                <a:srgbClr val="FFFFFF"/>
              </a:solidFill>
            </a:endParaRPr>
          </a:p>
        </p:txBody>
      </p:sp>
      <p:sp>
        <p:nvSpPr>
          <p:cNvPr id="1048691" name="Content Placeholder 1048690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Fingerprint matching modeling involves creating algorithms and systems to compare and identify fingerprints accurately</a:t>
            </a:r>
            <a:endParaRPr lang="en-US" sz="2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rgbClr val="FFFFFF"/>
                </a:solidFill>
              </a:rPr>
              <a:t>I</a:t>
            </a:r>
            <a:r>
              <a:rPr lang="en-US" sz="2400">
                <a:solidFill>
                  <a:srgbClr val="FFFFFF"/>
                </a:solidFill>
              </a:rPr>
              <a:t>t utilizes various techniques like</a:t>
            </a:r>
            <a:endParaRPr lang="en-US" sz="2400">
              <a:solidFill>
                <a:srgbClr val="FFFFFF"/>
              </a:solidFill>
            </a:endParaRPr>
          </a:p>
          <a:p>
            <a:r>
              <a:rPr lang="en-IN" alt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idge pattern analysis,</a:t>
            </a:r>
            <a:endParaRPr lang="en-US" sz="2400">
              <a:solidFill>
                <a:srgbClr val="FFFFFF"/>
              </a:solidFill>
            </a:endParaRPr>
          </a:p>
          <a:p>
            <a:r>
              <a:rPr lang="en-IN" altLang="en-US" sz="2400">
                <a:solidFill>
                  <a:srgbClr val="FFFFFF"/>
                </a:solidFill>
              </a:rPr>
              <a:t>M</a:t>
            </a:r>
            <a:r>
              <a:rPr lang="en-US" sz="2400">
                <a:solidFill>
                  <a:srgbClr val="FFFFFF"/>
                </a:solidFill>
              </a:rPr>
              <a:t>inutiae matching and</a:t>
            </a:r>
            <a:endParaRPr lang="en-US" sz="2400">
              <a:solidFill>
                <a:srgbClr val="FFFFFF"/>
              </a:solidFill>
            </a:endParaRPr>
          </a:p>
          <a:p>
            <a:r>
              <a:rPr lang="en-IN" altLang="en-US" sz="2400">
                <a:solidFill>
                  <a:srgbClr val="FFFFFF"/>
                </a:solidFill>
              </a:rPr>
              <a:t>N</a:t>
            </a:r>
            <a:r>
              <a:rPr lang="en-US" sz="2400">
                <a:solidFill>
                  <a:srgbClr val="FFFFFF"/>
                </a:solidFill>
              </a:rPr>
              <a:t>eural networks </a:t>
            </a:r>
            <a:endParaRPr lang="en-US" sz="2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to analyze and match fingerprints for forensic or security purposes. These models aim to identify unique patterns and features within fingerprints to establish matches reliably.</a:t>
            </a:r>
            <a:endParaRPr 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048706"/>
          <p:cNvSpPr>
            <a:spLocks noGrp="1"/>
          </p:cNvSpPr>
          <p:nvPr>
            <p:ph type="title"/>
          </p:nvPr>
        </p:nvSpPr>
        <p:spPr>
          <a:xfrm>
            <a:off x="364490" y="365125"/>
            <a:ext cx="8150860" cy="1325880"/>
          </a:xfrm>
        </p:spPr>
        <p:txBody>
          <a:bodyPr/>
          <a:p>
            <a:r>
              <a:rPr lang="en-IN" altLang="en-US" sz="3400" b="1">
                <a:solidFill>
                  <a:srgbClr val="FFFFFF"/>
                </a:solidFill>
              </a:rPr>
              <a:t>RESULT</a:t>
            </a:r>
            <a:endParaRPr lang="en-IN" altLang="en-US" sz="3400" b="1">
              <a:solidFill>
                <a:srgbClr val="FFFFFF"/>
              </a:solidFill>
            </a:endParaRPr>
          </a:p>
        </p:txBody>
      </p:sp>
      <p:sp>
        <p:nvSpPr>
          <p:cNvPr id="1048708" name="Content Placeholder 104870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 sz="2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Fingerprint matching results indicate the degree of similarity or identity between two fingerprints. It typically yields a score or confidence level indicating how closely the features of the fingerprints match. Higher scores indicate a higher likelihood of a match, while lower scores suggest differences between the prints. These results are crucial for forensic investigations, biometric authentication systems, and security applications.</a:t>
            </a:r>
            <a:endParaRPr lang="en-US" sz="2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04864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FFFF"/>
                </a:solidFill>
              </a:rPr>
              <a:t>   </a:t>
            </a:r>
            <a:endParaRPr lang="en-IN" altLang="en-US">
              <a:solidFill>
                <a:srgbClr val="FFFFFF"/>
              </a:solidFill>
            </a:endParaRPr>
          </a:p>
        </p:txBody>
      </p:sp>
      <p:sp>
        <p:nvSpPr>
          <p:cNvPr id="1048648" name="Content Placeholder 1048647"/>
          <p:cNvSpPr>
            <a:spLocks noGrp="1"/>
          </p:cNvSpPr>
          <p:nvPr>
            <p:ph idx="1"/>
          </p:nvPr>
        </p:nvSpPr>
        <p:spPr>
          <a:xfrm>
            <a:off x="973455" y="2402840"/>
            <a:ext cx="5941060" cy="11372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IN" altLang="en-US">
                <a:solidFill>
                  <a:schemeClr val="bg1"/>
                </a:solidFill>
              </a:rPr>
              <a:t>     </a:t>
            </a:r>
            <a:r>
              <a:rPr lang="en-IN" altLang="en-US" sz="4000">
                <a:solidFill>
                  <a:schemeClr val="bg1"/>
                </a:solidFill>
              </a:rPr>
              <a:t> FINGER PRINT MATCHING</a:t>
            </a:r>
            <a:endParaRPr lang="en-IN" altLang="en-US" sz="400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5880" y="9328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048648"/>
          <p:cNvSpPr>
            <a:spLocks noGrp="1"/>
          </p:cNvSpPr>
          <p:nvPr>
            <p:ph type="title"/>
          </p:nvPr>
        </p:nvSpPr>
        <p:spPr>
          <a:xfrm>
            <a:off x="335280" y="365125"/>
            <a:ext cx="8180070" cy="1325880"/>
          </a:xfrm>
        </p:spPr>
        <p:txBody>
          <a:bodyPr/>
          <a:p>
            <a:r>
              <a:rPr lang="en-IN" altLang="en-US" sz="3400" b="1">
                <a:solidFill>
                  <a:srgbClr val="FFFFFF"/>
                </a:solidFill>
              </a:rPr>
              <a:t>ADENDA</a:t>
            </a:r>
            <a:endParaRPr lang="en-IN" altLang="en-US" sz="3400" b="1">
              <a:solidFill>
                <a:srgbClr val="FFFFFF"/>
              </a:solidFill>
            </a:endParaRPr>
          </a:p>
        </p:txBody>
      </p:sp>
      <p:sp>
        <p:nvSpPr>
          <p:cNvPr id="1048650" name="Content Placeholder 1048649"/>
          <p:cNvSpPr>
            <a:spLocks noGrp="1"/>
          </p:cNvSpPr>
          <p:nvPr>
            <p:ph idx="1"/>
          </p:nvPr>
        </p:nvSpPr>
        <p:spPr>
          <a:xfrm>
            <a:off x="815684" y="1690689"/>
            <a:ext cx="7886700" cy="4351338"/>
          </a:xfrm>
        </p:spPr>
        <p:txBody>
          <a:bodyPr/>
          <a:p>
            <a:pPr algn="just"/>
            <a:r>
              <a:rPr lang="en-IN" altLang="en-US" sz="2400">
                <a:solidFill>
                  <a:srgbClr val="FFFFFF"/>
                </a:solidFill>
              </a:rPr>
              <a:t> PROBLEM STATEMENT</a:t>
            </a:r>
            <a:endParaRPr lang="en-IN" altLang="en-US" sz="2400">
              <a:solidFill>
                <a:srgbClr val="FFFFFF"/>
              </a:solidFill>
            </a:endParaRPr>
          </a:p>
          <a:p>
            <a:pPr algn="just"/>
            <a:r>
              <a:rPr lang="en-IN" altLang="en-US" sz="2400">
                <a:solidFill>
                  <a:srgbClr val="FFFFFF"/>
                </a:solidFill>
              </a:rPr>
              <a:t>PROJECT OVERVIEW </a:t>
            </a:r>
            <a:endParaRPr lang="en-IN" altLang="en-US" sz="2400">
              <a:solidFill>
                <a:srgbClr val="FFFFFF"/>
              </a:solidFill>
            </a:endParaRPr>
          </a:p>
          <a:p>
            <a:pPr algn="just"/>
            <a:r>
              <a:rPr lang="en-IN" altLang="en-US" sz="2400">
                <a:solidFill>
                  <a:srgbClr val="FFFFFF"/>
                </a:solidFill>
              </a:rPr>
              <a:t>WHO ARE THE END USERS ?</a:t>
            </a:r>
            <a:endParaRPr lang="en-IN" altLang="en-US" sz="2400">
              <a:solidFill>
                <a:srgbClr val="FFFFFF"/>
              </a:solidFill>
            </a:endParaRPr>
          </a:p>
          <a:p>
            <a:pPr algn="just"/>
            <a:r>
              <a:rPr lang="en-IN" altLang="en-US" sz="2400">
                <a:solidFill>
                  <a:srgbClr val="FFFFFF"/>
                </a:solidFill>
              </a:rPr>
              <a:t>YOUR SOLUTION AND ITS VALUE PROPOSITION</a:t>
            </a:r>
            <a:endParaRPr lang="en-IN" altLang="en-US" sz="2400">
              <a:solidFill>
                <a:srgbClr val="FFFFFF"/>
              </a:solidFill>
            </a:endParaRPr>
          </a:p>
          <a:p>
            <a:pPr algn="just"/>
            <a:r>
              <a:rPr lang="en-IN" altLang="en-US" sz="2400">
                <a:solidFill>
                  <a:srgbClr val="FFFFFF"/>
                </a:solidFill>
              </a:rPr>
              <a:t>THE WOW IN YOUR SOLUTION </a:t>
            </a:r>
            <a:endParaRPr lang="en-IN" altLang="en-US" sz="2400">
              <a:solidFill>
                <a:srgbClr val="FFFFFF"/>
              </a:solidFill>
            </a:endParaRPr>
          </a:p>
          <a:p>
            <a:pPr algn="just"/>
            <a:r>
              <a:rPr lang="en-IN" altLang="en-US" sz="2400">
                <a:solidFill>
                  <a:srgbClr val="FFFFFF"/>
                </a:solidFill>
              </a:rPr>
              <a:t>MODELING</a:t>
            </a:r>
            <a:endParaRPr lang="en-IN" altLang="en-US" sz="2400">
              <a:solidFill>
                <a:srgbClr val="FFFFFF"/>
              </a:solidFill>
            </a:endParaRPr>
          </a:p>
          <a:p>
            <a:pPr algn="just"/>
            <a:r>
              <a:rPr lang="en-IN" altLang="en-US" sz="2400">
                <a:solidFill>
                  <a:srgbClr val="FFFFFF"/>
                </a:solidFill>
              </a:rPr>
              <a:t>RESULTS </a:t>
            </a:r>
            <a:endParaRPr lang="en-IN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>
          <a:xfrm>
            <a:off x="264160" y="365125"/>
            <a:ext cx="8251190" cy="1325880"/>
          </a:xfrm>
        </p:spPr>
        <p:txBody>
          <a:bodyPr/>
          <a:p>
            <a:r>
              <a:rPr lang="en-IN" altLang="en-US" sz="3400" b="1">
                <a:solidFill>
                  <a:srgbClr val="FFFFFF"/>
                </a:solidFill>
                <a:sym typeface="+mn-ea"/>
              </a:rPr>
              <a:t>PROBLEM STATEMENT</a:t>
            </a:r>
            <a:endParaRPr lang="en-US" sz="3400" b="1">
              <a:solidFill>
                <a:srgbClr val="FFFFFF"/>
              </a:solidFill>
            </a:endParaRPr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Develop a fingerprint matching system capable of accurately identifying or verifying individuals based on their fingerprint patterns. The system should be able to efficiently compare a captured fingerprint with a database of stored fingerprints to determine if a match exists.</a:t>
            </a:r>
            <a:endParaRPr 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048652"/>
          <p:cNvSpPr>
            <a:spLocks noGrp="1"/>
          </p:cNvSpPr>
          <p:nvPr>
            <p:ph type="title"/>
          </p:nvPr>
        </p:nvSpPr>
        <p:spPr>
          <a:xfrm>
            <a:off x="354965" y="365126"/>
            <a:ext cx="7886700" cy="1325563"/>
          </a:xfrm>
        </p:spPr>
        <p:txBody>
          <a:bodyPr>
            <a:normAutofit/>
          </a:bodyPr>
          <a:p>
            <a:r>
              <a:rPr lang="en-IN" altLang="en-US" sz="3400" b="1">
                <a:solidFill>
                  <a:srgbClr val="FFFFFF"/>
                </a:solidFill>
                <a:sym typeface="+mn-ea"/>
              </a:rPr>
              <a:t>PROJECT OVERVIEW </a:t>
            </a:r>
            <a:endParaRPr lang="en-US" sz="3400" b="1">
              <a:solidFill>
                <a:srgbClr val="FFFFFF"/>
              </a:solidFill>
            </a:endParaRPr>
          </a:p>
        </p:txBody>
      </p:sp>
      <p:sp>
        <p:nvSpPr>
          <p:cNvPr id="1048654" name="Content Placeholder 104865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This project aims to develop a fingerprint matching system for accurately identifying individuals based on their fingerprints. The system will involve capturing high-quality fingerprint images, extracting distinctive features, and comparing them with stored templates in a database.</a:t>
            </a:r>
            <a:r>
              <a:rPr lang="en-US" sz="2400" b="1">
                <a:solidFill>
                  <a:srgbClr val="FFFFFF"/>
                </a:solidFill>
              </a:rPr>
              <a:t> </a:t>
            </a:r>
            <a:r>
              <a:rPr lang="en-US" sz="2400" b="1" i="1">
                <a:solidFill>
                  <a:srgbClr val="FFFFFF"/>
                </a:solidFill>
              </a:rPr>
              <a:t>Key objectives include achieving high accuracy, efficiency, and robustness against variations in fingerprint quality</a:t>
            </a:r>
            <a:r>
              <a:rPr lang="en-US" sz="2400">
                <a:solidFill>
                  <a:srgbClr val="FFFFFF"/>
                </a:solidFill>
              </a:rPr>
              <a:t>. The system will be designed to integrate seamlessly with existing security systems, ensuring user-friendliness and compliance with relevant regulations.</a:t>
            </a:r>
            <a:endParaRPr 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title"/>
          </p:nvPr>
        </p:nvSpPr>
        <p:spPr>
          <a:xfrm>
            <a:off x="294005" y="365125"/>
            <a:ext cx="8221345" cy="1325880"/>
          </a:xfrm>
        </p:spPr>
        <p:txBody>
          <a:bodyPr/>
          <a:p>
            <a:r>
              <a:rPr lang="en-IN" altLang="en-US" sz="3400" b="1">
                <a:solidFill>
                  <a:srgbClr val="FFFFFF"/>
                </a:solidFill>
                <a:sym typeface="+mn-ea"/>
              </a:rPr>
              <a:t>WHO ARE THE END USERS ?</a:t>
            </a:r>
            <a:endParaRPr lang="en-US" sz="3400" b="1">
              <a:solidFill>
                <a:srgbClr val="FFFFFF"/>
              </a:solidFill>
            </a:endParaRPr>
          </a:p>
        </p:txBody>
      </p:sp>
      <p:sp>
        <p:nvSpPr>
          <p:cNvPr id="1048656" name="Content Placeholder 1048655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Security Personnel:</a:t>
            </a:r>
            <a:r>
              <a:rPr lang="en-US">
                <a:solidFill>
                  <a:srgbClr val="FFFFFF"/>
                </a:solidFill>
              </a:rPr>
              <a:t> Security personnel who need to verify the identity of individuals entering restricted areas.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Law Enforcement</a:t>
            </a: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US">
                <a:solidFill>
                  <a:srgbClr val="FFFFFF"/>
                </a:solidFill>
              </a:rPr>
              <a:t> Law enforcement agencies using fingerprint identification for criminal investigations and forensic analysis.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Government Agencies</a:t>
            </a: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US">
                <a:solidFill>
                  <a:srgbClr val="FFFFFF"/>
                </a:solidFill>
              </a:rPr>
              <a:t> Government agencies employing fingerprint matching for border control, immigration, and identity verification purposes.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Private Sector</a:t>
            </a: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US">
                <a:solidFill>
                  <a:srgbClr val="FFFFFF"/>
                </a:solidFill>
              </a:rPr>
              <a:t> Private organizations implementing fingerprint-based access control systems for securing their premises and sensitive information.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Individuals</a:t>
            </a: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US">
                <a:solidFill>
                  <a:srgbClr val="FFFFFF"/>
                </a:solidFill>
              </a:rPr>
              <a:t> Individuals using fingerprint authentication on personal devices such as smartphones and laptops for secure access.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04866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</a:t>
            </a:r>
            <a:endParaRPr lang="en-US"/>
          </a:p>
        </p:txBody>
      </p:sp>
      <p:pic>
        <p:nvPicPr>
          <p:cNvPr id="2097152" name="Picture 2097151"/>
          <p:cNvPicPr/>
          <p:nvPr/>
        </p:nvPicPr>
        <p:blipFill>
          <a:blip r:embed="rId2"/>
          <a:stretch>
            <a:fillRect/>
          </a:stretch>
        </p:blipFill>
        <p:spPr>
          <a:xfrm>
            <a:off x="2489265" y="1294657"/>
            <a:ext cx="3897127" cy="42686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048666"/>
          <p:cNvSpPr>
            <a:spLocks noGrp="1"/>
          </p:cNvSpPr>
          <p:nvPr>
            <p:ph type="title"/>
          </p:nvPr>
        </p:nvSpPr>
        <p:spPr>
          <a:xfrm>
            <a:off x="164521" y="166416"/>
            <a:ext cx="7886700" cy="1325563"/>
          </a:xfrm>
        </p:spPr>
        <p:txBody>
          <a:bodyPr>
            <a:normAutofit/>
          </a:bodyPr>
          <a:p>
            <a:r>
              <a:rPr lang="en-IN" altLang="en-US" sz="3555" b="1">
                <a:solidFill>
                  <a:srgbClr val="FFFFFF"/>
                </a:solidFill>
                <a:sym typeface="+mn-ea"/>
              </a:rPr>
              <a:t>YOUR SOLUTION AND ITS VALUE PROPOSITION</a:t>
            </a:r>
            <a:endParaRPr lang="en-US" sz="3555" b="1">
              <a:solidFill>
                <a:srgbClr val="FFFFFF"/>
              </a:solidFill>
            </a:endParaRPr>
          </a:p>
        </p:txBody>
      </p:sp>
      <p:sp>
        <p:nvSpPr>
          <p:cNvPr id="1048669" name="Text Box 1048668"/>
          <p:cNvSpPr txBox="1"/>
          <p:nvPr/>
        </p:nvSpPr>
        <p:spPr>
          <a:xfrm>
            <a:off x="311727" y="1491979"/>
            <a:ext cx="8979478" cy="50158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000">
                <a:solidFill>
                  <a:srgbClr val="FFFFFF"/>
                </a:solidFill>
              </a:rPr>
              <a:t>Utilizing state-of-the-art algorithms,</a:t>
            </a:r>
            <a:r>
              <a:rPr lang="en-US" sz="2000" i="1">
                <a:solidFill>
                  <a:srgbClr val="FFFFFF"/>
                </a:solidFill>
              </a:rPr>
              <a:t> our solution accurately identifies individuals based on their fingerprints.</a:t>
            </a:r>
            <a:r>
              <a:rPr lang="en-US" sz="2000">
                <a:solidFill>
                  <a:srgbClr val="FFFFFF"/>
                </a:solidFill>
              </a:rPr>
              <a:t> It seamlessly integrates with existing systems and databases, ensuring easy adoption and compatibility. Our system provides fast and reliable matching, even with varying fingerprint qualities, enhancing security and efficiency.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Value Proposition:</a:t>
            </a:r>
            <a:endParaRPr lang="en-US" sz="2000" b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Accuracy: </a:t>
            </a:r>
            <a:r>
              <a:rPr lang="en-US" sz="2000">
                <a:solidFill>
                  <a:srgbClr val="FFFFFF"/>
                </a:solidFill>
              </a:rPr>
              <a:t>Our solution ensures precise fingerprint matching, reducing false positives and enhancing security.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Efficiency:</a:t>
            </a:r>
            <a:r>
              <a:rPr lang="en-US" sz="2000">
                <a:solidFill>
                  <a:srgbClr val="FFFFFF"/>
                </a:solidFill>
              </a:rPr>
              <a:t> With fast matching algorithms, our system streamlines authentication processes, saving time and resources.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Compatibility: </a:t>
            </a:r>
            <a:r>
              <a:rPr lang="en-US" sz="2000">
                <a:solidFill>
                  <a:srgbClr val="FFFFFF"/>
                </a:solidFill>
              </a:rPr>
              <a:t>Seamless integration with existing systems minimizes disruption and facilitates smooth implementation.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Robustness:</a:t>
            </a:r>
            <a:r>
              <a:rPr lang="en-US" sz="2000">
                <a:solidFill>
                  <a:srgbClr val="FFFFFF"/>
                </a:solidFill>
              </a:rPr>
              <a:t> Our system handles variations in fingerprint quality effectively, maintaining reliability in diverse environments.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Security:</a:t>
            </a:r>
            <a:r>
              <a:rPr lang="en-US" sz="2000">
                <a:solidFill>
                  <a:srgbClr val="FFFFFF"/>
                </a:solidFill>
              </a:rPr>
              <a:t> By offering secure authentication, our solution safeguards sensitive data and premises from unauthorized access.</a:t>
            </a:r>
            <a:endParaRPr lang="en-US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04867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olidFill>
                  <a:srgbClr val="FFFFFF"/>
                </a:solidFill>
              </a:rPr>
              <a:t>F</a:t>
            </a:r>
            <a:r>
              <a:rPr lang="en-US" sz="4400" b="1">
                <a:solidFill>
                  <a:srgbClr val="FFFFFF"/>
                </a:solidFill>
              </a:rPr>
              <a:t>i</a:t>
            </a:r>
            <a:r>
              <a:rPr lang="en-US" sz="4400" b="1">
                <a:solidFill>
                  <a:srgbClr val="FFFFFF"/>
                </a:solidFill>
              </a:rPr>
              <a:t>n</a:t>
            </a:r>
            <a:r>
              <a:rPr lang="en-US" sz="4400" b="1">
                <a:solidFill>
                  <a:srgbClr val="FFFFFF"/>
                </a:solidFill>
              </a:rPr>
              <a:t>g</a:t>
            </a:r>
            <a:r>
              <a:rPr lang="en-US" sz="4400" b="1">
                <a:solidFill>
                  <a:srgbClr val="FFFFFF"/>
                </a:solidFill>
              </a:rPr>
              <a:t>e</a:t>
            </a:r>
            <a:r>
              <a:rPr lang="en-US" sz="4400" b="1">
                <a:solidFill>
                  <a:srgbClr val="FFFFFF"/>
                </a:solidFill>
              </a:rPr>
              <a:t>r</a:t>
            </a:r>
            <a:r>
              <a:rPr lang="en-US" sz="4400" b="1">
                <a:solidFill>
                  <a:srgbClr val="FFFFFF"/>
                </a:solidFill>
              </a:rPr>
              <a:t>p</a:t>
            </a:r>
            <a:r>
              <a:rPr lang="en-US" sz="4400" b="1">
                <a:solidFill>
                  <a:srgbClr val="FFFFFF"/>
                </a:solidFill>
              </a:rPr>
              <a:t>r</a:t>
            </a:r>
            <a:r>
              <a:rPr lang="en-US" sz="4400" b="1">
                <a:solidFill>
                  <a:srgbClr val="FFFFFF"/>
                </a:solidFill>
              </a:rPr>
              <a:t>i</a:t>
            </a:r>
            <a:r>
              <a:rPr lang="en-US" sz="4400" b="1">
                <a:solidFill>
                  <a:srgbClr val="FFFFFF"/>
                </a:solidFill>
              </a:rPr>
              <a:t>n</a:t>
            </a:r>
            <a:r>
              <a:rPr lang="en-US" sz="4400" b="1">
                <a:solidFill>
                  <a:srgbClr val="FFFFFF"/>
                </a:solidFill>
              </a:rPr>
              <a:t>t </a:t>
            </a:r>
            <a:r>
              <a:rPr lang="en-US" sz="4400" b="1">
                <a:solidFill>
                  <a:srgbClr val="FFFFFF"/>
                </a:solidFill>
              </a:rPr>
              <a:t>f</a:t>
            </a:r>
            <a:r>
              <a:rPr lang="en-US" sz="4400" b="1">
                <a:solidFill>
                  <a:srgbClr val="FFFFFF"/>
                </a:solidFill>
              </a:rPr>
              <a:t>e</a:t>
            </a:r>
            <a:r>
              <a:rPr lang="en-US" sz="4400" b="1">
                <a:solidFill>
                  <a:srgbClr val="FFFFFF"/>
                </a:solidFill>
              </a:rPr>
              <a:t>a</a:t>
            </a:r>
            <a:r>
              <a:rPr lang="en-US" sz="4400" b="1">
                <a:solidFill>
                  <a:srgbClr val="FFFFFF"/>
                </a:solidFill>
              </a:rPr>
              <a:t>t</a:t>
            </a:r>
            <a:r>
              <a:rPr lang="en-US" sz="4400" b="1">
                <a:solidFill>
                  <a:srgbClr val="FFFFFF"/>
                </a:solidFill>
              </a:rPr>
              <a:t>u</a:t>
            </a:r>
            <a:r>
              <a:rPr lang="en-US" sz="4400" b="1">
                <a:solidFill>
                  <a:srgbClr val="FFFFFF"/>
                </a:solidFill>
              </a:rPr>
              <a:t>r</a:t>
            </a:r>
            <a:r>
              <a:rPr lang="en-US" sz="4400" b="1">
                <a:solidFill>
                  <a:srgbClr val="FFFFFF"/>
                </a:solidFill>
              </a:rPr>
              <a:t>e</a:t>
            </a:r>
            <a:r>
              <a:rPr lang="en-US" sz="4400" b="1">
                <a:solidFill>
                  <a:srgbClr val="FFFFFF"/>
                </a:solidFill>
              </a:rPr>
              <a:t>s</a:t>
            </a:r>
            <a:r>
              <a:rPr lang="en-US" sz="4400" b="1">
                <a:solidFill>
                  <a:srgbClr val="FFFFFF"/>
                </a:solidFill>
              </a:rPr>
              <a:t> </a:t>
            </a:r>
            <a:r>
              <a:rPr lang="en-US" sz="4400" b="1">
                <a:solidFill>
                  <a:srgbClr val="FFFFFF"/>
                </a:solidFill>
              </a:rPr>
              <a:t>a</a:t>
            </a:r>
            <a:r>
              <a:rPr lang="en-US" sz="4400" b="1">
                <a:solidFill>
                  <a:srgbClr val="FFFFFF"/>
                </a:solidFill>
              </a:rPr>
              <a:t>n</a:t>
            </a:r>
            <a:r>
              <a:rPr lang="en-US" sz="4400" b="1">
                <a:solidFill>
                  <a:srgbClr val="FFFFFF"/>
                </a:solidFill>
              </a:rPr>
              <a:t>d</a:t>
            </a:r>
            <a:r>
              <a:rPr lang="en-US" sz="4400" b="1">
                <a:solidFill>
                  <a:srgbClr val="FFFFFF"/>
                </a:solidFill>
              </a:rPr>
              <a:t> </a:t>
            </a:r>
            <a:r>
              <a:rPr lang="en-US" sz="4400" b="1">
                <a:solidFill>
                  <a:srgbClr val="FFFFFF"/>
                </a:solidFill>
              </a:rPr>
              <a:t>p</a:t>
            </a:r>
            <a:r>
              <a:rPr lang="en-US" sz="4400" b="1">
                <a:solidFill>
                  <a:srgbClr val="FFFFFF"/>
                </a:solidFill>
              </a:rPr>
              <a:t>a</a:t>
            </a:r>
            <a:r>
              <a:rPr lang="en-US" sz="4400" b="1">
                <a:solidFill>
                  <a:srgbClr val="FFFFFF"/>
                </a:solidFill>
              </a:rPr>
              <a:t>t</a:t>
            </a:r>
            <a:r>
              <a:rPr lang="en-US" sz="4400" b="1">
                <a:solidFill>
                  <a:srgbClr val="FFFFFF"/>
                </a:solidFill>
              </a:rPr>
              <a:t>t</a:t>
            </a:r>
            <a:r>
              <a:rPr lang="en-US" sz="4400" b="1">
                <a:solidFill>
                  <a:srgbClr val="FFFFFF"/>
                </a:solidFill>
              </a:rPr>
              <a:t>e</a:t>
            </a:r>
            <a:r>
              <a:rPr lang="en-US" sz="4400" b="1">
                <a:solidFill>
                  <a:srgbClr val="FFFFFF"/>
                </a:solidFill>
              </a:rPr>
              <a:t>r</a:t>
            </a:r>
            <a:r>
              <a:rPr lang="en-US" sz="4400" b="1">
                <a:solidFill>
                  <a:srgbClr val="FFFFFF"/>
                </a:solidFill>
              </a:rPr>
              <a:t>n</a:t>
            </a:r>
            <a:r>
              <a:rPr lang="en-US" sz="4400" b="1">
                <a:solidFill>
                  <a:srgbClr val="FFFFFF"/>
                </a:solidFill>
              </a:rPr>
              <a:t>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54" name="Picture 2097153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2115796"/>
            <a:ext cx="7334249" cy="36458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3976</Words>
  <Application>WPS Presentation</Application>
  <PresentationFormat/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Nivedha .s</vt:lpstr>
      <vt:lpstr>   </vt:lpstr>
      <vt:lpstr>ADENDA</vt:lpstr>
      <vt:lpstr>PROBLEM STATEMENT</vt:lpstr>
      <vt:lpstr>PROJECT OVERVIEW </vt:lpstr>
      <vt:lpstr>WHO ARE THE END USERS ?</vt:lpstr>
      <vt:lpstr>.</vt:lpstr>
      <vt:lpstr>YOUR SOLUTION AND ITS VALUE PROPOSITION</vt:lpstr>
      <vt:lpstr>Fingerprint features and patterns</vt:lpstr>
      <vt:lpstr>THE WOW IN YOUR SOLUTION </vt:lpstr>
      <vt:lpstr>MODELING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Nivedha .s</dc:title>
  <dc:creator>vivo 1920</dc:creator>
  <cp:lastModifiedBy>nivet</cp:lastModifiedBy>
  <cp:revision>6</cp:revision>
  <dcterms:created xsi:type="dcterms:W3CDTF">2024-04-11T05:07:00Z</dcterms:created>
  <dcterms:modified xsi:type="dcterms:W3CDTF">2024-04-12T15:53:38Z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120E62997DDA41A895AF60B822EF1DC8_13</vt:lpwstr>
  </property>
  <property fmtid="{D5CDD505-2E9C-101B-9397-08002B2CF9AE}" pid="3" name="KSOProductBuildVer">
    <vt:lpwstr>1033-12.2.0.13431</vt:lpwstr>
  </property>
</Properties>
</file>