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lice" charset="1" panose="00000500000000000000"/>
      <p:regular r:id="rId18"/>
    </p:embeddedFont>
    <p:embeddedFont>
      <p:font typeface="Canva Sans" charset="1" panose="020B0503030501040103"/>
      <p:regular r:id="rId19"/>
    </p:embeddedFont>
    <p:embeddedFont>
      <p:font typeface="Abril Fatface" charset="1" panose="02000503000000020003"/>
      <p:regular r:id="rId20"/>
    </p:embeddedFont>
    <p:embeddedFont>
      <p:font typeface="Agbalumo" charset="1" panose="00000000000000000000"/>
      <p:regular r:id="rId21"/>
    </p:embeddedFont>
    <p:embeddedFont>
      <p:font typeface="Fredoka" charset="1" panose="02000000000000000000"/>
      <p:regular r:id="rId22"/>
    </p:embeddedFont>
    <p:embeddedFont>
      <p:font typeface="Hammersmith One" charset="1" panose="02010703030501060504"/>
      <p:regular r:id="rId23"/>
    </p:embeddedFont>
    <p:embeddedFont>
      <p:font typeface="Glacial Indifference" charset="1" panose="00000000000000000000"/>
      <p:regular r:id="rId24"/>
    </p:embeddedFont>
    <p:embeddedFont>
      <p:font typeface="Canva Sans Bold Italics" charset="1" panose="020B0803030501040103"/>
      <p:regular r:id="rId25"/>
    </p:embeddedFont>
    <p:embeddedFont>
      <p:font typeface="Bricolage Grotesque" charset="1" panose="020B0605040402000204"/>
      <p:regular r:id="rId26"/>
    </p:embeddedFont>
    <p:embeddedFont>
      <p:font typeface="Comic Sans" charset="1" panose="03000702030302020204"/>
      <p:regular r:id="rId27"/>
    </p:embeddedFont>
    <p:embeddedFont>
      <p:font typeface="Visconte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888" r="0" b="-16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235223">
            <a:off x="-1221091" y="7787833"/>
            <a:ext cx="3916596" cy="4790943"/>
          </a:xfrm>
          <a:custGeom>
            <a:avLst/>
            <a:gdLst/>
            <a:ahLst/>
            <a:cxnLst/>
            <a:rect r="r" b="b" t="t" l="l"/>
            <a:pathLst>
              <a:path h="4790943" w="3916596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9884" y="9033805"/>
            <a:ext cx="3947827" cy="6419230"/>
          </a:xfrm>
          <a:custGeom>
            <a:avLst/>
            <a:gdLst/>
            <a:ahLst/>
            <a:cxnLst/>
            <a:rect r="r" b="b" t="t" l="l"/>
            <a:pathLst>
              <a:path h="6419230" w="3947827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29343" y="9033805"/>
            <a:ext cx="4359074" cy="7499482"/>
          </a:xfrm>
          <a:custGeom>
            <a:avLst/>
            <a:gdLst/>
            <a:ahLst/>
            <a:cxnLst/>
            <a:rect r="r" b="b" t="t" l="l"/>
            <a:pathLst>
              <a:path h="7499482" w="4359074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6391922" y="-1761677"/>
            <a:ext cx="2804755" cy="4526840"/>
          </a:xfrm>
          <a:custGeom>
            <a:avLst/>
            <a:gdLst/>
            <a:ahLst/>
            <a:cxnLst/>
            <a:rect r="r" b="b" t="t" l="l"/>
            <a:pathLst>
              <a:path h="4526840" w="2804755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5716166" y="-3237872"/>
            <a:ext cx="1804115" cy="5210441"/>
          </a:xfrm>
          <a:custGeom>
            <a:avLst/>
            <a:gdLst/>
            <a:ahLst/>
            <a:cxnLst/>
            <a:rect r="r" b="b" t="t" l="l"/>
            <a:pathLst>
              <a:path h="5210441" w="1804115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823753">
            <a:off x="14589004" y="-2829196"/>
            <a:ext cx="1801316" cy="4688892"/>
          </a:xfrm>
          <a:custGeom>
            <a:avLst/>
            <a:gdLst/>
            <a:ahLst/>
            <a:cxnLst/>
            <a:rect r="r" b="b" t="t" l="l"/>
            <a:pathLst>
              <a:path h="4688892" w="1801316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08880" y="9651657"/>
            <a:ext cx="1855092" cy="2803665"/>
          </a:xfrm>
          <a:custGeom>
            <a:avLst/>
            <a:gdLst/>
            <a:ahLst/>
            <a:cxnLst/>
            <a:rect r="r" b="b" t="t" l="l"/>
            <a:pathLst>
              <a:path h="2803665" w="1855092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41377" y="3538856"/>
            <a:ext cx="13405247" cy="181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39"/>
              </a:lnSpc>
            </a:pPr>
            <a:r>
              <a:rPr lang="en-US" sz="10599">
                <a:solidFill>
                  <a:srgbClr val="527249"/>
                </a:solidFill>
                <a:latin typeface="Alice"/>
                <a:ea typeface="Alice"/>
                <a:cs typeface="Alice"/>
                <a:sym typeface="Alice"/>
              </a:rPr>
              <a:t>DIGITAL PORTFOLIO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56121" y="5279391"/>
            <a:ext cx="4129311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527249"/>
                </a:solidFill>
                <a:latin typeface="Canva Sans"/>
                <a:ea typeface="Canva Sans"/>
                <a:cs typeface="Canva Sans"/>
                <a:sym typeface="Canva Sans"/>
              </a:rPr>
              <a:t>By Veera nivetha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888" r="0" b="-16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235223">
            <a:off x="-1221091" y="7787833"/>
            <a:ext cx="3916596" cy="4790943"/>
          </a:xfrm>
          <a:custGeom>
            <a:avLst/>
            <a:gdLst/>
            <a:ahLst/>
            <a:cxnLst/>
            <a:rect r="r" b="b" t="t" l="l"/>
            <a:pathLst>
              <a:path h="4790943" w="3916596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9884" y="9033805"/>
            <a:ext cx="3947827" cy="6419230"/>
          </a:xfrm>
          <a:custGeom>
            <a:avLst/>
            <a:gdLst/>
            <a:ahLst/>
            <a:cxnLst/>
            <a:rect r="r" b="b" t="t" l="l"/>
            <a:pathLst>
              <a:path h="6419230" w="3947827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29343" y="9033805"/>
            <a:ext cx="4359074" cy="7499482"/>
          </a:xfrm>
          <a:custGeom>
            <a:avLst/>
            <a:gdLst/>
            <a:ahLst/>
            <a:cxnLst/>
            <a:rect r="r" b="b" t="t" l="l"/>
            <a:pathLst>
              <a:path h="7499482" w="4359074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6391922" y="-1761677"/>
            <a:ext cx="2804755" cy="4526840"/>
          </a:xfrm>
          <a:custGeom>
            <a:avLst/>
            <a:gdLst/>
            <a:ahLst/>
            <a:cxnLst/>
            <a:rect r="r" b="b" t="t" l="l"/>
            <a:pathLst>
              <a:path h="4526840" w="2804755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08880" y="9651657"/>
            <a:ext cx="1855092" cy="2803665"/>
          </a:xfrm>
          <a:custGeom>
            <a:avLst/>
            <a:gdLst/>
            <a:ahLst/>
            <a:cxnLst/>
            <a:rect r="r" b="b" t="t" l="l"/>
            <a:pathLst>
              <a:path h="2803665" w="1855092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52548" y="330293"/>
            <a:ext cx="1318639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624B"/>
                </a:solidFill>
                <a:latin typeface="Agbalumo"/>
                <a:ea typeface="Agbalumo"/>
                <a:cs typeface="Agbalumo"/>
                <a:sym typeface="Agbalumo"/>
              </a:rPr>
              <a:t>Results and Screenshots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0668" y="3559686"/>
            <a:ext cx="14866665" cy="423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527249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The final portfolio is a well-structured ,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527249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visually appealing ,and interactive website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527249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that presents personal information 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527249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and skills effectively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888" r="0" b="-16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235223">
            <a:off x="-1221091" y="7787833"/>
            <a:ext cx="3916596" cy="4790943"/>
          </a:xfrm>
          <a:custGeom>
            <a:avLst/>
            <a:gdLst/>
            <a:ahLst/>
            <a:cxnLst/>
            <a:rect r="r" b="b" t="t" l="l"/>
            <a:pathLst>
              <a:path h="4790943" w="3916596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9884" y="9033805"/>
            <a:ext cx="3947827" cy="6419230"/>
          </a:xfrm>
          <a:custGeom>
            <a:avLst/>
            <a:gdLst/>
            <a:ahLst/>
            <a:cxnLst/>
            <a:rect r="r" b="b" t="t" l="l"/>
            <a:pathLst>
              <a:path h="6419230" w="3947827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29343" y="9033805"/>
            <a:ext cx="4359074" cy="7499482"/>
          </a:xfrm>
          <a:custGeom>
            <a:avLst/>
            <a:gdLst/>
            <a:ahLst/>
            <a:cxnLst/>
            <a:rect r="r" b="b" t="t" l="l"/>
            <a:pathLst>
              <a:path h="7499482" w="4359074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6391922" y="-1761677"/>
            <a:ext cx="2804755" cy="4526840"/>
          </a:xfrm>
          <a:custGeom>
            <a:avLst/>
            <a:gdLst/>
            <a:ahLst/>
            <a:cxnLst/>
            <a:rect r="r" b="b" t="t" l="l"/>
            <a:pathLst>
              <a:path h="4526840" w="2804755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5716166" y="-3237872"/>
            <a:ext cx="1804115" cy="5210441"/>
          </a:xfrm>
          <a:custGeom>
            <a:avLst/>
            <a:gdLst/>
            <a:ahLst/>
            <a:cxnLst/>
            <a:rect r="r" b="b" t="t" l="l"/>
            <a:pathLst>
              <a:path h="5210441" w="1804115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823753">
            <a:off x="14589004" y="-2829196"/>
            <a:ext cx="1801316" cy="4688892"/>
          </a:xfrm>
          <a:custGeom>
            <a:avLst/>
            <a:gdLst/>
            <a:ahLst/>
            <a:cxnLst/>
            <a:rect r="r" b="b" t="t" l="l"/>
            <a:pathLst>
              <a:path h="4688892" w="1801316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08880" y="9651657"/>
            <a:ext cx="1855092" cy="2803665"/>
          </a:xfrm>
          <a:custGeom>
            <a:avLst/>
            <a:gdLst/>
            <a:ahLst/>
            <a:cxnLst/>
            <a:rect r="r" b="b" t="t" l="l"/>
            <a:pathLst>
              <a:path h="2803665" w="1855092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30465" y="282668"/>
            <a:ext cx="7627069" cy="1948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60"/>
              </a:lnSpc>
            </a:pPr>
            <a:r>
              <a:rPr lang="en-US" sz="11400">
                <a:solidFill>
                  <a:srgbClr val="34624B"/>
                </a:solidFill>
                <a:latin typeface="Agbalumo"/>
                <a:ea typeface="Agbalumo"/>
                <a:cs typeface="Agbalumo"/>
                <a:sym typeface="Agbalumo"/>
              </a:rPr>
              <a:t>Conclusion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60653" y="3527085"/>
            <a:ext cx="12469937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4624B"/>
                </a:solidFill>
                <a:latin typeface="Comic Sans"/>
                <a:ea typeface="Comic Sans"/>
                <a:cs typeface="Comic Sans"/>
                <a:sym typeface="Comic Sans"/>
              </a:rPr>
              <a:t>The Portfolio successfully demonstrates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4624B"/>
                </a:solidFill>
                <a:latin typeface="Comic Sans"/>
                <a:ea typeface="Comic Sans"/>
                <a:cs typeface="Comic Sans"/>
                <a:sym typeface="Comic Sans"/>
              </a:rPr>
              <a:t> the use of web technologies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4624B"/>
                </a:solidFill>
                <a:latin typeface="Comic Sans"/>
                <a:ea typeface="Comic Sans"/>
                <a:cs typeface="Comic Sans"/>
                <a:sym typeface="Comic Sans"/>
              </a:rPr>
              <a:t>while providing a professional platform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4624B"/>
                </a:solidFill>
                <a:latin typeface="Comic Sans"/>
                <a:ea typeface="Comic Sans"/>
                <a:cs typeface="Comic Sans"/>
                <a:sym typeface="Comic Sans"/>
              </a:rPr>
              <a:t> to showcase achievements.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4624B"/>
                </a:solidFill>
                <a:latin typeface="Comic Sans"/>
                <a:ea typeface="Comic Sans"/>
                <a:cs typeface="Comic Sans"/>
                <a:sym typeface="Comic Sans"/>
              </a:rPr>
              <a:t>It can be further enhanced with more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4624B"/>
                </a:solidFill>
                <a:latin typeface="Comic Sans"/>
                <a:ea typeface="Comic Sans"/>
                <a:cs typeface="Comic Sans"/>
                <a:sym typeface="Comic Sans"/>
              </a:rPr>
              <a:t>advanced features.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888" r="0" b="-16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52242" y="2574460"/>
            <a:ext cx="10783517" cy="4961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08"/>
              </a:lnSpc>
            </a:pPr>
            <a:r>
              <a:rPr lang="en-US" sz="17562" spc="-351">
                <a:solidFill>
                  <a:srgbClr val="34624B"/>
                </a:solidFill>
                <a:latin typeface="Visconte"/>
                <a:ea typeface="Visconte"/>
                <a:cs typeface="Visconte"/>
                <a:sym typeface="Visconte"/>
              </a:rPr>
              <a:t>Thank</a:t>
            </a:r>
          </a:p>
          <a:p>
            <a:pPr algn="ctr">
              <a:lnSpc>
                <a:spcPts val="16508"/>
              </a:lnSpc>
            </a:pPr>
            <a:r>
              <a:rPr lang="en-US" sz="17562" spc="-351">
                <a:solidFill>
                  <a:srgbClr val="34624B"/>
                </a:solidFill>
                <a:latin typeface="Visconte"/>
                <a:ea typeface="Visconte"/>
                <a:cs typeface="Visconte"/>
                <a:sym typeface="Visconte"/>
              </a:rPr>
              <a:t>You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-2235223">
            <a:off x="-1221091" y="7787833"/>
            <a:ext cx="3916596" cy="4790943"/>
          </a:xfrm>
          <a:custGeom>
            <a:avLst/>
            <a:gdLst/>
            <a:ahLst/>
            <a:cxnLst/>
            <a:rect r="r" b="b" t="t" l="l"/>
            <a:pathLst>
              <a:path h="4790943" w="3916596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9884" y="9033805"/>
            <a:ext cx="3947827" cy="6419230"/>
          </a:xfrm>
          <a:custGeom>
            <a:avLst/>
            <a:gdLst/>
            <a:ahLst/>
            <a:cxnLst/>
            <a:rect r="r" b="b" t="t" l="l"/>
            <a:pathLst>
              <a:path h="6419230" w="3947827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29343" y="9033805"/>
            <a:ext cx="4359074" cy="7499482"/>
          </a:xfrm>
          <a:custGeom>
            <a:avLst/>
            <a:gdLst/>
            <a:ahLst/>
            <a:cxnLst/>
            <a:rect r="r" b="b" t="t" l="l"/>
            <a:pathLst>
              <a:path h="7499482" w="4359074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6391922" y="-1761677"/>
            <a:ext cx="2804755" cy="4526840"/>
          </a:xfrm>
          <a:custGeom>
            <a:avLst/>
            <a:gdLst/>
            <a:ahLst/>
            <a:cxnLst/>
            <a:rect r="r" b="b" t="t" l="l"/>
            <a:pathLst>
              <a:path h="4526840" w="2804755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5716166" y="-3237872"/>
            <a:ext cx="1804115" cy="5210441"/>
          </a:xfrm>
          <a:custGeom>
            <a:avLst/>
            <a:gdLst/>
            <a:ahLst/>
            <a:cxnLst/>
            <a:rect r="r" b="b" t="t" l="l"/>
            <a:pathLst>
              <a:path h="5210441" w="1804115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8823753">
            <a:off x="14589004" y="-2829196"/>
            <a:ext cx="1801316" cy="4688892"/>
          </a:xfrm>
          <a:custGeom>
            <a:avLst/>
            <a:gdLst/>
            <a:ahLst/>
            <a:cxnLst/>
            <a:rect r="r" b="b" t="t" l="l"/>
            <a:pathLst>
              <a:path h="4688892" w="1801316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08880" y="9651657"/>
            <a:ext cx="1855092" cy="2803665"/>
          </a:xfrm>
          <a:custGeom>
            <a:avLst/>
            <a:gdLst/>
            <a:ahLst/>
            <a:cxnLst/>
            <a:rect r="r" b="b" t="t" l="l"/>
            <a:pathLst>
              <a:path h="2803665" w="1855092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888" r="0" b="-16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235223">
            <a:off x="-1221091" y="7787833"/>
            <a:ext cx="3916596" cy="4790943"/>
          </a:xfrm>
          <a:custGeom>
            <a:avLst/>
            <a:gdLst/>
            <a:ahLst/>
            <a:cxnLst/>
            <a:rect r="r" b="b" t="t" l="l"/>
            <a:pathLst>
              <a:path h="4790943" w="3916596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9884" y="9033805"/>
            <a:ext cx="3947827" cy="6419230"/>
          </a:xfrm>
          <a:custGeom>
            <a:avLst/>
            <a:gdLst/>
            <a:ahLst/>
            <a:cxnLst/>
            <a:rect r="r" b="b" t="t" l="l"/>
            <a:pathLst>
              <a:path h="6419230" w="3947827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29343" y="9033805"/>
            <a:ext cx="4359074" cy="7499482"/>
          </a:xfrm>
          <a:custGeom>
            <a:avLst/>
            <a:gdLst/>
            <a:ahLst/>
            <a:cxnLst/>
            <a:rect r="r" b="b" t="t" l="l"/>
            <a:pathLst>
              <a:path h="7499482" w="4359074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08880" y="9651657"/>
            <a:ext cx="1855092" cy="2803665"/>
          </a:xfrm>
          <a:custGeom>
            <a:avLst/>
            <a:gdLst/>
            <a:ahLst/>
            <a:cxnLst/>
            <a:rect r="r" b="b" t="t" l="l"/>
            <a:pathLst>
              <a:path h="2803665" w="1855092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89625" y="790575"/>
            <a:ext cx="6908750" cy="213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00"/>
              </a:lnSpc>
            </a:pPr>
            <a:r>
              <a:rPr lang="en-US" sz="12500">
                <a:solidFill>
                  <a:srgbClr val="527249"/>
                </a:solidFill>
                <a:latin typeface="Abril Fatface"/>
                <a:ea typeface="Abril Fatface"/>
                <a:cs typeface="Abril Fatface"/>
                <a:sym typeface="Abril Fatface"/>
              </a:rPr>
              <a:t>DETAILS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32026" y="4046840"/>
            <a:ext cx="11823948" cy="442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527249"/>
                </a:solidFill>
                <a:latin typeface="Agbalumo"/>
                <a:ea typeface="Agbalumo"/>
                <a:cs typeface="Agbalumo"/>
                <a:sym typeface="Agbalumo"/>
              </a:rPr>
              <a:t>Student name : Veera nivetha 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527249"/>
                </a:solidFill>
                <a:latin typeface="Agbalumo"/>
                <a:ea typeface="Agbalumo"/>
                <a:cs typeface="Agbalumo"/>
                <a:sym typeface="Agbalumo"/>
              </a:rPr>
              <a:t>Register number and NMID : 2422k2417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527249"/>
                </a:solidFill>
                <a:latin typeface="Agbalumo"/>
                <a:ea typeface="Agbalumo"/>
                <a:cs typeface="Agbalumo"/>
                <a:sym typeface="Agbalumo"/>
              </a:rPr>
              <a:t>Department : Computer science 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527249"/>
                </a:solidFill>
                <a:latin typeface="Agbalumo"/>
                <a:ea typeface="Agbalumo"/>
                <a:cs typeface="Agbalumo"/>
                <a:sym typeface="Agbalumo"/>
              </a:rPr>
              <a:t>College : LRG government arts college for women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527249"/>
                </a:solidFill>
                <a:latin typeface="Agbalumo"/>
                <a:ea typeface="Agbalumo"/>
                <a:cs typeface="Agbalumo"/>
                <a:sym typeface="Agbalumo"/>
              </a:rPr>
              <a:t>University : Bharthiar University </a:t>
            </a:r>
          </a:p>
          <a:p>
            <a:pPr algn="ctr">
              <a:lnSpc>
                <a:spcPts val="58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888" r="0" b="-16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6391922" y="-1761677"/>
            <a:ext cx="2804755" cy="4526840"/>
          </a:xfrm>
          <a:custGeom>
            <a:avLst/>
            <a:gdLst/>
            <a:ahLst/>
            <a:cxnLst/>
            <a:rect r="r" b="b" t="t" l="l"/>
            <a:pathLst>
              <a:path h="4526840" w="2804755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5716166" y="-3237872"/>
            <a:ext cx="1804115" cy="5210441"/>
          </a:xfrm>
          <a:custGeom>
            <a:avLst/>
            <a:gdLst/>
            <a:ahLst/>
            <a:cxnLst/>
            <a:rect r="r" b="b" t="t" l="l"/>
            <a:pathLst>
              <a:path h="5210441" w="1804115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823753">
            <a:off x="14589004" y="-2829196"/>
            <a:ext cx="1801316" cy="4688892"/>
          </a:xfrm>
          <a:custGeom>
            <a:avLst/>
            <a:gdLst/>
            <a:ahLst/>
            <a:cxnLst/>
            <a:rect r="r" b="b" t="t" l="l"/>
            <a:pathLst>
              <a:path h="4688892" w="1801316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19826" y="965777"/>
            <a:ext cx="4648349" cy="1467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0"/>
              </a:lnSpc>
            </a:pPr>
            <a:r>
              <a:rPr lang="en-US" sz="8600">
                <a:solidFill>
                  <a:srgbClr val="527249"/>
                </a:solidFill>
                <a:latin typeface="Fredoka"/>
                <a:ea typeface="Fredoka"/>
                <a:cs typeface="Fredoka"/>
                <a:sym typeface="Fredoka"/>
              </a:rPr>
              <a:t>AGENDA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4749" y="4408805"/>
            <a:ext cx="7170234" cy="476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527249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1.Problem Statement </a:t>
            </a:r>
          </a:p>
          <a:p>
            <a:pPr algn="ctr">
              <a:lnSpc>
                <a:spcPts val="5459"/>
              </a:lnSpc>
            </a:pPr>
          </a:p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527249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2.Project Overview </a:t>
            </a:r>
          </a:p>
          <a:p>
            <a:pPr algn="ctr">
              <a:lnSpc>
                <a:spcPts val="5459"/>
              </a:lnSpc>
            </a:pPr>
          </a:p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527249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3.End Users</a:t>
            </a:r>
          </a:p>
          <a:p>
            <a:pPr algn="ctr">
              <a:lnSpc>
                <a:spcPts val="5459"/>
              </a:lnSpc>
            </a:pPr>
          </a:p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527249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4.Tools and Technologies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52404" y="4408805"/>
            <a:ext cx="6813277" cy="545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527249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5.Portfolio Design and Layout</a:t>
            </a:r>
          </a:p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527249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</a:p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527249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6.Features and Functionality</a:t>
            </a:r>
          </a:p>
          <a:p>
            <a:pPr algn="ctr">
              <a:lnSpc>
                <a:spcPts val="5459"/>
              </a:lnSpc>
            </a:pPr>
          </a:p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527249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7.Results and Screenshots</a:t>
            </a:r>
          </a:p>
          <a:p>
            <a:pPr algn="ctr">
              <a:lnSpc>
                <a:spcPts val="5459"/>
              </a:lnSpc>
            </a:pPr>
          </a:p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527249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8.Conclusion</a:t>
            </a:r>
          </a:p>
          <a:p>
            <a:pPr algn="ctr">
              <a:lnSpc>
                <a:spcPts val="54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888" r="0" b="-16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235223">
            <a:off x="-1221091" y="7787833"/>
            <a:ext cx="3916596" cy="4790943"/>
          </a:xfrm>
          <a:custGeom>
            <a:avLst/>
            <a:gdLst/>
            <a:ahLst/>
            <a:cxnLst/>
            <a:rect r="r" b="b" t="t" l="l"/>
            <a:pathLst>
              <a:path h="4790943" w="3916596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9884" y="9033805"/>
            <a:ext cx="3947827" cy="6419230"/>
          </a:xfrm>
          <a:custGeom>
            <a:avLst/>
            <a:gdLst/>
            <a:ahLst/>
            <a:cxnLst/>
            <a:rect r="r" b="b" t="t" l="l"/>
            <a:pathLst>
              <a:path h="6419230" w="3947827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29343" y="9033805"/>
            <a:ext cx="4359074" cy="7499482"/>
          </a:xfrm>
          <a:custGeom>
            <a:avLst/>
            <a:gdLst/>
            <a:ahLst/>
            <a:cxnLst/>
            <a:rect r="r" b="b" t="t" l="l"/>
            <a:pathLst>
              <a:path h="7499482" w="4359074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6391922" y="-1761677"/>
            <a:ext cx="2804755" cy="4526840"/>
          </a:xfrm>
          <a:custGeom>
            <a:avLst/>
            <a:gdLst/>
            <a:ahLst/>
            <a:cxnLst/>
            <a:rect r="r" b="b" t="t" l="l"/>
            <a:pathLst>
              <a:path h="4526840" w="2804755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5716166" y="-3237872"/>
            <a:ext cx="1804115" cy="5210441"/>
          </a:xfrm>
          <a:custGeom>
            <a:avLst/>
            <a:gdLst/>
            <a:ahLst/>
            <a:cxnLst/>
            <a:rect r="r" b="b" t="t" l="l"/>
            <a:pathLst>
              <a:path h="5210441" w="1804115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08880" y="9651657"/>
            <a:ext cx="1855092" cy="2803665"/>
          </a:xfrm>
          <a:custGeom>
            <a:avLst/>
            <a:gdLst/>
            <a:ahLst/>
            <a:cxnLst/>
            <a:rect r="r" b="b" t="t" l="l"/>
            <a:pathLst>
              <a:path h="2803665" w="1855092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12443" y="857250"/>
            <a:ext cx="1026311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527249"/>
                </a:solidFill>
                <a:latin typeface="Agbalumo"/>
                <a:ea typeface="Agbalumo"/>
                <a:cs typeface="Agbalumo"/>
                <a:sym typeface="Agbalumo"/>
              </a:rPr>
              <a:t>Problem Statement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08672" y="3736805"/>
            <a:ext cx="12870656" cy="430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52724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Many students and professionals </a:t>
            </a:r>
          </a:p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52724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lack a proper platform  to showcase</a:t>
            </a:r>
          </a:p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52724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their skills and achievements. </a:t>
            </a:r>
          </a:p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52724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portfolio solves this by providing </a:t>
            </a:r>
          </a:p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52724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digital space to present and academic details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888" r="0" b="-16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235223">
            <a:off x="-1221091" y="7787833"/>
            <a:ext cx="3916596" cy="4790943"/>
          </a:xfrm>
          <a:custGeom>
            <a:avLst/>
            <a:gdLst/>
            <a:ahLst/>
            <a:cxnLst/>
            <a:rect r="r" b="b" t="t" l="l"/>
            <a:pathLst>
              <a:path h="4790943" w="3916596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9884" y="9033805"/>
            <a:ext cx="3947827" cy="6419230"/>
          </a:xfrm>
          <a:custGeom>
            <a:avLst/>
            <a:gdLst/>
            <a:ahLst/>
            <a:cxnLst/>
            <a:rect r="r" b="b" t="t" l="l"/>
            <a:pathLst>
              <a:path h="6419230" w="3947827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29343" y="9033805"/>
            <a:ext cx="4359074" cy="7499482"/>
          </a:xfrm>
          <a:custGeom>
            <a:avLst/>
            <a:gdLst/>
            <a:ahLst/>
            <a:cxnLst/>
            <a:rect r="r" b="b" t="t" l="l"/>
            <a:pathLst>
              <a:path h="7499482" w="4359074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6391922" y="-1761677"/>
            <a:ext cx="2804755" cy="4526840"/>
          </a:xfrm>
          <a:custGeom>
            <a:avLst/>
            <a:gdLst/>
            <a:ahLst/>
            <a:cxnLst/>
            <a:rect r="r" b="b" t="t" l="l"/>
            <a:pathLst>
              <a:path h="4526840" w="2804755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43561" y="1198618"/>
            <a:ext cx="940087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624B"/>
                </a:solidFill>
                <a:latin typeface="Agbalumo"/>
                <a:ea typeface="Agbalumo"/>
                <a:cs typeface="Agbalumo"/>
                <a:sym typeface="Agbalumo"/>
              </a:rPr>
              <a:t>Project Overview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8970" y="3629320"/>
            <a:ext cx="15402952" cy="540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52724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This project is about creating a </a:t>
            </a:r>
          </a:p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52724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personal portfoliowebsite using</a:t>
            </a:r>
          </a:p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52724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HTML,CSS,andJava script .</a:t>
            </a:r>
          </a:p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52724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It highlights personal details </a:t>
            </a:r>
          </a:p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52724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skills,and achievements in a</a:t>
            </a:r>
          </a:p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52724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structuredmanner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888" r="0" b="-16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235223">
            <a:off x="-1221091" y="7787833"/>
            <a:ext cx="3916596" cy="4790943"/>
          </a:xfrm>
          <a:custGeom>
            <a:avLst/>
            <a:gdLst/>
            <a:ahLst/>
            <a:cxnLst/>
            <a:rect r="r" b="b" t="t" l="l"/>
            <a:pathLst>
              <a:path h="4790943" w="3916596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9884" y="9033805"/>
            <a:ext cx="3947827" cy="6419230"/>
          </a:xfrm>
          <a:custGeom>
            <a:avLst/>
            <a:gdLst/>
            <a:ahLst/>
            <a:cxnLst/>
            <a:rect r="r" b="b" t="t" l="l"/>
            <a:pathLst>
              <a:path h="6419230" w="3947827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29343" y="9033805"/>
            <a:ext cx="4359074" cy="7499482"/>
          </a:xfrm>
          <a:custGeom>
            <a:avLst/>
            <a:gdLst/>
            <a:ahLst/>
            <a:cxnLst/>
            <a:rect r="r" b="b" t="t" l="l"/>
            <a:pathLst>
              <a:path h="7499482" w="4359074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6391922" y="-1761677"/>
            <a:ext cx="2804755" cy="4526840"/>
          </a:xfrm>
          <a:custGeom>
            <a:avLst/>
            <a:gdLst/>
            <a:ahLst/>
            <a:cxnLst/>
            <a:rect r="r" b="b" t="t" l="l"/>
            <a:pathLst>
              <a:path h="4526840" w="2804755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5716166" y="-3237872"/>
            <a:ext cx="1804115" cy="5210441"/>
          </a:xfrm>
          <a:custGeom>
            <a:avLst/>
            <a:gdLst/>
            <a:ahLst/>
            <a:cxnLst/>
            <a:rect r="r" b="b" t="t" l="l"/>
            <a:pathLst>
              <a:path h="5210441" w="1804115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823753">
            <a:off x="14589004" y="-2829196"/>
            <a:ext cx="1801316" cy="4688892"/>
          </a:xfrm>
          <a:custGeom>
            <a:avLst/>
            <a:gdLst/>
            <a:ahLst/>
            <a:cxnLst/>
            <a:rect r="r" b="b" t="t" l="l"/>
            <a:pathLst>
              <a:path h="4688892" w="1801316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08880" y="9651657"/>
            <a:ext cx="1855092" cy="2803665"/>
          </a:xfrm>
          <a:custGeom>
            <a:avLst/>
            <a:gdLst/>
            <a:ahLst/>
            <a:cxnLst/>
            <a:rect r="r" b="b" t="t" l="l"/>
            <a:pathLst>
              <a:path h="2803665" w="1855092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09953" y="406025"/>
            <a:ext cx="546809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624B"/>
                </a:solidFill>
                <a:latin typeface="Agbalumo"/>
                <a:ea typeface="Agbalumo"/>
                <a:cs typeface="Agbalumo"/>
                <a:sym typeface="Agbalumo"/>
              </a:rPr>
              <a:t>End Users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7485" y="3989404"/>
            <a:ext cx="16033031" cy="310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73811" indent="-636905" lvl="1">
              <a:lnSpc>
                <a:spcPts val="8260"/>
              </a:lnSpc>
              <a:buFont typeface="Arial"/>
              <a:buChar char="•"/>
            </a:pPr>
            <a:r>
              <a:rPr lang="en-US" sz="5900">
                <a:solidFill>
                  <a:srgbClr val="65875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Students who want to display their work </a:t>
            </a:r>
          </a:p>
          <a:p>
            <a:pPr algn="ctr" marL="1273811" indent="-636905" lvl="1">
              <a:lnSpc>
                <a:spcPts val="8260"/>
              </a:lnSpc>
              <a:buFont typeface="Arial"/>
              <a:buChar char="•"/>
            </a:pPr>
            <a:r>
              <a:rPr lang="en-US" sz="5900">
                <a:solidFill>
                  <a:srgbClr val="65875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jop seekers presenting their skills to employers</a:t>
            </a:r>
          </a:p>
          <a:p>
            <a:pPr algn="ctr" marL="1273811" indent="-636905" lvl="1">
              <a:lnSpc>
                <a:spcPts val="8260"/>
              </a:lnSpc>
              <a:buFont typeface="Arial"/>
              <a:buChar char="•"/>
            </a:pPr>
            <a:r>
              <a:rPr lang="en-US" sz="5900">
                <a:solidFill>
                  <a:srgbClr val="65875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Teachers and peers evaluating project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888" r="0" b="-16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235223">
            <a:off x="-1221091" y="7787833"/>
            <a:ext cx="3916596" cy="4790943"/>
          </a:xfrm>
          <a:custGeom>
            <a:avLst/>
            <a:gdLst/>
            <a:ahLst/>
            <a:cxnLst/>
            <a:rect r="r" b="b" t="t" l="l"/>
            <a:pathLst>
              <a:path h="4790943" w="3916596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9884" y="9033805"/>
            <a:ext cx="3947827" cy="6419230"/>
          </a:xfrm>
          <a:custGeom>
            <a:avLst/>
            <a:gdLst/>
            <a:ahLst/>
            <a:cxnLst/>
            <a:rect r="r" b="b" t="t" l="l"/>
            <a:pathLst>
              <a:path h="6419230" w="3947827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29343" y="9033805"/>
            <a:ext cx="4359074" cy="7499482"/>
          </a:xfrm>
          <a:custGeom>
            <a:avLst/>
            <a:gdLst/>
            <a:ahLst/>
            <a:cxnLst/>
            <a:rect r="r" b="b" t="t" l="l"/>
            <a:pathLst>
              <a:path h="7499482" w="4359074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08880" y="9651657"/>
            <a:ext cx="1855092" cy="2803665"/>
          </a:xfrm>
          <a:custGeom>
            <a:avLst/>
            <a:gdLst/>
            <a:ahLst/>
            <a:cxnLst/>
            <a:rect r="r" b="b" t="t" l="l"/>
            <a:pathLst>
              <a:path h="2803665" w="1855092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29343" y="673417"/>
            <a:ext cx="14155043" cy="1807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39"/>
              </a:lnSpc>
            </a:pPr>
            <a:r>
              <a:rPr lang="en-US" sz="10599">
                <a:solidFill>
                  <a:srgbClr val="34624B"/>
                </a:solidFill>
                <a:latin typeface="Agbalumo"/>
                <a:ea typeface="Agbalumo"/>
                <a:cs typeface="Agbalumo"/>
                <a:sym typeface="Agbalumo"/>
              </a:rPr>
              <a:t>Tools and Technologies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955783"/>
            <a:ext cx="16230600" cy="419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7"/>
              </a:lnSpc>
            </a:pPr>
            <a:r>
              <a:rPr lang="en-US" b="true" sz="5962" i="true">
                <a:solidFill>
                  <a:srgbClr val="527249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HTML : Structure of the Portfolio </a:t>
            </a:r>
          </a:p>
          <a:p>
            <a:pPr algn="ctr">
              <a:lnSpc>
                <a:spcPts val="8347"/>
              </a:lnSpc>
            </a:pPr>
            <a:r>
              <a:rPr lang="en-US" b="true" sz="5962" i="true">
                <a:solidFill>
                  <a:srgbClr val="527249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CSS : Styling and Layout </a:t>
            </a:r>
          </a:p>
          <a:p>
            <a:pPr algn="ctr">
              <a:lnSpc>
                <a:spcPts val="8347"/>
              </a:lnSpc>
            </a:pPr>
            <a:r>
              <a:rPr lang="en-US" b="true" sz="5962" i="true">
                <a:solidFill>
                  <a:srgbClr val="527249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Java script  : Interactivity and Functionality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888" r="0" b="-16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235223">
            <a:off x="-1221091" y="7787833"/>
            <a:ext cx="3916596" cy="4790943"/>
          </a:xfrm>
          <a:custGeom>
            <a:avLst/>
            <a:gdLst/>
            <a:ahLst/>
            <a:cxnLst/>
            <a:rect r="r" b="b" t="t" l="l"/>
            <a:pathLst>
              <a:path h="4790943" w="3916596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9884" y="9033805"/>
            <a:ext cx="3947827" cy="6419230"/>
          </a:xfrm>
          <a:custGeom>
            <a:avLst/>
            <a:gdLst/>
            <a:ahLst/>
            <a:cxnLst/>
            <a:rect r="r" b="b" t="t" l="l"/>
            <a:pathLst>
              <a:path h="6419230" w="3947827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29343" y="9033805"/>
            <a:ext cx="4359074" cy="7499482"/>
          </a:xfrm>
          <a:custGeom>
            <a:avLst/>
            <a:gdLst/>
            <a:ahLst/>
            <a:cxnLst/>
            <a:rect r="r" b="b" t="t" l="l"/>
            <a:pathLst>
              <a:path h="7499482" w="4359074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6391922" y="-1761677"/>
            <a:ext cx="2804755" cy="4526840"/>
          </a:xfrm>
          <a:custGeom>
            <a:avLst/>
            <a:gdLst/>
            <a:ahLst/>
            <a:cxnLst/>
            <a:rect r="r" b="b" t="t" l="l"/>
            <a:pathLst>
              <a:path h="4526840" w="2804755">
                <a:moveTo>
                  <a:pt x="0" y="4526840"/>
                </a:moveTo>
                <a:lnTo>
                  <a:pt x="2804755" y="4526840"/>
                </a:lnTo>
                <a:lnTo>
                  <a:pt x="2804755" y="0"/>
                </a:lnTo>
                <a:lnTo>
                  <a:pt x="0" y="0"/>
                </a:lnTo>
                <a:lnTo>
                  <a:pt x="0" y="452684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5716166" y="-3237872"/>
            <a:ext cx="1804115" cy="5210441"/>
          </a:xfrm>
          <a:custGeom>
            <a:avLst/>
            <a:gdLst/>
            <a:ahLst/>
            <a:cxnLst/>
            <a:rect r="r" b="b" t="t" l="l"/>
            <a:pathLst>
              <a:path h="5210441" w="1804115">
                <a:moveTo>
                  <a:pt x="1804115" y="5210441"/>
                </a:moveTo>
                <a:lnTo>
                  <a:pt x="0" y="5210441"/>
                </a:lnTo>
                <a:lnTo>
                  <a:pt x="0" y="0"/>
                </a:lnTo>
                <a:lnTo>
                  <a:pt x="1804115" y="0"/>
                </a:lnTo>
                <a:lnTo>
                  <a:pt x="1804115" y="5210441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08880" y="9651657"/>
            <a:ext cx="1855092" cy="2803665"/>
          </a:xfrm>
          <a:custGeom>
            <a:avLst/>
            <a:gdLst/>
            <a:ahLst/>
            <a:cxnLst/>
            <a:rect r="r" b="b" t="t" l="l"/>
            <a:pathLst>
              <a:path h="2803665" w="1855092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48006" y="358868"/>
            <a:ext cx="9041234" cy="261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34624B"/>
                </a:solidFill>
                <a:latin typeface="Agbalumo"/>
                <a:ea typeface="Agbalumo"/>
                <a:cs typeface="Agbalumo"/>
                <a:sym typeface="Agbalumo"/>
              </a:rPr>
              <a:t>Portfolio Design and </a:t>
            </a:r>
          </a:p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34624B"/>
                </a:solidFill>
                <a:latin typeface="Agbalumo"/>
                <a:ea typeface="Agbalumo"/>
                <a:cs typeface="Agbalumo"/>
                <a:sym typeface="Agbalumo"/>
              </a:rPr>
              <a:t>Layout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91396" y="3806161"/>
            <a:ext cx="11305208" cy="430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0"/>
              </a:lnSpc>
            </a:pPr>
            <a:r>
              <a:rPr lang="en-US" sz="4907">
                <a:solidFill>
                  <a:srgbClr val="759668"/>
                </a:solidFill>
                <a:latin typeface="Agbalumo"/>
                <a:ea typeface="Agbalumo"/>
                <a:cs typeface="Agbalumo"/>
                <a:sym typeface="Agbalumo"/>
              </a:rPr>
              <a:t>The design includes a homepage ,</a:t>
            </a:r>
          </a:p>
          <a:p>
            <a:pPr algn="ctr">
              <a:lnSpc>
                <a:spcPts val="6870"/>
              </a:lnSpc>
            </a:pPr>
            <a:r>
              <a:rPr lang="en-US" sz="4907">
                <a:solidFill>
                  <a:srgbClr val="759668"/>
                </a:solidFill>
                <a:latin typeface="Agbalumo"/>
                <a:ea typeface="Agbalumo"/>
                <a:cs typeface="Agbalumo"/>
                <a:sym typeface="Agbalumo"/>
              </a:rPr>
              <a:t> about section, skills section, project </a:t>
            </a:r>
          </a:p>
          <a:p>
            <a:pPr algn="ctr">
              <a:lnSpc>
                <a:spcPts val="6870"/>
              </a:lnSpc>
            </a:pPr>
            <a:r>
              <a:rPr lang="en-US" sz="4907">
                <a:solidFill>
                  <a:srgbClr val="759668"/>
                </a:solidFill>
                <a:latin typeface="Agbalumo"/>
                <a:ea typeface="Agbalumo"/>
                <a:cs typeface="Agbalumo"/>
                <a:sym typeface="Agbalumo"/>
              </a:rPr>
              <a:t>showcase,and contact page.A clean  and</a:t>
            </a:r>
          </a:p>
          <a:p>
            <a:pPr algn="ctr">
              <a:lnSpc>
                <a:spcPts val="6870"/>
              </a:lnSpc>
            </a:pPr>
            <a:r>
              <a:rPr lang="en-US" sz="4907">
                <a:solidFill>
                  <a:srgbClr val="759668"/>
                </a:solidFill>
                <a:latin typeface="Agbalumo"/>
                <a:ea typeface="Agbalumo"/>
                <a:cs typeface="Agbalumo"/>
                <a:sym typeface="Agbalumo"/>
              </a:rPr>
              <a:t>responsive layout ensures accessibility </a:t>
            </a:r>
          </a:p>
          <a:p>
            <a:pPr algn="ctr">
              <a:lnSpc>
                <a:spcPts val="6870"/>
              </a:lnSpc>
            </a:pPr>
            <a:r>
              <a:rPr lang="en-US" sz="4907">
                <a:solidFill>
                  <a:srgbClr val="759668"/>
                </a:solidFill>
                <a:latin typeface="Agbalumo"/>
                <a:ea typeface="Agbalumo"/>
                <a:cs typeface="Agbalumo"/>
                <a:sym typeface="Agbalumo"/>
              </a:rPr>
              <a:t>on all devices.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888" r="0" b="-16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9884" y="9033805"/>
            <a:ext cx="3947827" cy="6419230"/>
          </a:xfrm>
          <a:custGeom>
            <a:avLst/>
            <a:gdLst/>
            <a:ahLst/>
            <a:cxnLst/>
            <a:rect r="r" b="b" t="t" l="l"/>
            <a:pathLst>
              <a:path h="6419230" w="3947827">
                <a:moveTo>
                  <a:pt x="0" y="0"/>
                </a:moveTo>
                <a:lnTo>
                  <a:pt x="3947827" y="0"/>
                </a:lnTo>
                <a:lnTo>
                  <a:pt x="3947827" y="6419230"/>
                </a:lnTo>
                <a:lnTo>
                  <a:pt x="0" y="64192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29343" y="9033805"/>
            <a:ext cx="4359074" cy="7499482"/>
          </a:xfrm>
          <a:custGeom>
            <a:avLst/>
            <a:gdLst/>
            <a:ahLst/>
            <a:cxnLst/>
            <a:rect r="r" b="b" t="t" l="l"/>
            <a:pathLst>
              <a:path h="7499482" w="4359074">
                <a:moveTo>
                  <a:pt x="0" y="0"/>
                </a:moveTo>
                <a:lnTo>
                  <a:pt x="4359074" y="0"/>
                </a:lnTo>
                <a:lnTo>
                  <a:pt x="4359074" y="7499482"/>
                </a:lnTo>
                <a:lnTo>
                  <a:pt x="0" y="74994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08880" y="9651657"/>
            <a:ext cx="1855092" cy="2803665"/>
          </a:xfrm>
          <a:custGeom>
            <a:avLst/>
            <a:gdLst/>
            <a:ahLst/>
            <a:cxnLst/>
            <a:rect r="r" b="b" t="t" l="l"/>
            <a:pathLst>
              <a:path h="2803665" w="1855092">
                <a:moveTo>
                  <a:pt x="0" y="0"/>
                </a:moveTo>
                <a:lnTo>
                  <a:pt x="1855092" y="0"/>
                </a:lnTo>
                <a:lnTo>
                  <a:pt x="1855092" y="2803665"/>
                </a:lnTo>
                <a:lnTo>
                  <a:pt x="0" y="28036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43832" y="3328341"/>
            <a:ext cx="14468624" cy="3998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30630" indent="-615315" lvl="1">
              <a:lnSpc>
                <a:spcPts val="7980"/>
              </a:lnSpc>
              <a:buFont typeface="Arial"/>
              <a:buChar char="•"/>
            </a:pPr>
            <a:r>
              <a:rPr lang="en-US" sz="5700">
                <a:solidFill>
                  <a:srgbClr val="52724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Easy navigation between sections</a:t>
            </a:r>
          </a:p>
          <a:p>
            <a:pPr algn="l" marL="1230630" indent="-615315" lvl="1">
              <a:lnSpc>
                <a:spcPts val="7980"/>
              </a:lnSpc>
              <a:buFont typeface="Arial"/>
              <a:buChar char="•"/>
            </a:pPr>
            <a:r>
              <a:rPr lang="en-US" sz="5700">
                <a:solidFill>
                  <a:srgbClr val="52724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Responsive design for mobile and desktop </a:t>
            </a:r>
          </a:p>
          <a:p>
            <a:pPr algn="l" marL="1230630" indent="-615315" lvl="1">
              <a:lnSpc>
                <a:spcPts val="7980"/>
              </a:lnSpc>
              <a:buFont typeface="Arial"/>
              <a:buChar char="•"/>
            </a:pPr>
            <a:r>
              <a:rPr lang="en-US" sz="5700">
                <a:solidFill>
                  <a:srgbClr val="52724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Interactive elements using Javascript </a:t>
            </a:r>
          </a:p>
          <a:p>
            <a:pPr algn="l" marL="1230630" indent="-615315" lvl="1">
              <a:lnSpc>
                <a:spcPts val="7980"/>
              </a:lnSpc>
              <a:buFont typeface="Arial"/>
              <a:buChar char="•"/>
            </a:pPr>
            <a:r>
              <a:rPr lang="en-US" sz="5700">
                <a:solidFill>
                  <a:srgbClr val="52724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 form for communication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41500" y="857250"/>
            <a:ext cx="1440500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624B"/>
                </a:solidFill>
                <a:latin typeface="Agbalumo"/>
                <a:ea typeface="Agbalumo"/>
                <a:cs typeface="Agbalumo"/>
                <a:sym typeface="Agbalumo"/>
              </a:rPr>
              <a:t>Features and Functionality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DAGxuDBgF5k</dc:identifier>
  <dcterms:modified xsi:type="dcterms:W3CDTF">2011-08-01T06:04:30Z</dcterms:modified>
  <cp:revision>1</cp:revision>
  <dc:title>Green Leaf Watercolor Project Presentation</dc:title>
</cp:coreProperties>
</file>