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14"/>
  </p:notesMasterIdLst>
  <p:sldIdLst>
    <p:sldId id="257" r:id="rId3"/>
    <p:sldId id="588" r:id="rId4"/>
    <p:sldId id="589" r:id="rId5"/>
    <p:sldId id="590" r:id="rId6"/>
    <p:sldId id="581" r:id="rId7"/>
    <p:sldId id="584" r:id="rId8"/>
    <p:sldId id="585" r:id="rId9"/>
    <p:sldId id="586" r:id="rId10"/>
    <p:sldId id="587" r:id="rId11"/>
    <p:sldId id="583" r:id="rId12"/>
    <p:sldId id="582" r:id="rId13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5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02/02/2017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ciencia-computacao-python-conceito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hyperlink" Target="http://www.devmedia.com.br/introducao-ao-shell-script-no-linux/25778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stream/alicesadventures19033gut/19033.txt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02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Automação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Introdução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	  </a:t>
            </a:r>
            <a:r>
              <a:rPr lang="pt-BR" altLang="pt-BR" sz="2000" b="1" dirty="0" smtClean="0">
                <a:solidFill>
                  <a:schemeClr val="accent2"/>
                </a:solidFill>
              </a:rPr>
              <a:t>Nivia Cruz Quental, Dra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Python no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sudo apt-get install idle3</a:t>
            </a:r>
          </a:p>
          <a:p>
            <a:pPr lvl="1"/>
            <a:r>
              <a:rPr lang="pt-BR" dirty="0" smtClean="0"/>
              <a:t>O python já vem no linux, só precisa instalar o idle</a:t>
            </a:r>
          </a:p>
          <a:p>
            <a:r>
              <a:rPr lang="pt-BR" dirty="0" smtClean="0"/>
              <a:t>Acesse o programa idle</a:t>
            </a:r>
          </a:p>
          <a:p>
            <a:r>
              <a:rPr lang="pt-BR" dirty="0" smtClean="0"/>
              <a:t>Não espere a aula, estude Python desde já!</a:t>
            </a:r>
          </a:p>
          <a:p>
            <a:pPr lvl="1"/>
            <a:r>
              <a:rPr lang="pt-BR" dirty="0" smtClean="0">
                <a:hlinkClick r:id="rId2"/>
              </a:rPr>
              <a:t>https://www.coursera.org/learn/ciencia-computacao-python-conceitos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smtClean="0"/>
              <a:t>Introdução ao Shell Script no Linux – Dev Media</a:t>
            </a:r>
            <a:endParaRPr lang="pt-BR" sz="1800" dirty="0" smtClean="0"/>
          </a:p>
          <a:p>
            <a:pPr lvl="1"/>
            <a:r>
              <a:rPr lang="pt-BR" sz="1600" dirty="0" smtClean="0">
                <a:hlinkClick r:id="rId2"/>
              </a:rPr>
              <a:t>http://www.devmedia.com.br/introducao-ao-shell-script-no-linux/25778</a:t>
            </a:r>
            <a:endParaRPr lang="pt-BR" sz="1600" dirty="0" smtClean="0"/>
          </a:p>
          <a:p>
            <a:pPr lvl="1"/>
            <a:r>
              <a:rPr lang="pt-BR" sz="1600" dirty="0" smtClean="0"/>
              <a:t>https://www.vivaolinux.com.br/dica/Comandos-de-rede-Linux-(basico)</a:t>
            </a:r>
          </a:p>
          <a:p>
            <a:r>
              <a:rPr lang="pt-BR" sz="1800" dirty="0" smtClean="0"/>
              <a:t>Python.org</a:t>
            </a:r>
          </a:p>
          <a:p>
            <a:pPr lvl="1"/>
            <a:r>
              <a:rPr lang="pt-BR" sz="1600" dirty="0" smtClean="0">
                <a:hlinkClick r:id="rId3"/>
              </a:rPr>
              <a:t>https://www.python.org/downloads/</a:t>
            </a:r>
            <a:endParaRPr lang="pt-BR" sz="1600" dirty="0" smtClean="0"/>
          </a:p>
          <a:p>
            <a:pPr lvl="1"/>
            <a:r>
              <a:rPr lang="pt-BR" sz="1600" dirty="0" smtClean="0"/>
              <a:t>http://</a:t>
            </a:r>
            <a:r>
              <a:rPr lang="pt-BR" sz="1600" dirty="0" smtClean="0"/>
              <a:t>wiki.python.org.br/PerguntasFrequentes/SobrePython</a:t>
            </a:r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de tarefas com scripts</a:t>
            </a:r>
          </a:p>
          <a:p>
            <a:r>
              <a:rPr lang="pt-BR" dirty="0" smtClean="0"/>
              <a:t>Dia a dia </a:t>
            </a:r>
            <a:r>
              <a:rPr lang="pt-BR" dirty="0" smtClean="0"/>
              <a:t>do trabalho do gerente de TI</a:t>
            </a:r>
          </a:p>
          <a:p>
            <a:pPr lvl="1"/>
            <a:r>
              <a:rPr lang="pt-BR" dirty="0" smtClean="0"/>
              <a:t>DevOPS</a:t>
            </a:r>
          </a:p>
          <a:p>
            <a:r>
              <a:rPr lang="pt-BR" dirty="0" smtClean="0"/>
              <a:t>O que vamos aprender?</a:t>
            </a:r>
          </a:p>
          <a:p>
            <a:pPr lvl="1"/>
            <a:r>
              <a:rPr lang="pt-BR" dirty="0" smtClean="0"/>
              <a:t>Comandos linux</a:t>
            </a:r>
          </a:p>
          <a:p>
            <a:pPr lvl="1"/>
            <a:r>
              <a:rPr lang="pt-BR" dirty="0" smtClean="0"/>
              <a:t>Shell script</a:t>
            </a:r>
          </a:p>
          <a:p>
            <a:pPr lvl="1"/>
            <a:r>
              <a:rPr lang="pt-BR" dirty="0" smtClean="0"/>
              <a:t>Python</a:t>
            </a:r>
          </a:p>
          <a:p>
            <a:pPr lvl="2"/>
            <a:r>
              <a:rPr lang="pt-BR" dirty="0" smtClean="0"/>
              <a:t>Se der tempo – avaliação de performance com locust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Python?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Fácil de aprender</a:t>
            </a:r>
          </a:p>
          <a:p>
            <a:r>
              <a:rPr lang="pt-BR" dirty="0" smtClean="0"/>
              <a:t>Portável</a:t>
            </a:r>
          </a:p>
          <a:p>
            <a:r>
              <a:rPr lang="pt-BR" dirty="0" smtClean="0"/>
              <a:t>APIs para networking</a:t>
            </a:r>
          </a:p>
          <a:p>
            <a:r>
              <a:rPr lang="pt-BR" dirty="0" smtClean="0"/>
              <a:t>Suporte </a:t>
            </a:r>
            <a:r>
              <a:rPr lang="pt-BR" dirty="0" smtClean="0"/>
              <a:t>na comunidade de redes</a:t>
            </a:r>
          </a:p>
          <a:p>
            <a:r>
              <a:rPr lang="pt-BR" dirty="0" smtClean="0"/>
              <a:t>O mercado tem demandado</a:t>
            </a:r>
          </a:p>
          <a:p>
            <a:pPr lvl="1"/>
            <a:r>
              <a:rPr lang="pt-BR" dirty="0" smtClean="0"/>
              <a:t>Usado em problemas reais de redes</a:t>
            </a:r>
          </a:p>
          <a:p>
            <a:r>
              <a:rPr lang="pt-BR" dirty="0" smtClean="0"/>
              <a:t>Zabbix</a:t>
            </a:r>
          </a:p>
          <a:p>
            <a:pPr lvl="1"/>
            <a:r>
              <a:rPr lang="pt-BR" dirty="0" smtClean="0"/>
              <a:t>Python Zabbix API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</a:p>
          <a:p>
            <a:pPr lvl="1"/>
            <a:r>
              <a:rPr lang="pt-BR" dirty="0" smtClean="0"/>
              <a:t>Execute e cole o output</a:t>
            </a:r>
          </a:p>
          <a:p>
            <a:r>
              <a:rPr lang="pt-BR" dirty="0" smtClean="0"/>
              <a:t>Projetos</a:t>
            </a:r>
          </a:p>
          <a:p>
            <a:r>
              <a:rPr lang="pt-BR" dirty="0" smtClean="0"/>
              <a:t>Prova prática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</a:t>
            </a:r>
          </a:p>
          <a:p>
            <a:pPr lvl="1"/>
            <a:r>
              <a:rPr lang="pt-BR" dirty="0" smtClean="0"/>
              <a:t>Imperativo</a:t>
            </a:r>
          </a:p>
          <a:p>
            <a:pPr lvl="2"/>
            <a:r>
              <a:rPr lang="pt-BR" dirty="0" smtClean="0"/>
              <a:t>Assembly, C, Fortran, PASCAL, ..</a:t>
            </a:r>
          </a:p>
          <a:p>
            <a:pPr lvl="1"/>
            <a:r>
              <a:rPr lang="pt-BR" dirty="0" smtClean="0"/>
              <a:t>Imperativo Orientado a Objetos</a:t>
            </a:r>
          </a:p>
          <a:p>
            <a:pPr lvl="2"/>
            <a:r>
              <a:rPr lang="pt-BR" dirty="0" smtClean="0"/>
              <a:t>C++, C#, Java, Python, Perl, Ruby...</a:t>
            </a:r>
          </a:p>
          <a:p>
            <a:pPr lvl="1"/>
            <a:r>
              <a:rPr lang="pt-BR" dirty="0" smtClean="0"/>
              <a:t>Funcional</a:t>
            </a:r>
          </a:p>
          <a:p>
            <a:pPr lvl="2"/>
            <a:r>
              <a:rPr lang="pt-BR" dirty="0" smtClean="0"/>
              <a:t>Haskell, Erlang, Common LISP,...</a:t>
            </a:r>
          </a:p>
          <a:p>
            <a:pPr lvl="1"/>
            <a:r>
              <a:rPr lang="pt-BR" dirty="0" smtClean="0"/>
              <a:t>Lógico</a:t>
            </a:r>
          </a:p>
          <a:p>
            <a:pPr lvl="2"/>
            <a:r>
              <a:rPr lang="pt-BR" dirty="0" smtClean="0"/>
              <a:t>Prolog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pt-BR" sz="2400" dirty="0" smtClean="0"/>
              <a:t>Execução</a:t>
            </a:r>
          </a:p>
          <a:p>
            <a:pPr lvl="1"/>
            <a:r>
              <a:rPr lang="pt-BR" sz="2000" dirty="0" smtClean="0"/>
              <a:t>Compiladas</a:t>
            </a:r>
          </a:p>
          <a:p>
            <a:pPr lvl="2"/>
            <a:r>
              <a:rPr lang="pt-BR" sz="1800" dirty="0" smtClean="0"/>
              <a:t>Código fonte transformado em código de máquina por  um compilador (.exe, .dll, .so, .out)</a:t>
            </a:r>
          </a:p>
          <a:p>
            <a:pPr lvl="3"/>
            <a:r>
              <a:rPr lang="pt-BR" sz="1600" dirty="0" smtClean="0"/>
              <a:t>Em caso de erro, executável não é gerado</a:t>
            </a:r>
          </a:p>
          <a:p>
            <a:pPr lvl="2"/>
            <a:r>
              <a:rPr lang="pt-BR" sz="1800" dirty="0" smtClean="0"/>
              <a:t>C, C++, PASCAL, </a:t>
            </a:r>
          </a:p>
          <a:p>
            <a:pPr lvl="1"/>
            <a:r>
              <a:rPr lang="pt-BR" sz="2000" dirty="0" smtClean="0"/>
              <a:t>Interpretadas</a:t>
            </a:r>
          </a:p>
          <a:p>
            <a:pPr lvl="2"/>
            <a:r>
              <a:rPr lang="pt-BR" sz="1800" dirty="0" smtClean="0"/>
              <a:t>Código fonte executado linha a linha</a:t>
            </a:r>
          </a:p>
          <a:p>
            <a:pPr lvl="2"/>
            <a:r>
              <a:rPr lang="pt-BR" sz="1800" dirty="0" smtClean="0"/>
              <a:t>Uso de interpretadores</a:t>
            </a:r>
          </a:p>
          <a:p>
            <a:pPr lvl="3"/>
            <a:r>
              <a:rPr lang="pt-BR" sz="1400" dirty="0" smtClean="0"/>
              <a:t>Em caso de erro,  não interrompe execução, passa para a  próxima linha</a:t>
            </a:r>
          </a:p>
          <a:p>
            <a:pPr lvl="2"/>
            <a:r>
              <a:rPr lang="pt-BR" sz="1800" dirty="0" smtClean="0"/>
              <a:t>Haskell, Html, Python</a:t>
            </a:r>
          </a:p>
          <a:p>
            <a:pPr lvl="1"/>
            <a:r>
              <a:rPr lang="pt-BR" sz="2000" dirty="0" smtClean="0"/>
              <a:t>Compiladas + interpretadas</a:t>
            </a:r>
          </a:p>
          <a:p>
            <a:pPr lvl="2"/>
            <a:r>
              <a:rPr lang="pt-BR" sz="1800" dirty="0" smtClean="0"/>
              <a:t>Compilador gera bytecode</a:t>
            </a:r>
          </a:p>
          <a:p>
            <a:pPr lvl="2"/>
            <a:r>
              <a:rPr lang="pt-BR" sz="1800" dirty="0" smtClean="0"/>
              <a:t>Bytecode interpretado por </a:t>
            </a:r>
            <a:r>
              <a:rPr lang="pt-BR" sz="1800" i="1" dirty="0" smtClean="0"/>
              <a:t>runtime environment</a:t>
            </a:r>
            <a:endParaRPr lang="pt-BR" sz="1800" dirty="0" smtClean="0"/>
          </a:p>
          <a:p>
            <a:pPr lvl="2"/>
            <a:r>
              <a:rPr lang="pt-BR" sz="1800" dirty="0" smtClean="0"/>
              <a:t>Java</a:t>
            </a:r>
            <a:endParaRPr lang="pt-BR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Sequencia de comandos </a:t>
            </a:r>
          </a:p>
          <a:p>
            <a:pPr lvl="1"/>
            <a:r>
              <a:rPr lang="pt-BR" dirty="0" smtClean="0"/>
              <a:t>Geralmente do sistema operacional</a:t>
            </a:r>
          </a:p>
          <a:p>
            <a:r>
              <a:rPr lang="pt-BR" dirty="0" smtClean="0"/>
              <a:t>Escritos em linguagem interpretada</a:t>
            </a:r>
          </a:p>
          <a:p>
            <a:r>
              <a:rPr lang="pt-BR" dirty="0" smtClean="0"/>
              <a:t>Permite automação de tarefas manuais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:</a:t>
            </a:r>
          </a:p>
          <a:p>
            <a:pPr lvl="1"/>
            <a:r>
              <a:rPr lang="pt-BR" dirty="0" smtClean="0"/>
              <a:t>http://www.ufpa.br/dicas/pdf/li-licb1.pdf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900592" cy="4525963"/>
          </a:xfrm>
        </p:spPr>
        <p:txBody>
          <a:bodyPr/>
          <a:lstStyle/>
          <a:p>
            <a:r>
              <a:rPr lang="pt-BR" sz="2800" dirty="0" smtClean="0"/>
              <a:t>Exercício</a:t>
            </a:r>
          </a:p>
          <a:p>
            <a:pPr lvl="1"/>
            <a:r>
              <a:rPr lang="pt-BR" sz="2400" dirty="0" smtClean="0"/>
              <a:t>Acesse o terminal</a:t>
            </a:r>
          </a:p>
          <a:p>
            <a:pPr lvl="1"/>
            <a:r>
              <a:rPr lang="pt-BR" sz="2400" dirty="0" smtClean="0"/>
              <a:t>Baixe o arquivo do site </a:t>
            </a:r>
            <a:r>
              <a:rPr lang="pt-BR" sz="2400" dirty="0" smtClean="0">
                <a:hlinkClick r:id="rId2"/>
              </a:rPr>
              <a:t>https://archive.org/stream/alicesadventures19033gut/19033.txt</a:t>
            </a:r>
            <a:endParaRPr lang="pt-BR" sz="2400" dirty="0" smtClean="0"/>
          </a:p>
          <a:p>
            <a:pPr lvl="1"/>
            <a:r>
              <a:rPr lang="pt-BR" sz="1800" dirty="0" smtClean="0"/>
              <a:t>wget </a:t>
            </a:r>
            <a:r>
              <a:rPr lang="pt-BR" sz="1800" dirty="0" smtClean="0">
                <a:hlinkClick r:id="rId2"/>
              </a:rPr>
              <a:t>https://archive.org/stream/alicesadventures19033gut/19033.txt</a:t>
            </a:r>
            <a:endParaRPr lang="pt-BR" sz="1800" dirty="0" smtClean="0"/>
          </a:p>
          <a:p>
            <a:pPr lvl="1"/>
            <a:r>
              <a:rPr lang="pt-BR" sz="2400" dirty="0" smtClean="0"/>
              <a:t>Liste o conteúdo do diretório atual</a:t>
            </a:r>
          </a:p>
          <a:p>
            <a:pPr lvl="1"/>
            <a:r>
              <a:rPr lang="pt-BR" sz="2400" dirty="0" smtClean="0"/>
              <a:t>Renomeie o arquivo 19033.txt para alice.txt</a:t>
            </a:r>
          </a:p>
          <a:p>
            <a:pPr lvl="1"/>
            <a:r>
              <a:rPr lang="pt-BR" sz="2400" dirty="0" smtClean="0"/>
              <a:t>Crie um diretório chamado “pasta1”</a:t>
            </a:r>
          </a:p>
          <a:p>
            <a:pPr lvl="1"/>
            <a:r>
              <a:rPr lang="pt-BR" sz="2400" dirty="0" smtClean="0"/>
              <a:t>Copie alice.txt para “pasta1”</a:t>
            </a:r>
          </a:p>
          <a:p>
            <a:pPr lvl="1"/>
            <a:r>
              <a:rPr lang="pt-BR" sz="2400" dirty="0" smtClean="0"/>
              <a:t>Entre na “pasta1”</a:t>
            </a:r>
          </a:p>
          <a:p>
            <a:pPr lvl="1"/>
            <a:r>
              <a:rPr lang="pt-BR" sz="2400" dirty="0" smtClean="0"/>
              <a:t>Liste o conteúdo da “pasta1”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358</Words>
  <Application>Microsoft Office PowerPoint</Application>
  <PresentationFormat>On-screen Show (4:3)</PresentationFormat>
  <Paragraphs>86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do Office</vt:lpstr>
      <vt:lpstr>Custom Design</vt:lpstr>
      <vt:lpstr>Slide 1</vt:lpstr>
      <vt:lpstr>A Disciplina</vt:lpstr>
      <vt:lpstr>Por que Python?</vt:lpstr>
      <vt:lpstr>Avaliação</vt:lpstr>
      <vt:lpstr>Linguagens</vt:lpstr>
      <vt:lpstr>Linguagens</vt:lpstr>
      <vt:lpstr>Scripts</vt:lpstr>
      <vt:lpstr>Comandos linux</vt:lpstr>
      <vt:lpstr>Comandos linux</vt:lpstr>
      <vt:lpstr>Instalação do Python no linux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317</cp:revision>
  <dcterms:created xsi:type="dcterms:W3CDTF">2010-11-12T14:56:26Z</dcterms:created>
  <dcterms:modified xsi:type="dcterms:W3CDTF">2017-02-02T22:49:15Z</dcterms:modified>
</cp:coreProperties>
</file>