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5" r:id="rId4"/>
    <p:sldId id="306" r:id="rId5"/>
    <p:sldId id="307" r:id="rId6"/>
    <p:sldId id="308" r:id="rId7"/>
    <p:sldId id="310" r:id="rId8"/>
    <p:sldId id="309" r:id="rId9"/>
    <p:sldId id="311" r:id="rId10"/>
    <p:sldId id="312" r:id="rId11"/>
    <p:sldId id="313" r:id="rId12"/>
    <p:sldId id="316" r:id="rId13"/>
    <p:sldId id="317" r:id="rId14"/>
    <p:sldId id="318" r:id="rId15"/>
    <p:sldId id="319" r:id="rId16"/>
    <p:sldId id="314" r:id="rId17"/>
    <p:sldId id="315" r:id="rId18"/>
    <p:sldId id="321" r:id="rId19"/>
    <p:sldId id="320" r:id="rId20"/>
    <p:sldId id="30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660"/>
  </p:normalViewPr>
  <p:slideViewPr>
    <p:cSldViewPr>
      <p:cViewPr varScale="1">
        <p:scale>
          <a:sx n="64" d="100"/>
          <a:sy n="64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16/03/2018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16/03/2018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16/03/2018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16/03/2018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16/03/2018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16/03/2018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16/03/2018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hyperlink" Target="https://panda.ime.usp.br/pensepy/static/pensepy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16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março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Introdução à programação com Python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Entrada/saída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Interagindo com o usuário com input</a:t>
            </a:r>
          </a:p>
          <a:p>
            <a:pPr lvl="1"/>
            <a:r>
              <a:rPr lang="pt-BR" dirty="0" smtClean="0"/>
              <a:t>a= input(“Digite </a:t>
            </a:r>
            <a:r>
              <a:rPr lang="pt-BR" dirty="0" smtClean="0"/>
              <a:t>qualquer </a:t>
            </a:r>
            <a:r>
              <a:rPr lang="pt-BR" dirty="0" smtClean="0"/>
              <a:t>coisa”)</a:t>
            </a:r>
          </a:p>
          <a:p>
            <a:pPr lvl="1"/>
            <a:r>
              <a:rPr lang="pt-BR" dirty="0" smtClean="0"/>
              <a:t>print (“O usuário digitou ”, a)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nome = input("Qual é o seu nome? ") </a:t>
            </a:r>
          </a:p>
          <a:p>
            <a:pPr lvl="1"/>
            <a:r>
              <a:rPr lang="pt-BR" dirty="0" smtClean="0"/>
              <a:t>print(nome, ", me fale sobre você.")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39336" cy="4525963"/>
          </a:xfrm>
        </p:spPr>
        <p:txBody>
          <a:bodyPr/>
          <a:lstStyle/>
          <a:p>
            <a:r>
              <a:rPr lang="pt-BR" dirty="0" smtClean="0"/>
              <a:t>Valores podem ser de diferentes </a:t>
            </a:r>
            <a:r>
              <a:rPr lang="pt-BR" b="1" dirty="0" smtClean="0"/>
              <a:t>tipos</a:t>
            </a:r>
            <a:r>
              <a:rPr lang="pt-BR" dirty="0" smtClean="0"/>
              <a:t> ou </a:t>
            </a:r>
            <a:r>
              <a:rPr lang="pt-BR" b="1" dirty="0" smtClean="0"/>
              <a:t>classes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inteiro (classe int) ou um texto (classe str), decimal em ponto flutuante (classe float), booleanos (classe bool)</a:t>
            </a:r>
          </a:p>
          <a:p>
            <a:r>
              <a:rPr lang="pt-BR" dirty="0" smtClean="0"/>
              <a:t>Experimente executar:</a:t>
            </a:r>
          </a:p>
          <a:p>
            <a:pPr lvl="1"/>
            <a:r>
              <a:rPr lang="pt-BR" dirty="0" smtClean="0"/>
              <a:t>type("Oi")</a:t>
            </a:r>
          </a:p>
          <a:p>
            <a:pPr lvl="1"/>
            <a:r>
              <a:rPr lang="pt-BR" dirty="0" smtClean="0"/>
              <a:t>type(23)</a:t>
            </a:r>
          </a:p>
          <a:p>
            <a:pPr lvl="1"/>
            <a:r>
              <a:rPr lang="pt-BR" dirty="0" smtClean="0"/>
              <a:t>type(3.14)</a:t>
            </a:r>
          </a:p>
          <a:p>
            <a:pPr lvl="1"/>
            <a:r>
              <a:rPr lang="pt-BR" dirty="0" smtClean="0"/>
              <a:t>type(True)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realizar conversão de tipos</a:t>
            </a:r>
          </a:p>
          <a:p>
            <a:r>
              <a:rPr lang="pt-BR" dirty="0" smtClean="0"/>
              <a:t>Experimente:</a:t>
            </a:r>
          </a:p>
          <a:p>
            <a:pPr lvl="1"/>
            <a:r>
              <a:rPr lang="pt-BR" dirty="0" smtClean="0"/>
              <a:t>str(12)</a:t>
            </a:r>
          </a:p>
          <a:p>
            <a:pPr lvl="1"/>
            <a:r>
              <a:rPr lang="pt-BR" dirty="0" smtClean="0"/>
              <a:t>int("15")</a:t>
            </a:r>
          </a:p>
          <a:p>
            <a:pPr lvl="1"/>
            <a:r>
              <a:rPr lang="pt-BR" dirty="0" smtClean="0"/>
              <a:t>float(15)</a:t>
            </a:r>
          </a:p>
          <a:p>
            <a:pPr lvl="1"/>
            <a:r>
              <a:rPr lang="pt-BR" dirty="0" smtClean="0"/>
              <a:t>int(1.0)</a:t>
            </a:r>
          </a:p>
          <a:p>
            <a:pPr lvl="1"/>
            <a:r>
              <a:rPr lang="pt-BR" dirty="0" smtClean="0"/>
              <a:t>int(1.5)</a:t>
            </a:r>
          </a:p>
          <a:p>
            <a:pPr lvl="1"/>
            <a:r>
              <a:rPr lang="pt-BR" dirty="0" smtClean="0"/>
              <a:t>int ("1.0")</a:t>
            </a:r>
          </a:p>
          <a:p>
            <a:pPr lvl="1"/>
            <a:r>
              <a:rPr lang="pt-BR" dirty="0" smtClean="0"/>
              <a:t>float ("1.0")</a:t>
            </a:r>
          </a:p>
          <a:p>
            <a:pPr lvl="1"/>
            <a:r>
              <a:rPr lang="pt-BR" dirty="0" smtClean="0"/>
              <a:t>bool(1)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booleanas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Expressões lógicas cujo valor pode ser True ou False</a:t>
            </a:r>
          </a:p>
          <a:p>
            <a:r>
              <a:rPr lang="pt-BR" dirty="0" smtClean="0"/>
              <a:t>Operadores:</a:t>
            </a:r>
          </a:p>
          <a:p>
            <a:pPr lvl="1">
              <a:buNone/>
            </a:pPr>
            <a:r>
              <a:rPr lang="pt-BR" dirty="0" smtClean="0"/>
              <a:t>&gt; (maior);</a:t>
            </a:r>
          </a:p>
          <a:p>
            <a:pPr lvl="1">
              <a:buNone/>
            </a:pPr>
            <a:r>
              <a:rPr lang="pt-BR" dirty="0" smtClean="0"/>
              <a:t>&gt;= (maior ou igual);</a:t>
            </a:r>
          </a:p>
          <a:p>
            <a:pPr lvl="1">
              <a:buNone/>
            </a:pPr>
            <a:r>
              <a:rPr lang="pt-BR" dirty="0" smtClean="0"/>
              <a:t>&lt; (menor);</a:t>
            </a:r>
          </a:p>
          <a:p>
            <a:pPr lvl="1">
              <a:buNone/>
            </a:pPr>
            <a:r>
              <a:rPr lang="pt-BR" dirty="0" smtClean="0"/>
              <a:t>&lt;= (menor ou igual);</a:t>
            </a:r>
          </a:p>
          <a:p>
            <a:pPr lvl="1">
              <a:buNone/>
            </a:pPr>
            <a:r>
              <a:rPr lang="pt-BR" dirty="0" smtClean="0"/>
              <a:t>== (igual); ou</a:t>
            </a:r>
          </a:p>
          <a:p>
            <a:pPr lvl="1">
              <a:buNone/>
            </a:pPr>
            <a:r>
              <a:rPr lang="pt-BR" dirty="0" smtClean="0"/>
              <a:t>!= (diferente)</a:t>
            </a:r>
          </a:p>
          <a:p>
            <a:pPr lvl="1">
              <a:buNone/>
            </a:pPr>
            <a:r>
              <a:rPr lang="pt-BR" dirty="0" smtClean="0"/>
              <a:t>and, or e not;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booleanas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Experimente no terminal o resultado de:</a:t>
            </a:r>
          </a:p>
          <a:p>
            <a:pPr lvl="1"/>
            <a:r>
              <a:rPr lang="pt-BR" dirty="0" smtClean="0"/>
              <a:t>False </a:t>
            </a:r>
            <a:r>
              <a:rPr lang="pt-BR" b="1" dirty="0" smtClean="0"/>
              <a:t>and</a:t>
            </a:r>
            <a:r>
              <a:rPr lang="pt-BR" dirty="0" smtClean="0"/>
              <a:t> False</a:t>
            </a:r>
          </a:p>
          <a:p>
            <a:pPr lvl="1"/>
            <a:r>
              <a:rPr lang="pt-BR" dirty="0" smtClean="0"/>
              <a:t>False </a:t>
            </a:r>
            <a:r>
              <a:rPr lang="pt-BR" b="1" dirty="0" smtClean="0"/>
              <a:t>and</a:t>
            </a:r>
            <a:r>
              <a:rPr lang="pt-BR" dirty="0" smtClean="0"/>
              <a:t> True</a:t>
            </a:r>
          </a:p>
          <a:p>
            <a:pPr lvl="1"/>
            <a:r>
              <a:rPr lang="pt-BR" dirty="0" smtClean="0"/>
              <a:t>True </a:t>
            </a:r>
            <a:r>
              <a:rPr lang="pt-BR" b="1" dirty="0" smtClean="0"/>
              <a:t>and</a:t>
            </a:r>
            <a:r>
              <a:rPr lang="pt-BR" dirty="0" smtClean="0"/>
              <a:t> False</a:t>
            </a:r>
          </a:p>
          <a:p>
            <a:pPr lvl="1"/>
            <a:r>
              <a:rPr lang="pt-BR" dirty="0" smtClean="0"/>
              <a:t>True </a:t>
            </a:r>
            <a:r>
              <a:rPr lang="pt-BR" b="1" dirty="0" smtClean="0"/>
              <a:t>and</a:t>
            </a:r>
            <a:r>
              <a:rPr lang="pt-BR" dirty="0" smtClean="0"/>
              <a:t> True</a:t>
            </a:r>
          </a:p>
          <a:p>
            <a:r>
              <a:rPr lang="pt-BR" dirty="0" smtClean="0"/>
              <a:t>Faça o mesmo para o operador </a:t>
            </a:r>
            <a:r>
              <a:rPr lang="pt-BR" b="1" dirty="0" smtClean="0"/>
              <a:t>or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script python</a:t>
            </a:r>
          </a:p>
          <a:p>
            <a:pPr lvl="1"/>
            <a:r>
              <a:rPr lang="pt-BR" dirty="0" smtClean="0"/>
              <a:t>Escreva  sequencia de comandos em um arquivo e salve com a extensão .py</a:t>
            </a:r>
          </a:p>
          <a:p>
            <a:pPr lvl="1"/>
            <a:r>
              <a:rPr lang="pt-BR" dirty="0" smtClean="0"/>
              <a:t>No linux, o arquivo pode começar com o </a:t>
            </a:r>
            <a:r>
              <a:rPr lang="pt-BR" i="1" dirty="0" smtClean="0"/>
              <a:t>shebang </a:t>
            </a:r>
            <a:r>
              <a:rPr lang="pt-BR" dirty="0" smtClean="0"/>
              <a:t> na primeira liha: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Executando o script</a:t>
            </a:r>
          </a:p>
          <a:p>
            <a:pPr lvl="1"/>
            <a:r>
              <a:rPr lang="pt-BR" dirty="0" smtClean="0"/>
              <a:t>No terminal:</a:t>
            </a:r>
          </a:p>
          <a:p>
            <a:pPr lvl="2"/>
            <a:r>
              <a:rPr lang="pt-BR" dirty="0" smtClean="0"/>
              <a:t>Python &lt;nomedoScript.py&gt;</a:t>
            </a:r>
          </a:p>
          <a:p>
            <a:pPr lvl="3"/>
            <a:r>
              <a:rPr lang="pt-BR" dirty="0" smtClean="0"/>
              <a:t>No linux, se vc colocou o </a:t>
            </a:r>
            <a:r>
              <a:rPr lang="pt-BR" i="1" dirty="0" smtClean="0"/>
              <a:t>shebang</a:t>
            </a:r>
            <a:r>
              <a:rPr lang="pt-BR" dirty="0" smtClean="0"/>
              <a:t>, pode executar</a:t>
            </a:r>
          </a:p>
          <a:p>
            <a:pPr lvl="3"/>
            <a:r>
              <a:rPr lang="pt-BR" dirty="0" smtClean="0"/>
              <a:t>./&lt;nomedoScript.py&gt;</a:t>
            </a:r>
          </a:p>
          <a:p>
            <a:pPr lvl="3"/>
            <a:endParaRPr lang="pt-BR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059832" y="4077072"/>
            <a:ext cx="2376264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#!/usr/bin/python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pt-B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python em que o usuário tem que digitar um valor para a variável x e depois um valor para a variável y</a:t>
            </a:r>
          </a:p>
          <a:p>
            <a:r>
              <a:rPr lang="pt-BR" dirty="0" smtClean="0"/>
              <a:t>Imprima na tela</a:t>
            </a:r>
          </a:p>
          <a:p>
            <a:pPr lvl="1"/>
            <a:r>
              <a:rPr lang="pt-BR" dirty="0" smtClean="0"/>
              <a:t>O valor de x+y </a:t>
            </a:r>
          </a:p>
          <a:p>
            <a:pPr lvl="1"/>
            <a:r>
              <a:rPr lang="pt-BR" dirty="0" smtClean="0"/>
              <a:t>O valor de x-y</a:t>
            </a:r>
          </a:p>
          <a:p>
            <a:pPr lvl="1"/>
            <a:r>
              <a:rPr lang="pt-BR" dirty="0" smtClean="0"/>
              <a:t>O valor de x*y</a:t>
            </a:r>
          </a:p>
          <a:p>
            <a:pPr lvl="1"/>
            <a:r>
              <a:rPr lang="pt-BR" dirty="0" smtClean="0"/>
              <a:t>O valor de x**y</a:t>
            </a:r>
          </a:p>
          <a:p>
            <a:pPr lvl="1"/>
            <a:r>
              <a:rPr lang="pt-BR" dirty="0" smtClean="0"/>
              <a:t>O valor de x/y</a:t>
            </a:r>
          </a:p>
          <a:p>
            <a:pPr lvl="1"/>
            <a:r>
              <a:rPr lang="pt-BR" dirty="0" smtClean="0"/>
              <a:t>O valor de x%y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python para ajudá-lo a preencher a tabela da verdade para cada uma das seguintes expressões:</a:t>
            </a:r>
          </a:p>
          <a:p>
            <a:pPr lvl="1"/>
            <a:r>
              <a:rPr lang="pt-BR" dirty="0" smtClean="0"/>
              <a:t>not (</a:t>
            </a:r>
            <a:r>
              <a:rPr lang="pt-BR" i="1" dirty="0" smtClean="0"/>
              <a:t>a</a:t>
            </a:r>
            <a:r>
              <a:rPr lang="pt-BR" dirty="0" smtClean="0"/>
              <a:t> and </a:t>
            </a:r>
            <a:r>
              <a:rPr lang="pt-BR" i="1" dirty="0" smtClean="0"/>
              <a:t>b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not(</a:t>
            </a:r>
            <a:r>
              <a:rPr lang="pt-BR" i="1" dirty="0" smtClean="0"/>
              <a:t>a</a:t>
            </a:r>
            <a:r>
              <a:rPr lang="pt-BR" dirty="0" smtClean="0"/>
              <a:t>) and </a:t>
            </a:r>
            <a:r>
              <a:rPr lang="pt-BR" i="1" dirty="0" smtClean="0"/>
              <a:t>b</a:t>
            </a:r>
          </a:p>
          <a:p>
            <a:pPr lvl="1"/>
            <a:r>
              <a:rPr lang="pt-BR" dirty="0" smtClean="0"/>
              <a:t>not(</a:t>
            </a:r>
            <a:r>
              <a:rPr lang="pt-BR" i="1" dirty="0" smtClean="0"/>
              <a:t>a</a:t>
            </a:r>
            <a:r>
              <a:rPr lang="pt-BR" dirty="0" smtClean="0"/>
              <a:t>) and not(</a:t>
            </a:r>
            <a:r>
              <a:rPr lang="pt-BR" i="1" dirty="0" smtClean="0"/>
              <a:t>b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(</a:t>
            </a:r>
            <a:r>
              <a:rPr lang="pt-BR" i="1" dirty="0" smtClean="0"/>
              <a:t>a</a:t>
            </a:r>
            <a:r>
              <a:rPr lang="pt-BR" dirty="0" smtClean="0"/>
              <a:t> and not(</a:t>
            </a:r>
            <a:r>
              <a:rPr lang="pt-BR" i="1" dirty="0" smtClean="0"/>
              <a:t>b</a:t>
            </a:r>
            <a:r>
              <a:rPr lang="pt-BR" dirty="0" smtClean="0"/>
              <a:t>)) or (not(</a:t>
            </a:r>
            <a:r>
              <a:rPr lang="pt-BR" i="1" dirty="0" smtClean="0"/>
              <a:t>a</a:t>
            </a:r>
            <a:r>
              <a:rPr lang="pt-BR" dirty="0" smtClean="0"/>
              <a:t>) and </a:t>
            </a:r>
            <a:r>
              <a:rPr lang="pt-BR" i="1" dirty="0" smtClean="0"/>
              <a:t>b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a/b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python que peça pra o usuário digitar um número.</a:t>
            </a:r>
          </a:p>
          <a:p>
            <a:r>
              <a:rPr lang="pt-BR" dirty="0" smtClean="0"/>
              <a:t>Imprima o resultado da verificação se o valor estiver entre 0 e 10 </a:t>
            </a:r>
          </a:p>
          <a:p>
            <a:pPr lvl="1"/>
            <a:r>
              <a:rPr lang="pt-BR" dirty="0" smtClean="0"/>
              <a:t>ATENÇÃO: a função input retorna uma string. </a:t>
            </a:r>
          </a:p>
          <a:p>
            <a:pPr lvl="2"/>
            <a:r>
              <a:rPr lang="pt-BR" dirty="0" smtClean="0"/>
              <a:t>Para comparar, é necessário converter para int primeiro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pensar como um Cientista da Computação</a:t>
            </a:r>
          </a:p>
          <a:p>
            <a:pPr lvl="1"/>
            <a:r>
              <a:rPr lang="pt-BR" dirty="0" smtClean="0">
                <a:hlinkClick r:id="rId2"/>
              </a:rPr>
              <a:t>https://panda.ime.usp.br/pensepy/static/pensepy</a:t>
            </a:r>
            <a:endParaRPr lang="pt-BR" dirty="0" smtClean="0"/>
          </a:p>
          <a:p>
            <a:r>
              <a:rPr lang="pt-BR" dirty="0" smtClean="0"/>
              <a:t>Referências Python</a:t>
            </a:r>
          </a:p>
          <a:p>
            <a:pPr lvl="1"/>
            <a:r>
              <a:rPr lang="pt-BR" dirty="0" smtClean="0">
                <a:hlinkClick r:id="rId3"/>
              </a:rPr>
              <a:t>https://docs.python.org/3/library/index.html</a:t>
            </a:r>
            <a:endParaRPr lang="pt-BR" dirty="0" smtClean="0"/>
          </a:p>
          <a:p>
            <a:pPr lvl="1"/>
            <a:r>
              <a:rPr lang="pt-BR" dirty="0" smtClean="0"/>
              <a:t>https://docs.python.org/3/reference/index.html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Ubuntu</a:t>
            </a:r>
          </a:p>
          <a:p>
            <a:pPr lvl="1"/>
            <a:r>
              <a:rPr lang="pt-BR" dirty="0" smtClean="0"/>
              <a:t>Já vem =)</a:t>
            </a:r>
          </a:p>
          <a:p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https://www.python.org/ftp/python/3.6.4/python-3.6.4.exe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alto nível</a:t>
            </a:r>
          </a:p>
          <a:p>
            <a:r>
              <a:rPr lang="pt-BR" dirty="0" smtClean="0"/>
              <a:t>Interpretada</a:t>
            </a:r>
          </a:p>
          <a:p>
            <a:r>
              <a:rPr lang="pt-BR" dirty="0" smtClean="0"/>
              <a:t>Imperativa Orientada a objetos</a:t>
            </a:r>
          </a:p>
          <a:p>
            <a:r>
              <a:rPr lang="pt-BR" dirty="0" smtClean="0"/>
              <a:t>Portável</a:t>
            </a:r>
            <a:endParaRPr lang="pt-BR" dirty="0"/>
          </a:p>
        </p:txBody>
      </p:sp>
      <p:sp>
        <p:nvSpPr>
          <p:cNvPr id="1026" name="AutoShape 2" descr="ilustração: interpreta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ilustração: interpreta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0" name="AutoShape 6" descr="ilustração: interpreta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Maneiras de usar o interpretador: </a:t>
            </a:r>
          </a:p>
          <a:p>
            <a:pPr lvl="1"/>
            <a:r>
              <a:rPr lang="pt-BR" dirty="0" smtClean="0"/>
              <a:t>modo </a:t>
            </a:r>
            <a:r>
              <a:rPr lang="pt-BR" i="1" dirty="0" smtClean="0"/>
              <a:t>linha de comando</a:t>
            </a:r>
            <a:r>
              <a:rPr lang="pt-BR" dirty="0" smtClean="0"/>
              <a:t> (“shell mode”) </a:t>
            </a:r>
          </a:p>
          <a:p>
            <a:pPr lvl="2"/>
            <a:r>
              <a:rPr lang="pt-BR" dirty="0" smtClean="0"/>
              <a:t>você digita comandos em Python e o interpretador mostra o resultado</a:t>
            </a:r>
          </a:p>
          <a:p>
            <a:pPr lvl="2"/>
            <a:r>
              <a:rPr lang="pt-BR" dirty="0" smtClean="0"/>
              <a:t>conveniente para testar pequenos pedaços de código</a:t>
            </a:r>
          </a:p>
          <a:p>
            <a:pPr lvl="1"/>
            <a:r>
              <a:rPr lang="pt-BR" dirty="0" smtClean="0"/>
              <a:t>modo de </a:t>
            </a:r>
            <a:r>
              <a:rPr lang="pt-BR" i="1" dirty="0" smtClean="0"/>
              <a:t>script</a:t>
            </a:r>
            <a:r>
              <a:rPr lang="pt-BR" dirty="0" smtClean="0"/>
              <a:t> </a:t>
            </a:r>
          </a:p>
          <a:p>
            <a:pPr lvl="2"/>
            <a:r>
              <a:rPr lang="pt-BR" dirty="0" smtClean="0"/>
              <a:t>Você escreve um programa </a:t>
            </a:r>
            <a:r>
              <a:rPr lang="pt-BR" dirty="0" smtClean="0"/>
              <a:t>python </a:t>
            </a:r>
            <a:r>
              <a:rPr lang="pt-BR" dirty="0" smtClean="0"/>
              <a:t>inteiro em um arquivo e usa o interpretador para executar o conteúdo do arquivo como um todo. </a:t>
            </a:r>
          </a:p>
          <a:p>
            <a:pPr lvl="2"/>
            <a:r>
              <a:rPr lang="pt-BR" dirty="0" smtClean="0"/>
              <a:t>Automação de scripts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no seu terminal,</a:t>
            </a:r>
          </a:p>
          <a:p>
            <a:pPr lvl="1"/>
            <a:r>
              <a:rPr lang="pt-BR" dirty="0" smtClean="0"/>
              <a:t>Digite python</a:t>
            </a:r>
          </a:p>
          <a:p>
            <a:pPr lvl="1"/>
            <a:r>
              <a:rPr lang="pt-BR" dirty="0" smtClean="0"/>
              <a:t>Realize algumas operações aritméticas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267744" y="3429000"/>
            <a:ext cx="4572000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dirty="0" smtClean="0"/>
              <a:t>$ python3</a:t>
            </a:r>
          </a:p>
          <a:p>
            <a:r>
              <a:rPr lang="pt-BR" dirty="0" smtClean="0"/>
              <a:t>Python 3.4.2 (default, Oct  8 2014, 13:08:17)</a:t>
            </a:r>
          </a:p>
          <a:p>
            <a:r>
              <a:rPr lang="pt-BR" dirty="0" smtClean="0"/>
              <a:t>[GCC 4.9.1] on linux</a:t>
            </a:r>
          </a:p>
          <a:p>
            <a:r>
              <a:rPr lang="pt-BR" dirty="0" smtClean="0"/>
              <a:t>Type "help", "copyright", "credits" or "license" for more information.</a:t>
            </a:r>
          </a:p>
          <a:p>
            <a:r>
              <a:rPr lang="pt-BR" dirty="0" smtClean="0"/>
              <a:t>&gt;&gt;&gt; 2 + 3</a:t>
            </a:r>
          </a:p>
          <a:p>
            <a:r>
              <a:rPr lang="pt-BR" dirty="0" smtClean="0"/>
              <a:t>5</a:t>
            </a:r>
          </a:p>
          <a:p>
            <a:r>
              <a:rPr lang="pt-BR" dirty="0" smtClean="0"/>
              <a:t>&gt;&gt;&gt;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Experimente no terminal do Python:</a:t>
            </a:r>
          </a:p>
          <a:p>
            <a:pPr lvl="1"/>
            <a:r>
              <a:rPr lang="pt-BR" dirty="0" smtClean="0"/>
              <a:t>2*3</a:t>
            </a:r>
          </a:p>
          <a:p>
            <a:pPr lvl="1"/>
            <a:r>
              <a:rPr lang="pt-BR" dirty="0" smtClean="0"/>
              <a:t>(1+1)*2</a:t>
            </a:r>
          </a:p>
          <a:p>
            <a:pPr lvl="1"/>
            <a:r>
              <a:rPr lang="pt-BR" dirty="0" smtClean="0"/>
              <a:t>1+1*2</a:t>
            </a:r>
          </a:p>
          <a:p>
            <a:pPr lvl="1"/>
            <a:r>
              <a:rPr lang="pt-BR" dirty="0" smtClean="0"/>
              <a:t>2**3</a:t>
            </a:r>
          </a:p>
          <a:p>
            <a:pPr lvl="1"/>
            <a:r>
              <a:rPr lang="pt-BR" dirty="0" smtClean="0"/>
              <a:t>2**3*2</a:t>
            </a:r>
          </a:p>
          <a:p>
            <a:pPr lvl="1"/>
            <a:r>
              <a:rPr lang="pt-BR" dirty="0" smtClean="0"/>
              <a:t>(2**3)*2</a:t>
            </a:r>
          </a:p>
          <a:p>
            <a:pPr lvl="1"/>
            <a:r>
              <a:rPr lang="pt-BR" dirty="0" smtClean="0"/>
              <a:t>2**(3*2)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Experimente no terminal do Python:</a:t>
            </a:r>
          </a:p>
          <a:p>
            <a:pPr lvl="1"/>
            <a:r>
              <a:rPr lang="pt-BR" dirty="0" smtClean="0"/>
              <a:t>a=1</a:t>
            </a:r>
          </a:p>
          <a:p>
            <a:pPr lvl="1"/>
            <a:r>
              <a:rPr lang="pt-BR" dirty="0" smtClean="0"/>
              <a:t>b=2</a:t>
            </a:r>
          </a:p>
          <a:p>
            <a:pPr lvl="1"/>
            <a:r>
              <a:rPr lang="pt-BR" dirty="0" smtClean="0"/>
              <a:t>c=3</a:t>
            </a:r>
          </a:p>
          <a:p>
            <a:pPr lvl="1"/>
            <a:r>
              <a:rPr lang="pt-BR" dirty="0" smtClean="0"/>
              <a:t>a+b+c</a:t>
            </a:r>
          </a:p>
          <a:p>
            <a:pPr lvl="1"/>
            <a:r>
              <a:rPr lang="pt-BR" dirty="0" smtClean="0"/>
              <a:t>(b**2)-(4*a*c)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716016" y="4149080"/>
            <a:ext cx="2808312" cy="1512168"/>
          </a:xfrm>
          <a:prstGeom prst="wedgeRoundRectCallout">
            <a:avLst>
              <a:gd name="adj1" fmla="val -91123"/>
              <a:gd name="adj2" fmla="val -229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Desafio: resolva uma equação de segundo grau, dadas as variáveis a,b e c!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Entrada/Saída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o comando</a:t>
            </a:r>
          </a:p>
          <a:p>
            <a:pPr lvl="1"/>
            <a:r>
              <a:rPr lang="pt-BR" dirty="0" smtClean="0"/>
              <a:t>print("Ola Mundo!")</a:t>
            </a:r>
          </a:p>
          <a:p>
            <a:r>
              <a:rPr lang="pt-BR" dirty="0" smtClean="0"/>
              <a:t>As aspas no programa marcam o começo e o fim do texto. </a:t>
            </a:r>
          </a:p>
          <a:p>
            <a:pPr lvl="1"/>
            <a:r>
              <a:rPr lang="pt-BR" dirty="0" smtClean="0"/>
              <a:t>Elas não aparecem no resultado final.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Entrada/saída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Imprimindo variáveis</a:t>
            </a:r>
          </a:p>
          <a:p>
            <a:pPr lvl="1"/>
            <a:r>
              <a:rPr lang="pt-BR" dirty="0" smtClean="0"/>
              <a:t>a = 3 </a:t>
            </a:r>
          </a:p>
          <a:p>
            <a:pPr lvl="1"/>
            <a:r>
              <a:rPr lang="pt-BR" dirty="0" smtClean="0"/>
              <a:t>b = 4 </a:t>
            </a:r>
          </a:p>
          <a:p>
            <a:pPr lvl="1"/>
            <a:r>
              <a:rPr lang="pt-BR" dirty="0" smtClean="0"/>
              <a:t>soma = a + b </a:t>
            </a:r>
          </a:p>
          <a:p>
            <a:pPr lvl="1"/>
            <a:r>
              <a:rPr lang="pt-BR" dirty="0" smtClean="0"/>
              <a:t>print("A soma de a + b eh igual a soma")</a:t>
            </a:r>
          </a:p>
          <a:p>
            <a:pPr lvl="1"/>
            <a:r>
              <a:rPr lang="pt-BR" b="1" dirty="0" smtClean="0"/>
              <a:t>print</a:t>
            </a:r>
            <a:r>
              <a:rPr lang="pt-BR" dirty="0" smtClean="0"/>
              <a:t>("A soma é", soma)</a:t>
            </a:r>
          </a:p>
          <a:p>
            <a:r>
              <a:rPr lang="pt-BR" dirty="0" smtClean="0"/>
              <a:t>Desafio:</a:t>
            </a:r>
          </a:p>
          <a:p>
            <a:pPr lvl="1"/>
            <a:r>
              <a:rPr lang="pt-BR" dirty="0" smtClean="0"/>
              <a:t>Como fazer para imprimir usando as variaveis a, b e soma?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4288" y="3789040"/>
            <a:ext cx="151216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Errado!</a:t>
            </a:r>
            <a:endParaRPr lang="pt-B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7164288" y="4293096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Certo!</a:t>
            </a:r>
            <a:endParaRPr lang="pt-B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771800" y="5877272"/>
            <a:ext cx="37799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A soma de 3 + 4 é igual a 7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586</Words>
  <Application>Microsoft Office PowerPoint</Application>
  <PresentationFormat>On-screen Show (4:3)</PresentationFormat>
  <Paragraphs>152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Tema do Office</vt:lpstr>
      <vt:lpstr>Custom Design</vt:lpstr>
      <vt:lpstr>Slide 1</vt:lpstr>
      <vt:lpstr>Instalação do Python</vt:lpstr>
      <vt:lpstr>Python</vt:lpstr>
      <vt:lpstr>Python</vt:lpstr>
      <vt:lpstr>Python</vt:lpstr>
      <vt:lpstr>Exemplos</vt:lpstr>
      <vt:lpstr>Exemplos</vt:lpstr>
      <vt:lpstr>Entrada/Saída</vt:lpstr>
      <vt:lpstr>Entrada/saída</vt:lpstr>
      <vt:lpstr>Entrada/saída</vt:lpstr>
      <vt:lpstr>Tipos</vt:lpstr>
      <vt:lpstr>Tipos</vt:lpstr>
      <vt:lpstr>Expressões booleanas</vt:lpstr>
      <vt:lpstr>Expressões booleanas</vt:lpstr>
      <vt:lpstr>Script</vt:lpstr>
      <vt:lpstr>Exercícios</vt:lpstr>
      <vt:lpstr>Exercício</vt:lpstr>
      <vt:lpstr>Desafio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147</cp:revision>
  <dcterms:created xsi:type="dcterms:W3CDTF">2011-01-18T08:59:35Z</dcterms:created>
  <dcterms:modified xsi:type="dcterms:W3CDTF">2018-03-16T16:56:13Z</dcterms:modified>
</cp:coreProperties>
</file>