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sldIdLst>
    <p:sldId id="264" r:id="rId3"/>
    <p:sldId id="305" r:id="rId4"/>
    <p:sldId id="306" r:id="rId5"/>
    <p:sldId id="307" r:id="rId6"/>
    <p:sldId id="308" r:id="rId7"/>
    <p:sldId id="304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0" autoAdjust="0"/>
    <p:restoredTop sz="94660"/>
  </p:normalViewPr>
  <p:slideViewPr>
    <p:cSldViewPr>
      <p:cViewPr>
        <p:scale>
          <a:sx n="75" d="100"/>
          <a:sy n="75" d="100"/>
        </p:scale>
        <p:origin x="-270" y="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31/05/2017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31/05/2017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31/05/2017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31/05/2017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re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44016"/>
            <a:ext cx="9252520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m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57" y="116632"/>
            <a:ext cx="7760175" cy="173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31/05/2017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31/05/2017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31/05/2017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31/05/2017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31/05/2017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31/05/2017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31/05/2017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31/05/2017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red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="" xmlns:a14="http://schemas.microsoft.com/office/drawing/2010/main">
                  <a14:imgLayer r:embed="rId14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71400"/>
            <a:ext cx="9252520" cy="671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31/05/2017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10" name="Picture 11" descr="titulo3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08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m 9"/>
          <p:cNvPicPr>
            <a:picLocks noChangeAspect="1" noChangeArrowheads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7271"/>
          <a:stretch/>
        </p:blipFill>
        <p:spPr bwMode="auto">
          <a:xfrm>
            <a:off x="6964199" y="6073601"/>
            <a:ext cx="2072297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aramiko.org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tplib.html" TargetMode="External"/><Relationship Id="rId7" Type="http://schemas.openxmlformats.org/officeDocument/2006/relationships/hyperlink" Target="https://docs.python.org/3/reference/index.html" TargetMode="External"/><Relationship Id="rId2" Type="http://schemas.openxmlformats.org/officeDocument/2006/relationships/hyperlink" Target="http://jessenoller.com/blog/2009/02/05/ssh-programming-with-paramiko-completely-differen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python.org/3/library/index.html" TargetMode="External"/><Relationship Id="rId5" Type="http://schemas.openxmlformats.org/officeDocument/2006/relationships/hyperlink" Target="https://panda.ime.usp.br/pensepy/static/pensepy" TargetMode="External"/><Relationship Id="rId4" Type="http://schemas.openxmlformats.org/officeDocument/2006/relationships/hyperlink" Target="https://wiki.python.org.br/CookBoo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ChangeArrowheads="1"/>
          </p:cNvSpPr>
          <p:nvPr/>
        </p:nvSpPr>
        <p:spPr bwMode="auto">
          <a:xfrm>
            <a:off x="0" y="4293096"/>
            <a:ext cx="7670800" cy="430212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Recife-PE,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01 </a:t>
            </a: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junho </a:t>
            </a: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2017</a:t>
            </a:r>
            <a:endParaRPr lang="pt-BR" sz="2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34925" y="2795092"/>
            <a:ext cx="9144000" cy="13849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		 </a:t>
            </a:r>
            <a:r>
              <a:rPr lang="pt-BR" altLang="pt-BR" sz="2800" b="1" dirty="0" smtClean="0">
                <a:solidFill>
                  <a:schemeClr val="bg1"/>
                </a:solidFill>
              </a:rPr>
              <a:t>Automação de Tarefas com Scripts: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1"/>
                </a:solidFill>
              </a:rPr>
              <a:t>	 	 SSH, FTP e criptografia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1"/>
                </a:solidFill>
              </a:rPr>
              <a:t>		 Nivia Cruz Quental, Dra</a:t>
            </a:r>
          </a:p>
        </p:txBody>
      </p:sp>
      <p:pic>
        <p:nvPicPr>
          <p:cNvPr id="4" name="Picture 4" descr="http://www.unisinos.br/blogs/historia/files/2011/10/pesquis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8" y="2708920"/>
            <a:ext cx="1597025" cy="1447800"/>
          </a:xfrm>
          <a:prstGeom prst="rect">
            <a:avLst/>
          </a:prstGeom>
          <a:solidFill>
            <a:schemeClr val="tx2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SSH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implementação mais popular é da Paramiko</a:t>
            </a:r>
          </a:p>
          <a:p>
            <a:pPr lvl="1"/>
            <a:r>
              <a:rPr lang="pt-BR" dirty="0" smtClean="0">
                <a:hlinkClick r:id="rId2"/>
              </a:rPr>
              <a:t>http://www.paramiko.org/</a:t>
            </a:r>
            <a:endParaRPr lang="pt-BR" dirty="0" smtClean="0"/>
          </a:p>
          <a:p>
            <a:r>
              <a:rPr lang="pt-BR" dirty="0" smtClean="0"/>
              <a:t>Instalação do módulo via pip:</a:t>
            </a:r>
          </a:p>
          <a:p>
            <a:pPr lvl="1"/>
            <a:r>
              <a:rPr lang="pt-BR" dirty="0" smtClean="0"/>
              <a:t>pip install paramiko</a:t>
            </a:r>
          </a:p>
          <a:p>
            <a:r>
              <a:rPr lang="pt-BR" dirty="0" smtClean="0"/>
              <a:t>Documentação da API</a:t>
            </a:r>
          </a:p>
          <a:p>
            <a:pPr lvl="1"/>
            <a:r>
              <a:rPr lang="pt-BR" dirty="0" smtClean="0"/>
              <a:t>http://docs.paramiko.org/en/2.1/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SSH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Criando um cliente SSH</a:t>
            </a:r>
            <a:endParaRPr lang="pt-BR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39552" y="2725471"/>
            <a:ext cx="831830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import paramiko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ssh = paramiko.SSHClient()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ssh.set_missing_host_key_policy( paramiko.AutoAddPolicy())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ssh.connect('127.0.0.1', username='jesse', password='lol')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pt-B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211960" y="2492896"/>
            <a:ext cx="3600400" cy="504056"/>
          </a:xfrm>
          <a:prstGeom prst="wedgeRoundRectCallout">
            <a:avLst>
              <a:gd name="adj1" fmla="val -51068"/>
              <a:gd name="adj2" fmla="val 1431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Cria objeto do tipo SSHClient</a:t>
            </a:r>
            <a:endParaRPr lang="pt-BR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436096" y="3068960"/>
            <a:ext cx="3600400" cy="504056"/>
          </a:xfrm>
          <a:prstGeom prst="wedgeRoundRectCallout">
            <a:avLst>
              <a:gd name="adj1" fmla="val -51471"/>
              <a:gd name="adj2" fmla="val 1114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Permite adicionar a chave do server em sua lista de chaves confiáveis</a:t>
            </a:r>
            <a:endParaRPr lang="pt-BR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779912" y="5157192"/>
            <a:ext cx="3600400" cy="504056"/>
          </a:xfrm>
          <a:prstGeom prst="wedgeRoundRectCallout">
            <a:avLst>
              <a:gd name="adj1" fmla="val -37765"/>
              <a:gd name="adj2" fmla="val -1419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Conecta-se ao servidor com login e senha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SSH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Enviando comandos remotos</a:t>
            </a:r>
          </a:p>
          <a:p>
            <a:pPr lvl="1"/>
            <a:r>
              <a:rPr lang="pt-BR" dirty="0" smtClean="0"/>
              <a:t>A resposta traz uma tupla (stdin, stdout, stderr)</a:t>
            </a:r>
          </a:p>
          <a:p>
            <a:pPr lvl="2"/>
            <a:r>
              <a:rPr lang="pt-BR" dirty="0" smtClean="0"/>
              <a:t>Entrada padrão, saída padrão, saída de erro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Para comandos com sudo, onde a senha é requerida</a:t>
            </a:r>
            <a:endParaRPr lang="pt-BR" dirty="0"/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827584" y="3356992"/>
            <a:ext cx="718498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stdin, stdout, stderr = ssh.exec_command("uptime")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type(stdin)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stdout.readlines()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827584" y="5157192"/>
            <a:ext cx="79047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stdin, stdout, stderr = ssh.exec_command("sudo dmesg") 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stdin.write('lol\n') 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stdin.flush()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Cópia remota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Implementação do SFTP</a:t>
            </a:r>
          </a:p>
          <a:p>
            <a:r>
              <a:rPr lang="pt-BR" dirty="0" smtClean="0"/>
              <a:t>Copiando do server remoto para sua máquina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Experimente copiar da sua máquina para o server remoto usando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put()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2924944"/>
            <a:ext cx="84249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import paramiko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ssh = paramiko.SSHClient()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ssh.set_missing_host_key_policy(paramiko.AutoAddPolicy())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ssh.connect('127.0.0.1', username='jesse‘, password='lol')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ftp = ssh.open_sftp() 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ftp.get('remotefile.py', 'localfile.py') 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ftp.close()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References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400" b="1" dirty="0" smtClean="0"/>
              <a:t>SSH</a:t>
            </a:r>
          </a:p>
          <a:p>
            <a:pPr lvl="1"/>
            <a:r>
              <a:rPr lang="pt-BR" sz="900" b="1" dirty="0" smtClean="0">
                <a:hlinkClick r:id="rId2"/>
              </a:rPr>
              <a:t>http://jessenoller.com/blog/2009/02/05/ssh-programming-with-paramiko-completely-different</a:t>
            </a:r>
            <a:endParaRPr lang="pt-BR" sz="900" b="1" dirty="0" smtClean="0"/>
          </a:p>
          <a:p>
            <a:r>
              <a:rPr lang="pt-BR" sz="1400" b="1" dirty="0" smtClean="0"/>
              <a:t>FTP</a:t>
            </a:r>
          </a:p>
          <a:p>
            <a:pPr lvl="1"/>
            <a:r>
              <a:rPr lang="pt-BR" sz="900" b="1" dirty="0" smtClean="0">
                <a:hlinkClick r:id="rId3"/>
              </a:rPr>
              <a:t>https://docs.python.org/3/library/ftplib.html</a:t>
            </a:r>
            <a:endParaRPr lang="pt-BR" sz="900" b="1" dirty="0" smtClean="0"/>
          </a:p>
          <a:p>
            <a:r>
              <a:rPr lang="pt-BR" sz="1300" b="1" dirty="0" smtClean="0"/>
              <a:t>Python Cookbook</a:t>
            </a:r>
            <a:endParaRPr lang="pt-BR" sz="1300" b="1" dirty="0" smtClean="0"/>
          </a:p>
          <a:p>
            <a:pPr lvl="1"/>
            <a:r>
              <a:rPr lang="pt-BR" sz="900" b="1" dirty="0" smtClean="0">
                <a:hlinkClick r:id="rId4"/>
              </a:rPr>
              <a:t>https</a:t>
            </a:r>
            <a:r>
              <a:rPr lang="pt-BR" sz="900" b="1" dirty="0" smtClean="0">
                <a:hlinkClick r:id="rId4"/>
              </a:rPr>
              <a:t>://</a:t>
            </a:r>
            <a:r>
              <a:rPr lang="pt-BR" sz="900" b="1" dirty="0" smtClean="0">
                <a:hlinkClick r:id="rId4"/>
              </a:rPr>
              <a:t>wiki.python.org.br/CookBook</a:t>
            </a:r>
            <a:endParaRPr lang="pt-BR" sz="900" b="1" dirty="0" smtClean="0"/>
          </a:p>
          <a:p>
            <a:r>
              <a:rPr lang="pt-BR" sz="1600" dirty="0" smtClean="0"/>
              <a:t>Como </a:t>
            </a:r>
            <a:r>
              <a:rPr lang="pt-BR" sz="1600" dirty="0" smtClean="0"/>
              <a:t>pensar como um Cientista da Computação</a:t>
            </a:r>
          </a:p>
          <a:p>
            <a:pPr lvl="1"/>
            <a:r>
              <a:rPr lang="pt-BR" sz="1400" dirty="0" smtClean="0">
                <a:hlinkClick r:id="rId5"/>
              </a:rPr>
              <a:t>https://panda.ime.usp.br/pensepy/static/pensepy</a:t>
            </a:r>
            <a:endParaRPr lang="pt-BR" sz="1400" dirty="0" smtClean="0"/>
          </a:p>
          <a:p>
            <a:r>
              <a:rPr lang="pt-BR" sz="1600" dirty="0" smtClean="0"/>
              <a:t>Referências Python</a:t>
            </a:r>
          </a:p>
          <a:p>
            <a:pPr lvl="1"/>
            <a:r>
              <a:rPr lang="pt-BR" sz="1400" dirty="0" smtClean="0">
                <a:hlinkClick r:id="rId6"/>
              </a:rPr>
              <a:t>https://docs.python.org/3/library/index.html</a:t>
            </a:r>
            <a:endParaRPr lang="pt-BR" sz="1400" dirty="0" smtClean="0"/>
          </a:p>
          <a:p>
            <a:pPr lvl="1"/>
            <a:r>
              <a:rPr lang="pt-BR" sz="1400" dirty="0" smtClean="0">
                <a:hlinkClick r:id="rId7"/>
              </a:rPr>
              <a:t>https://</a:t>
            </a:r>
            <a:r>
              <a:rPr lang="pt-BR" sz="1400" dirty="0" smtClean="0">
                <a:hlinkClick r:id="rId7"/>
              </a:rPr>
              <a:t>docs.python.org/3/reference/index.html</a:t>
            </a:r>
            <a:endParaRPr lang="pt-BR" sz="1400" dirty="0" smtClean="0"/>
          </a:p>
          <a:p>
            <a:endParaRPr lang="pt-B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1356</TotalTime>
  <Words>240</Words>
  <Application>Microsoft Office PowerPoint</Application>
  <PresentationFormat>On-screen Show (4:3)</PresentationFormat>
  <Paragraphs>63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Tema do Office</vt:lpstr>
      <vt:lpstr>Custom Design</vt:lpstr>
      <vt:lpstr>Slide 1</vt:lpstr>
      <vt:lpstr>SSH</vt:lpstr>
      <vt:lpstr>SSH</vt:lpstr>
      <vt:lpstr>SSH</vt:lpstr>
      <vt:lpstr>Cópia remota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Evandro Duarte de Sá</dc:creator>
  <cp:lastModifiedBy>Usuario</cp:lastModifiedBy>
  <cp:revision>142</cp:revision>
  <dcterms:created xsi:type="dcterms:W3CDTF">2011-01-18T08:59:35Z</dcterms:created>
  <dcterms:modified xsi:type="dcterms:W3CDTF">2017-06-01T02:40:06Z</dcterms:modified>
</cp:coreProperties>
</file>