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36" r:id="rId2"/>
  </p:sldMasterIdLst>
  <p:notesMasterIdLst>
    <p:notesMasterId r:id="rId24"/>
  </p:notesMasterIdLst>
  <p:sldIdLst>
    <p:sldId id="257" r:id="rId3"/>
    <p:sldId id="583" r:id="rId4"/>
    <p:sldId id="584" r:id="rId5"/>
    <p:sldId id="585" r:id="rId6"/>
    <p:sldId id="586" r:id="rId7"/>
    <p:sldId id="587" r:id="rId8"/>
    <p:sldId id="588" r:id="rId9"/>
    <p:sldId id="581" r:id="rId10"/>
    <p:sldId id="589" r:id="rId11"/>
    <p:sldId id="590" r:id="rId12"/>
    <p:sldId id="591" r:id="rId13"/>
    <p:sldId id="592" r:id="rId14"/>
    <p:sldId id="593" r:id="rId15"/>
    <p:sldId id="594" r:id="rId16"/>
    <p:sldId id="596" r:id="rId17"/>
    <p:sldId id="595" r:id="rId18"/>
    <p:sldId id="597" r:id="rId19"/>
    <p:sldId id="598" r:id="rId20"/>
    <p:sldId id="599" r:id="rId21"/>
    <p:sldId id="600" r:id="rId22"/>
    <p:sldId id="582" r:id="rId23"/>
  </p:sldIdLst>
  <p:sldSz cx="9144000" cy="6858000" type="screen4x3"/>
  <p:notesSz cx="6669088" cy="992822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2B1E32E-AF69-4850-BE4B-B15D082BA91C}" type="datetimeFigureOut">
              <a:rPr lang="pt-BR"/>
              <a:pPr>
                <a:defRPr/>
              </a:pPr>
              <a:t>09/02/2017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A462AC-DE0D-4850-9506-DD2877C08D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B6EE52-06EF-48EC-82CD-622AB376DA3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0107B-628B-4B37-9F9A-AFA7EB7B3E8F}" type="datetimeFigureOut">
              <a:rPr lang="pt-BR"/>
              <a:pPr>
                <a:defRPr/>
              </a:pPr>
              <a:t>09/02/2017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BD0A3-9566-4615-A3EF-B7BEFA2A6E4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0100E-76C9-4DAF-844E-E1B08D258CB5}" type="datetimeFigureOut">
              <a:rPr lang="pt-BR"/>
              <a:pPr>
                <a:defRPr/>
              </a:pPr>
              <a:t>09/02/2017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F4F26-A288-402A-8025-BC7D5871090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2E89B-3443-4893-BBC5-187D111AC04E}" type="datetimeFigureOut">
              <a:rPr lang="pt-BR"/>
              <a:pPr>
                <a:defRPr/>
              </a:pPr>
              <a:t>09/02/2017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7454E-C179-43A2-8A56-25CF585C226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09/02/2017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09/02/2017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09/02/2017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09/02/2017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09/02/2017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09/02/2017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09/02/2017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01D2A-16D2-4624-A8FA-3CBDEC07BB2E}" type="datetimeFigureOut">
              <a:rPr lang="pt-BR"/>
              <a:pPr>
                <a:defRPr/>
              </a:pPr>
              <a:t>09/02/2017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9F18F-7F43-4F58-9BDD-394D324FCEF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09/02/2017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09/02/2017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09/02/2017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09/02/2017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6922B-2BDF-4CEF-A7E6-F3B29A435A15}" type="datetimeFigureOut">
              <a:rPr lang="pt-BR"/>
              <a:pPr>
                <a:defRPr/>
              </a:pPr>
              <a:t>09/02/2017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6EEF-8B05-42EB-8C6D-89180E55BE2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AE2DC-4196-45CA-8756-DACAEB52FAFB}" type="datetimeFigureOut">
              <a:rPr lang="pt-BR"/>
              <a:pPr>
                <a:defRPr/>
              </a:pPr>
              <a:t>09/02/2017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4B502-BDD1-432E-82A2-9164CBC0B89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0DF0A-43FF-416D-A8D0-F30D5C4DE905}" type="datetimeFigureOut">
              <a:rPr lang="pt-BR"/>
              <a:pPr>
                <a:defRPr/>
              </a:pPr>
              <a:t>09/02/2017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3154-DC5A-40CF-8515-277F46CB5D7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3286A-73AF-45CC-9502-D27CAC2702D3}" type="datetimeFigureOut">
              <a:rPr lang="pt-BR"/>
              <a:pPr>
                <a:defRPr/>
              </a:pPr>
              <a:t>09/02/2017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D9637-61D4-4B06-A239-06888EC83AC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2E7E9-1735-4E8B-83C3-09DAAD0AD716}" type="datetimeFigureOut">
              <a:rPr lang="pt-BR"/>
              <a:pPr>
                <a:defRPr/>
              </a:pPr>
              <a:t>09/02/2017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4DAA0-ED68-4A9A-8C2F-C73AC274281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10E8D-B352-4655-82F8-208730EDC59D}" type="datetimeFigureOut">
              <a:rPr lang="pt-BR"/>
              <a:pPr>
                <a:defRPr/>
              </a:pPr>
              <a:t>09/02/2017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F026-2516-46DF-B435-1762C11B6E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A5A01-7B2B-4A95-8D01-B1E2F00D60BB}" type="datetimeFigureOut">
              <a:rPr lang="pt-BR"/>
              <a:pPr>
                <a:defRPr/>
              </a:pPr>
              <a:t>09/02/2017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8931E-E3BB-4E25-9E03-E3B6E50D1FD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C12B47-B88C-4C2B-B652-A11158C9AE95}" type="datetimeFigureOut">
              <a:rPr lang="pt-BR"/>
              <a:pPr>
                <a:defRPr/>
              </a:pPr>
              <a:t>09/02/2017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E58044-CB32-4C1C-B993-03E9D09A79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51" r:id="rId2"/>
    <p:sldLayoutId id="2147484252" r:id="rId3"/>
    <p:sldLayoutId id="2147484253" r:id="rId4"/>
    <p:sldLayoutId id="2147484254" r:id="rId5"/>
    <p:sldLayoutId id="2147484255" r:id="rId6"/>
    <p:sldLayoutId id="2147484256" r:id="rId7"/>
    <p:sldLayoutId id="2147484257" r:id="rId8"/>
    <p:sldLayoutId id="2147484271" r:id="rId9"/>
    <p:sldLayoutId id="2147484272" r:id="rId10"/>
    <p:sldLayoutId id="2147484258" r:id="rId11"/>
    <p:sldLayoutId id="214748425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09/02/2017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37609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37609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37609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37609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37609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vaolinux.com.br/dica/Comandos-de-rede-Linux-(basico)" TargetMode="External"/><Relationship Id="rId2" Type="http://schemas.openxmlformats.org/officeDocument/2006/relationships/hyperlink" Target="http://www.devmedia.com.br/introducao-ao-shell-script-no-linux/25778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tângulo 1"/>
          <p:cNvSpPr>
            <a:spLocks noChangeArrowheads="1"/>
          </p:cNvSpPr>
          <p:nvPr/>
        </p:nvSpPr>
        <p:spPr bwMode="auto">
          <a:xfrm>
            <a:off x="107950" y="5373688"/>
            <a:ext cx="7670800" cy="4302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Recife-PE</a:t>
            </a:r>
            <a:r>
              <a:rPr lang="pt-BR" sz="2200" b="1" dirty="0">
                <a:latin typeface="+mn-lt"/>
                <a:cs typeface="Arial" pitchFamily="34" charset="0"/>
              </a:rPr>
              <a:t>, </a:t>
            </a:r>
            <a:r>
              <a:rPr lang="pt-BR" sz="2200" b="1" dirty="0" smtClean="0">
                <a:latin typeface="+mn-lt"/>
                <a:cs typeface="Arial" pitchFamily="34" charset="0"/>
              </a:rPr>
              <a:t>09</a:t>
            </a:r>
            <a:r>
              <a:rPr lang="pt-BR" sz="2200" b="1" dirty="0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 </a:t>
            </a:r>
            <a:r>
              <a:rPr lang="pt-BR" sz="22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fevereiro </a:t>
            </a:r>
            <a:r>
              <a:rPr lang="pt-BR" sz="22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2017</a:t>
            </a:r>
            <a:endParaRPr lang="pt-BR" sz="2200" b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  <p:sp>
        <p:nvSpPr>
          <p:cNvPr id="5123" name="AutoShape 8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4" name="AutoShape 10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5" name="AutoShape 12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6" name="AutoShape 14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 l="52994" t="61194" r="26041" b="19403"/>
          <a:stretch>
            <a:fillRect/>
          </a:stretch>
        </p:blipFill>
        <p:spPr bwMode="auto">
          <a:xfrm>
            <a:off x="2843213" y="1939925"/>
            <a:ext cx="3538537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tângulo 2"/>
          <p:cNvSpPr>
            <a:spLocks noChangeArrowheads="1"/>
          </p:cNvSpPr>
          <p:nvPr/>
        </p:nvSpPr>
        <p:spPr bwMode="auto">
          <a:xfrm>
            <a:off x="34925" y="3988247"/>
            <a:ext cx="9144000" cy="1384995"/>
          </a:xfrm>
          <a:prstGeom prst="rect">
            <a:avLst/>
          </a:prstGeom>
          <a:solidFill>
            <a:schemeClr val="accent5">
              <a:alpha val="68000"/>
            </a:scheme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                    </a:t>
            </a:r>
            <a:r>
              <a:rPr lang="pt-BR" altLang="pt-BR" sz="2800" b="1" dirty="0" smtClean="0">
                <a:solidFill>
                  <a:schemeClr val="accent2"/>
                </a:solidFill>
              </a:rPr>
              <a:t>Automação de tarefas com scripts: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2"/>
                </a:solidFill>
              </a:rPr>
              <a:t>                     Shell Script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2"/>
                </a:solidFill>
              </a:rPr>
              <a:t>		  Nivia Cruz Quental, Dra.</a:t>
            </a:r>
          </a:p>
        </p:txBody>
      </p:sp>
      <p:pic>
        <p:nvPicPr>
          <p:cNvPr id="5129" name="Picture 4" descr="http://www.unisinos.br/blogs/historia/files/2011/10/pesquis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838" y="3902075"/>
            <a:ext cx="15970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dirty="0" smtClean="0"/>
              <a:t>Coloque o código abaixo no seu script e salve-o na sua pasta home (/home/facipe)</a:t>
            </a:r>
          </a:p>
          <a:p>
            <a:pPr lvl="1"/>
            <a:r>
              <a:rPr lang="pt-BR" dirty="0" smtClean="0"/>
              <a:t>Chame-o de exemplo1.sh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0" y="3356992"/>
            <a:ext cx="914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#!/bin/bash 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echo "Seu nome de usuário é:"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whoami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echo "Info de hora atual e tempo que o computador está ligado:"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uptime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echo "O script está executando do diretório:"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pwd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“O </a:t>
            </a:r>
            <a:r>
              <a:rPr lang="pt-BR" sz="2800" dirty="0" smtClean="0"/>
              <a:t>comando echo exibe na tela a string entre aspas </a:t>
            </a:r>
            <a:r>
              <a:rPr lang="pt-BR" sz="2800" dirty="0" smtClean="0"/>
              <a:t>duplas</a:t>
            </a:r>
          </a:p>
          <a:p>
            <a:r>
              <a:rPr lang="pt-BR" sz="2800" dirty="0" smtClean="0"/>
              <a:t>O comando whoami exibe o usuário logado no sistema;</a:t>
            </a:r>
          </a:p>
          <a:p>
            <a:r>
              <a:rPr lang="pt-BR" sz="2800" dirty="0" smtClean="0"/>
              <a:t>O comando uptime exibe a hora atual, o tempo decorrido desde que o computador foi ligado, o número de usuários logados e uma média do número de processos carregados nos últimos um, cinco e 15 minutos;</a:t>
            </a:r>
          </a:p>
          <a:p>
            <a:r>
              <a:rPr lang="pt-BR" sz="2800" dirty="0" smtClean="0"/>
              <a:t>O comando pwd exibe o diretório no qual o arquivo está </a:t>
            </a:r>
            <a:r>
              <a:rPr lang="pt-BR" sz="2800" dirty="0" smtClean="0"/>
              <a:t>rodando”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Entre no terminal e dê ao seu arquivo permissão total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Veja mais sobre permissões em:</a:t>
            </a:r>
            <a:endParaRPr lang="pt-BR" dirty="0" smtClean="0"/>
          </a:p>
          <a:p>
            <a:pPr lvl="1"/>
            <a:r>
              <a:rPr lang="pt-BR" dirty="0" smtClean="0"/>
              <a:t>http://www.thegeekstuff.com/2010/06/chmod-command-examples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1187624" y="3140968"/>
            <a:ext cx="561662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sz="3200" b="1" dirty="0" smtClean="0"/>
              <a:t>chmod </a:t>
            </a:r>
            <a:r>
              <a:rPr lang="pt-BR" sz="3200" b="1" dirty="0" smtClean="0"/>
              <a:t>777 </a:t>
            </a:r>
            <a:r>
              <a:rPr lang="pt-BR" sz="3200" b="1" dirty="0" smtClean="0"/>
              <a:t>exemplo1.sh</a:t>
            </a:r>
            <a:endParaRPr lang="pt-BR" sz="32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Execute o código (não esqueça o “./”):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1187624" y="3140968"/>
            <a:ext cx="561662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sz="3200" b="1" dirty="0" smtClean="0"/>
              <a:t>./exemplo1.sh</a:t>
            </a:r>
            <a:endParaRPr lang="pt-BR" sz="32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“</a:t>
            </a:r>
            <a:r>
              <a:rPr lang="pt-BR" dirty="0" smtClean="0"/>
              <a:t>Uma variável é um label (nome) que armazena um valor para ser utilizado posteriormente no código</a:t>
            </a:r>
            <a:r>
              <a:rPr lang="pt-BR" dirty="0" smtClean="0"/>
              <a:t>”</a:t>
            </a:r>
          </a:p>
          <a:p>
            <a:r>
              <a:rPr lang="pt-BR" dirty="0" smtClean="0"/>
              <a:t>Sintaxe:</a:t>
            </a:r>
            <a:endParaRPr lang="pt-BR" dirty="0" smtClean="0"/>
          </a:p>
          <a:p>
            <a:pPr lvl="1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nome_da_variavel=valor</a:t>
            </a:r>
          </a:p>
          <a:p>
            <a:r>
              <a:rPr lang="pt-BR" dirty="0" smtClean="0"/>
              <a:t>Lendo o valor da variável</a:t>
            </a:r>
          </a:p>
          <a:p>
            <a:pPr lvl="1"/>
            <a:r>
              <a:rPr lang="pt-BR" dirty="0" smtClean="0"/>
              <a:t>Coloque um “$” na frente</a:t>
            </a:r>
          </a:p>
          <a:p>
            <a:pPr lvl="1"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nome_da_variavel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e execute um novo script com o seguinte código: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0" y="2780928"/>
            <a:ext cx="939653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#!/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bin/bash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site=www.devmedia.com.br 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meu_numero_favorito=13 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_cidade=”Porto Alegre” 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echo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“Entre no site: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$site” 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echo “Meu número favorito é: $meu_numero_favorito” 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echo “Minha cidade natal é: $_cidade”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Input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Lendo entrada</a:t>
            </a:r>
          </a:p>
          <a:p>
            <a:r>
              <a:rPr lang="pt-BR" dirty="0" smtClean="0"/>
              <a:t>Crie e execute o código a seguir: </a:t>
            </a:r>
            <a:endParaRPr lang="pt-BR" dirty="0" smtClean="0"/>
          </a:p>
        </p:txBody>
      </p:sp>
      <p:sp>
        <p:nvSpPr>
          <p:cNvPr id="5" name="Rectangle 4"/>
          <p:cNvSpPr/>
          <p:nvPr/>
        </p:nvSpPr>
        <p:spPr>
          <a:xfrm>
            <a:off x="323528" y="3501008"/>
            <a:ext cx="83884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#!/bin/bash 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echo “Qual o nome de uma de suas músicas favoritas?” 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read nome_musica; 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echo “Você gosta de ouvir $nome_musica!” </a:t>
            </a:r>
            <a:endParaRPr lang="pt-BR" sz="20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Argumentos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Lendo parâmetros passados na linha de comando</a:t>
            </a:r>
          </a:p>
          <a:p>
            <a:pPr lvl="1"/>
            <a:r>
              <a:rPr lang="pt-BR" dirty="0" smtClean="0"/>
              <a:t>Crie um script com o código abaixo e chame-o de exemplo3.sh: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Execute passando 2 parâmetros</a:t>
            </a:r>
          </a:p>
          <a:p>
            <a:pPr lvl="1"/>
            <a:r>
              <a:rPr lang="pt-BR" dirty="0" smtClean="0"/>
              <a:t>O parâmetro que você quiser</a:t>
            </a:r>
          </a:p>
          <a:p>
            <a:pPr lvl="1"/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755576" y="3645024"/>
            <a:ext cx="761459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#!/bin/bash 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echo "Número de argumentos passados: $#" 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echo “Nome do script: $0”  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echo “Primeiro argumento: $1”  </a:t>
            </a:r>
          </a:p>
          <a:p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echo “Segundo argumento: $2”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47664" y="6192688"/>
            <a:ext cx="5616624" cy="548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pt-BR" sz="3200" b="1" dirty="0" smtClean="0"/>
              <a:t>./exemplo3.sh nivia 9 </a:t>
            </a:r>
            <a:endParaRPr lang="pt-BR" sz="32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1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 script que:</a:t>
            </a:r>
          </a:p>
          <a:p>
            <a:pPr lvl="1"/>
            <a:r>
              <a:rPr lang="pt-BR" dirty="0" smtClean="0"/>
              <a:t>Baixe um arquivo (entenda e use o comando wget)</a:t>
            </a:r>
          </a:p>
          <a:p>
            <a:pPr lvl="1"/>
            <a:r>
              <a:rPr lang="pt-BR" dirty="0" smtClean="0"/>
              <a:t>Crie um diretório com o comando ‘mkdir’</a:t>
            </a:r>
          </a:p>
          <a:p>
            <a:pPr lvl="1"/>
            <a:r>
              <a:rPr lang="pt-BR" dirty="0" smtClean="0"/>
              <a:t>Mova o arquivo baixado para este diretório com o comando ‘mv’</a:t>
            </a:r>
          </a:p>
          <a:p>
            <a:pPr lvl="1"/>
            <a:r>
              <a:rPr lang="pt-BR" dirty="0" smtClean="0"/>
              <a:t>Entre no diretório criado com o comando ‘cd’</a:t>
            </a:r>
          </a:p>
          <a:p>
            <a:pPr lvl="1"/>
            <a:r>
              <a:rPr lang="pt-BR" dirty="0" smtClean="0"/>
              <a:t>Crie uma cópia do arquivo com outro nome usando o comando ‘cp’</a:t>
            </a:r>
          </a:p>
          <a:p>
            <a:pPr lvl="1"/>
            <a:r>
              <a:rPr lang="pt-BR" b="1" dirty="0" smtClean="0"/>
              <a:t>DESAFIO</a:t>
            </a:r>
            <a:r>
              <a:rPr lang="pt-BR" dirty="0" smtClean="0"/>
              <a:t>: zipe a pasta que você criou</a:t>
            </a:r>
          </a:p>
          <a:p>
            <a:pPr lvl="1"/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Condicionais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611560" y="1225689"/>
            <a:ext cx="79208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#!/bin/bash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echo "Selecione uma opção:"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echo "1 - Exibir data e hora do sistema"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echo "2 - Exibir o resultado da divisão 10/2"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echo "3 - Exibir uma mensagem”                                                       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read opcao;                                                                         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if [ $opcao == "1" ];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then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data=$(date +"%T, %d/%m/%y, %A")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echo "$data"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elif [ $opcao == "2" ];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then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result=$((10/2))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echo "divisao de 10/2 = $result"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elif [ $opcao == "3" ];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then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echo "Informe o seu nome:"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read nome;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echo "Bem-vindo ao mundo do shell script, $nome!"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fi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Conhecendo a área de trabalho do Ubuntu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Ubuntu deskto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4224"/>
            <a:ext cx="9144000" cy="547116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156176" y="2132856"/>
            <a:ext cx="298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Área de notificação</a:t>
            </a:r>
            <a:endParaRPr lang="pt-BR" sz="2400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100392" y="1700808"/>
            <a:ext cx="288032" cy="504056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96344" y="1916832"/>
            <a:ext cx="298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Barra de menus</a:t>
            </a:r>
            <a:endParaRPr lang="pt-BR" sz="24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024336" y="1628800"/>
            <a:ext cx="648072" cy="36004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15616" y="5877272"/>
            <a:ext cx="3268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Lançador ou Launcher</a:t>
            </a:r>
            <a:endParaRPr lang="pt-BR" sz="2400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95536" y="5445224"/>
            <a:ext cx="648072" cy="36004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71600" y="1700808"/>
            <a:ext cx="2000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 Painel Inicial</a:t>
            </a:r>
            <a:endParaRPr lang="pt-BR" sz="24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 flipV="1">
            <a:off x="251520" y="1772816"/>
            <a:ext cx="720080" cy="158825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155020" y="2348880"/>
            <a:ext cx="17780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Explorador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de arquivos</a:t>
            </a:r>
            <a:endParaRPr lang="pt-BR" sz="240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51520" y="2204864"/>
            <a:ext cx="936104" cy="360041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 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 script que aceite um argumento</a:t>
            </a:r>
          </a:p>
          <a:p>
            <a:pPr lvl="1"/>
            <a:r>
              <a:rPr lang="pt-BR" dirty="0" smtClean="0"/>
              <a:t>Se for 1, imprima na tela “Valor 1!”</a:t>
            </a:r>
          </a:p>
          <a:p>
            <a:pPr lvl="1"/>
            <a:r>
              <a:rPr lang="pt-BR" dirty="0" smtClean="0"/>
              <a:t>Do contrário, imprima tela “Diferente de 1</a:t>
            </a:r>
            <a:r>
              <a:rPr lang="pt-BR" dirty="0" smtClean="0"/>
              <a:t>!”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1800" dirty="0" smtClean="0"/>
              <a:t>Manual do Ubuntu/Compreendendo o desktop</a:t>
            </a:r>
          </a:p>
          <a:p>
            <a:pPr lvl="1"/>
            <a:r>
              <a:rPr lang="pt-BR" sz="1400" b="1" dirty="0" smtClean="0"/>
              <a:t>https://pt.wikibooks.org/wiki/Manual_do_Ubuntu/Compreendendo_o_desktop</a:t>
            </a:r>
          </a:p>
          <a:p>
            <a:r>
              <a:rPr lang="pt-BR" sz="1800" b="1" dirty="0" smtClean="0"/>
              <a:t>Siqueira, L.A. Certificação LPI-1. 5ª.ed – Alta Books, 2015.</a:t>
            </a:r>
            <a:endParaRPr lang="pt-BR" sz="1400" b="1" dirty="0" smtClean="0"/>
          </a:p>
          <a:p>
            <a:r>
              <a:rPr lang="pt-BR" sz="1800" b="1" dirty="0" smtClean="0"/>
              <a:t>Introdução ao Shell Script no Linux – Dev Media</a:t>
            </a:r>
            <a:endParaRPr lang="pt-BR" sz="1800" dirty="0" smtClean="0"/>
          </a:p>
          <a:p>
            <a:pPr lvl="1"/>
            <a:r>
              <a:rPr lang="pt-BR" sz="1600" dirty="0" smtClean="0">
                <a:hlinkClick r:id="rId2"/>
              </a:rPr>
              <a:t>http://www.devmedia.com.br/introducao-ao-shell-script-no-linux/25778</a:t>
            </a:r>
            <a:endParaRPr lang="pt-BR" sz="1600" dirty="0" smtClean="0"/>
          </a:p>
          <a:p>
            <a:pPr lvl="1"/>
            <a:r>
              <a:rPr lang="pt-BR" sz="1600" dirty="0" smtClean="0">
                <a:hlinkClick r:id="rId3"/>
              </a:rPr>
              <a:t>https://www.vivaolinux.com.br/dica/Comandos-de-rede-Linux-(basico)</a:t>
            </a:r>
            <a:endParaRPr lang="pt-BR" sz="1600" dirty="0" smtClean="0"/>
          </a:p>
          <a:p>
            <a:r>
              <a:rPr lang="pt-BR" sz="2000" b="1" dirty="0" smtClean="0"/>
              <a:t>Bash Guide for Beginners</a:t>
            </a:r>
          </a:p>
          <a:p>
            <a:pPr lvl="1"/>
            <a:r>
              <a:rPr lang="pt-BR" sz="1600" dirty="0" smtClean="0"/>
              <a:t>http://www.tldp.org/LDP/Bash-Beginners-Guide/html/Bash-Beginners-Guide.html</a:t>
            </a:r>
          </a:p>
          <a:p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Painel inicial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3794" name="Picture 2" descr="Lançador ubunt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14224"/>
            <a:ext cx="9144000" cy="547116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5004048" y="1412776"/>
            <a:ext cx="33874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Digite gedit e clique no </a:t>
            </a:r>
          </a:p>
          <a:p>
            <a:r>
              <a:rPr lang="pt-BR" sz="2400" dirty="0" smtClean="0">
                <a:solidFill>
                  <a:schemeClr val="bg1"/>
                </a:solidFill>
              </a:rPr>
              <a:t>aplicativo que aparecer</a:t>
            </a:r>
            <a:endParaRPr lang="pt-BR" sz="2400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4139952" y="1828275"/>
            <a:ext cx="864096" cy="16549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Gedit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Use o gedit para editar os seus scripts </a:t>
            </a:r>
          </a:p>
          <a:p>
            <a:r>
              <a:rPr lang="pt-BR" dirty="0" smtClean="0"/>
              <a:t>Ele é como um notepad</a:t>
            </a:r>
            <a:endParaRPr lang="pt-BR" dirty="0"/>
          </a:p>
        </p:txBody>
      </p:sp>
      <p:pic>
        <p:nvPicPr>
          <p:cNvPr id="34818" name="Picture 2" descr="gedit code editor web2py application develop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651222"/>
            <a:ext cx="5266953" cy="42067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Gerenciador de arquivos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pasta home equivale ao C:\Users</a:t>
            </a:r>
          </a:p>
        </p:txBody>
      </p:sp>
      <p:pic>
        <p:nvPicPr>
          <p:cNvPr id="35842" name="Picture 2" descr="http://1.bp.blogspot.com/-SnLkVzkyd_U/Vos7yyfAmTI/AAAAAAAAA5I/rjS5y-zcQac/s1600/nautilus-arquivos-pastas-ubuntu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384664"/>
            <a:ext cx="8644950" cy="4473336"/>
          </a:xfrm>
          <a:prstGeom prst="rect">
            <a:avLst/>
          </a:prstGeom>
          <a:noFill/>
        </p:spPr>
      </p:pic>
      <p:sp>
        <p:nvSpPr>
          <p:cNvPr id="5" name="Oval 4"/>
          <p:cNvSpPr/>
          <p:nvPr/>
        </p:nvSpPr>
        <p:spPr>
          <a:xfrm>
            <a:off x="4139952" y="3573016"/>
            <a:ext cx="1296144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Terminal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Procure pelo terminal no lançador</a:t>
            </a:r>
          </a:p>
          <a:p>
            <a:pPr lvl="1"/>
            <a:r>
              <a:rPr lang="pt-BR" dirty="0" smtClean="0"/>
              <a:t>Ou digite “terminal” (sem as aspas) no painel inicial</a:t>
            </a:r>
          </a:p>
          <a:p>
            <a:pPr lvl="1"/>
            <a:r>
              <a:rPr lang="pt-BR" dirty="0" smtClean="0"/>
              <a:t>Ele sempre inicia no diretório /home/&lt;seu login&gt;</a:t>
            </a:r>
          </a:p>
          <a:p>
            <a:pPr lvl="2"/>
            <a:r>
              <a:rPr lang="pt-BR" dirty="0" smtClean="0"/>
              <a:t>Ex: /home/facipe</a:t>
            </a:r>
            <a:endParaRPr lang="pt-BR" dirty="0"/>
          </a:p>
        </p:txBody>
      </p:sp>
      <p:pic>
        <p:nvPicPr>
          <p:cNvPr id="36866" name="Picture 2" descr="https://2.bp.blogspot.com/-GEOymAYIb5M/WCdG3beBdGI/AAAAAAAACi8/p4fOy-SYNEgonFa7C8Lv9XgpZkA5QrilQCLcB/s1600/dash-buscador-unity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4005064"/>
            <a:ext cx="6667500" cy="32861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Terminal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pt-BR" dirty="0" smtClean="0"/>
              <a:t>Vamos executar alguns comandos:</a:t>
            </a:r>
          </a:p>
          <a:p>
            <a:pPr marL="742950" lvl="2" indent="-342900"/>
            <a:r>
              <a:rPr lang="pt-BR" dirty="0" smtClean="0"/>
              <a:t>http://www.ufpa.br/dicas/pdf/li-licb1.pdf</a:t>
            </a:r>
          </a:p>
          <a:p>
            <a:endParaRPr lang="pt-BR" dirty="0"/>
          </a:p>
        </p:txBody>
      </p:sp>
      <p:pic>
        <p:nvPicPr>
          <p:cNvPr id="37890" name="Picture 2" descr="Resultado de imagem para terminal ubunt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0" y="2276872"/>
            <a:ext cx="9139700" cy="4608512"/>
          </a:xfrm>
          <a:prstGeom prst="rect">
            <a:avLst/>
          </a:prstGeom>
          <a:noFill/>
        </p:spPr>
      </p:pic>
      <p:sp>
        <p:nvSpPr>
          <p:cNvPr id="5" name="Left Brace 4"/>
          <p:cNvSpPr/>
          <p:nvPr/>
        </p:nvSpPr>
        <p:spPr>
          <a:xfrm rot="16200000">
            <a:off x="324037" y="2672915"/>
            <a:ext cx="504055" cy="115212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Left Brace 5"/>
          <p:cNvSpPr/>
          <p:nvPr/>
        </p:nvSpPr>
        <p:spPr>
          <a:xfrm rot="16200000">
            <a:off x="1511662" y="2744923"/>
            <a:ext cx="504055" cy="100811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0" y="3501008"/>
            <a:ext cx="1691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1"/>
                </a:solidFill>
              </a:rPr>
              <a:t>Nome do usuário</a:t>
            </a:r>
            <a:endParaRPr lang="pt-BR" sz="20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0160" y="3501008"/>
            <a:ext cx="1691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chemeClr val="accent1"/>
                </a:solidFill>
              </a:rPr>
              <a:t>Nome do computador</a:t>
            </a:r>
            <a:endParaRPr lang="pt-BR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Bash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Linguagem de script para o sistema linux</a:t>
            </a:r>
          </a:p>
          <a:p>
            <a:pPr lvl="1"/>
            <a:r>
              <a:rPr lang="pt-BR" dirty="0" smtClean="0"/>
              <a:t>Sequencia de comandos linux em um arquivo .sh</a:t>
            </a:r>
          </a:p>
          <a:p>
            <a:r>
              <a:rPr lang="pt-BR" dirty="0" smtClean="0"/>
              <a:t>Executado no terminal</a:t>
            </a:r>
          </a:p>
          <a:p>
            <a:pPr lvl="1"/>
            <a:r>
              <a:rPr lang="pt-BR" dirty="0" smtClean="0"/>
              <a:t>Como os arquivos em lote do windows</a:t>
            </a:r>
          </a:p>
          <a:p>
            <a:r>
              <a:rPr lang="pt-BR" dirty="0" smtClean="0"/>
              <a:t>Executado linha a linha</a:t>
            </a:r>
          </a:p>
          <a:p>
            <a:pPr lvl="1"/>
            <a:r>
              <a:rPr lang="pt-BR" dirty="0" smtClean="0"/>
              <a:t>O terminal é um interpretador do Bash!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Bash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Abra o </a:t>
            </a:r>
            <a:r>
              <a:rPr lang="pt-BR" dirty="0" smtClean="0"/>
              <a:t>gedit para criar um novo script</a:t>
            </a:r>
          </a:p>
          <a:p>
            <a:r>
              <a:rPr lang="pt-BR" dirty="0" smtClean="0"/>
              <a:t>Todo script bash tem que começar com</a:t>
            </a:r>
            <a:r>
              <a:rPr lang="pt-BR" dirty="0" smtClean="0"/>
              <a:t> 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“A </a:t>
            </a:r>
            <a:r>
              <a:rPr lang="pt-BR" dirty="0" smtClean="0"/>
              <a:t>primeira linha de um shell script define qual o interpretador de comandos será </a:t>
            </a:r>
            <a:r>
              <a:rPr lang="pt-BR" dirty="0" smtClean="0"/>
              <a:t>utilizado”</a:t>
            </a:r>
          </a:p>
          <a:p>
            <a:pPr lvl="1"/>
            <a:r>
              <a:rPr lang="pt-BR" dirty="0" smtClean="0"/>
              <a:t>O bash é o </a:t>
            </a:r>
            <a:r>
              <a:rPr lang="pt-BR" dirty="0" smtClean="0"/>
              <a:t>mais </a:t>
            </a:r>
            <a:r>
              <a:rPr lang="pt-BR" dirty="0" smtClean="0"/>
              <a:t>conhecido, mas </a:t>
            </a:r>
            <a:r>
              <a:rPr lang="pt-BR" dirty="0" smtClean="0"/>
              <a:t>não é o único tipo de shell </a:t>
            </a:r>
            <a:r>
              <a:rPr lang="pt-BR" dirty="0" smtClean="0"/>
              <a:t>disponível</a:t>
            </a:r>
          </a:p>
          <a:p>
            <a:pPr lvl="2"/>
            <a:r>
              <a:rPr lang="pt-BR" dirty="0" smtClean="0"/>
              <a:t>sh ksh, tsh, ...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2771800" y="2924944"/>
            <a:ext cx="316835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#! /bin/bash</a:t>
            </a:r>
            <a:endParaRPr lang="pt-BR" sz="3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FF0000"/>
      </a:accent1>
      <a:accent2>
        <a:srgbClr val="002060"/>
      </a:accent2>
      <a:accent3>
        <a:srgbClr val="FF0000"/>
      </a:accent3>
      <a:accent4>
        <a:srgbClr val="002060"/>
      </a:accent4>
      <a:accent5>
        <a:srgbClr val="FF0000"/>
      </a:accent5>
      <a:accent6>
        <a:srgbClr val="002060"/>
      </a:accent6>
      <a:hlink>
        <a:srgbClr val="D25814"/>
      </a:hlink>
      <a:folHlink>
        <a:srgbClr val="849A0A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5747</TotalTime>
  <Words>863</Words>
  <Application>Microsoft Office PowerPoint</Application>
  <PresentationFormat>On-screen Show (4:3)</PresentationFormat>
  <Paragraphs>154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Tema do Office</vt:lpstr>
      <vt:lpstr>Custom Design</vt:lpstr>
      <vt:lpstr>Slide 1</vt:lpstr>
      <vt:lpstr>Conhecendo a área de trabalho do Ubuntu</vt:lpstr>
      <vt:lpstr>Painel inicial</vt:lpstr>
      <vt:lpstr>Gedit</vt:lpstr>
      <vt:lpstr>Gerenciador de arquivos</vt:lpstr>
      <vt:lpstr>Terminal</vt:lpstr>
      <vt:lpstr>Terminal</vt:lpstr>
      <vt:lpstr>Bash</vt:lpstr>
      <vt:lpstr>Bash</vt:lpstr>
      <vt:lpstr>Exemplo</vt:lpstr>
      <vt:lpstr>Exemplo</vt:lpstr>
      <vt:lpstr>Exemplo</vt:lpstr>
      <vt:lpstr>Exemplo</vt:lpstr>
      <vt:lpstr>Variáveis</vt:lpstr>
      <vt:lpstr>Exemplo</vt:lpstr>
      <vt:lpstr>Input</vt:lpstr>
      <vt:lpstr>Argumentos</vt:lpstr>
      <vt:lpstr>Exercício 1</vt:lpstr>
      <vt:lpstr>Condicionais</vt:lpstr>
      <vt:lpstr>Exercício 2</vt:lpstr>
      <vt:lpstr>Referências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marianna_muniz</dc:creator>
  <cp:lastModifiedBy>Usuario</cp:lastModifiedBy>
  <cp:revision>325</cp:revision>
  <dcterms:created xsi:type="dcterms:W3CDTF">2010-11-12T14:56:26Z</dcterms:created>
  <dcterms:modified xsi:type="dcterms:W3CDTF">2017-02-09T15:38:03Z</dcterms:modified>
</cp:coreProperties>
</file>