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4"/>
  </p:notesMasterIdLst>
  <p:sldIdLst>
    <p:sldId id="257" r:id="rId3"/>
    <p:sldId id="583" r:id="rId4"/>
    <p:sldId id="584" r:id="rId5"/>
    <p:sldId id="585" r:id="rId6"/>
    <p:sldId id="586" r:id="rId7"/>
    <p:sldId id="587" r:id="rId8"/>
    <p:sldId id="588" r:id="rId9"/>
    <p:sldId id="581" r:id="rId10"/>
    <p:sldId id="589" r:id="rId11"/>
    <p:sldId id="590" r:id="rId12"/>
    <p:sldId id="591" r:id="rId13"/>
    <p:sldId id="592" r:id="rId14"/>
    <p:sldId id="593" r:id="rId15"/>
    <p:sldId id="594" r:id="rId16"/>
    <p:sldId id="596" r:id="rId17"/>
    <p:sldId id="595" r:id="rId18"/>
    <p:sldId id="597" r:id="rId19"/>
    <p:sldId id="598" r:id="rId20"/>
    <p:sldId id="599" r:id="rId21"/>
    <p:sldId id="600" r:id="rId22"/>
    <p:sldId id="582" r:id="rId23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dica/Comandos-de-rede-Linux-(basico)" TargetMode="External"/><Relationship Id="rId2" Type="http://schemas.openxmlformats.org/officeDocument/2006/relationships/hyperlink" Target="https://www.devmedia.com.br/introducao-ao-shell-script-no-linux/2577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02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Shell Script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Nivia Cruz Quental, Dra.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Coloque o código abaixo no seu script e salve-o na sua pasta home (/home/facipe)</a:t>
            </a:r>
          </a:p>
          <a:p>
            <a:pPr lvl="1"/>
            <a:r>
              <a:rPr lang="pt-BR" dirty="0" smtClean="0"/>
              <a:t>Chame-o de exemplo1.sh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35699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"Seu nome de usuário é:"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whoami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"Info de hora atual e tempo que o computador está ligado:"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uptime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"O script está executando do diretório:"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pwd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“O comando echo exibe na tela a string entre aspas duplas</a:t>
            </a:r>
          </a:p>
          <a:p>
            <a:r>
              <a:rPr lang="pt-BR" sz="2800" dirty="0" smtClean="0"/>
              <a:t>O comando whoami exibe o usuário logado no sistema;</a:t>
            </a:r>
          </a:p>
          <a:p>
            <a:r>
              <a:rPr lang="pt-BR" sz="2800" dirty="0" smtClean="0"/>
              <a:t>O comando uptime exibe a hora atual, o tempo decorrido desde que o computador foi ligado, o número de usuários logados e uma média do número de processos carregados nos últimos um, cinco e 15 minutos;</a:t>
            </a:r>
          </a:p>
          <a:p>
            <a:r>
              <a:rPr lang="pt-BR" sz="2800" dirty="0" smtClean="0"/>
              <a:t>O comando pwd exibe o diretório no qual o arquivo está rodando”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 no terminal e dê ao seu arquivo permissão total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Veja mais sobre permissões em:</a:t>
            </a:r>
          </a:p>
          <a:p>
            <a:pPr lvl="1"/>
            <a:r>
              <a:rPr lang="pt-BR" dirty="0" smtClean="0"/>
              <a:t>http://www.thegeekstuff.com/2010/06/chmod-command-examples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187624" y="3140968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chmod 777 exemplo1.sh</a:t>
            </a:r>
            <a:endParaRPr lang="pt-BR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 código (não esqueça o “./”):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87624" y="3140968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./exemplo1.sh</a:t>
            </a:r>
            <a:endParaRPr lang="pt-BR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“Uma variável é um label (nome) que armazena um valor para ser utilizado posteriormente no código”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nome_da_variavel=valor</a:t>
            </a:r>
          </a:p>
          <a:p>
            <a:r>
              <a:rPr lang="pt-BR" dirty="0" smtClean="0"/>
              <a:t>Lendo o valor da variável</a:t>
            </a:r>
          </a:p>
          <a:p>
            <a:pPr lvl="1"/>
            <a:r>
              <a:rPr lang="pt-BR" dirty="0" smtClean="0"/>
              <a:t>Coloque um “$” na frente</a:t>
            </a: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nome_da_variavel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e execute um novo script com o seguinte código: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2780928"/>
            <a:ext cx="9396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site=www.devmedia.com.br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meu_numero_favorito=13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_cidade=”Porto Alegre”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“Entre no site: $site”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“Meu número favorito é: $meu_numero_favorito”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“Minha cidade natal é: $_cidade”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Input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Lendo entrada</a:t>
            </a:r>
          </a:p>
          <a:p>
            <a:r>
              <a:rPr lang="pt-BR" dirty="0" smtClean="0"/>
              <a:t>Crie e execute o código a seguir: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501008"/>
            <a:ext cx="8388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“Qual o nome de uma de suas músicas favoritas?”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read nome_musica;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“Você gosta de ouvir $nome_musica!”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Lendo parâmetros passados na linha de comando</a:t>
            </a:r>
          </a:p>
          <a:p>
            <a:pPr lvl="1"/>
            <a:r>
              <a:rPr lang="pt-BR" dirty="0" smtClean="0"/>
              <a:t>Crie um script com o código abaixo e chame-o de exemplo3.sh: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Execute passando 2 parâmetros</a:t>
            </a:r>
          </a:p>
          <a:p>
            <a:pPr lvl="1"/>
            <a:r>
              <a:rPr lang="pt-BR" dirty="0" smtClean="0"/>
              <a:t>O parâmetro que você quiser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3645024"/>
            <a:ext cx="761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"Número de argumentos passados: $#"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“Nome do script: $0” 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“Primeiro argumento: $1” 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“Segundo argumento: $2”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6192688"/>
            <a:ext cx="5616624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./exemplo3.sh nivia 9 </a:t>
            </a:r>
            <a:endParaRPr lang="pt-BR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Baixe um arquivo (entenda e use o comando wget)</a:t>
            </a:r>
          </a:p>
          <a:p>
            <a:pPr lvl="1"/>
            <a:r>
              <a:rPr lang="pt-BR" dirty="0" smtClean="0"/>
              <a:t>Crie um diretório com o comando ‘mkdir’</a:t>
            </a:r>
          </a:p>
          <a:p>
            <a:pPr lvl="1"/>
            <a:r>
              <a:rPr lang="pt-BR" dirty="0" smtClean="0"/>
              <a:t>Mova o arquivo baixado para este diretório com o comando ‘mv’</a:t>
            </a:r>
          </a:p>
          <a:p>
            <a:pPr lvl="1"/>
            <a:r>
              <a:rPr lang="pt-BR" dirty="0" smtClean="0"/>
              <a:t>Entre no diretório criado com o comando ‘cd’</a:t>
            </a:r>
          </a:p>
          <a:p>
            <a:pPr lvl="1"/>
            <a:r>
              <a:rPr lang="pt-BR" dirty="0" smtClean="0"/>
              <a:t>Crie uma cópia do arquivo com outro nome usando o comando ‘cp’</a:t>
            </a:r>
          </a:p>
          <a:p>
            <a:pPr lvl="1"/>
            <a:r>
              <a:rPr lang="pt-BR" b="1" dirty="0" smtClean="0"/>
              <a:t>DESAFIO</a:t>
            </a:r>
            <a:r>
              <a:rPr lang="pt-BR" dirty="0" smtClean="0"/>
              <a:t>: zipe a pasta que você criou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11560" y="1225689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"Selecione uma opção:"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"1 - Exibir data e hora do sistema"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"2 - Exibir o resultado da divisão 10/2"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"3 - Exibir uma mensagem”                                               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read opcao;                                                                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if [ $opcao == "1"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data=$(date +"%T, %d/%m/%y, %A")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echo "$data"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[ $opcao == "2"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result=$((10/2))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echo "divisao de 10/2 = $result"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[ $opcao == "3"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echo "Informe o seu nome:"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read nome;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echo "Bem-vindo ao mundo do shell script, $nome!"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fi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 área de trabalho do Ubuntu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Ubuntu desk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224"/>
            <a:ext cx="9144000" cy="5471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2132856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Área de notificação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100392" y="1700808"/>
            <a:ext cx="28803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6344" y="1916832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Barra de menus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24336" y="1628800"/>
            <a:ext cx="648072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5616" y="5877272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Lançador ou Launcher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5536" y="5445224"/>
            <a:ext cx="648072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1600" y="1700808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 Painel Inicial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251520" y="1772816"/>
            <a:ext cx="720080" cy="1588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55020" y="2348880"/>
            <a:ext cx="1778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Explorador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de arquivos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51520" y="2204864"/>
            <a:ext cx="936104" cy="36004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aceite um argumento</a:t>
            </a:r>
          </a:p>
          <a:p>
            <a:pPr lvl="1"/>
            <a:r>
              <a:rPr lang="pt-BR" dirty="0" smtClean="0"/>
              <a:t>Se for 1, imprima na tela “Valor 1!”</a:t>
            </a:r>
          </a:p>
          <a:p>
            <a:pPr lvl="1"/>
            <a:r>
              <a:rPr lang="pt-BR" dirty="0" smtClean="0"/>
              <a:t>Do contrário, imprima tela “Diferente de 1!”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 smtClean="0"/>
              <a:t>Manual do Ubuntu/Compreendendo o desktop</a:t>
            </a:r>
          </a:p>
          <a:p>
            <a:pPr lvl="1"/>
            <a:r>
              <a:rPr lang="pt-BR" sz="1400" b="1" dirty="0" smtClean="0"/>
              <a:t>https://pt.wikibooks.org/wiki/Manual_do_Ubuntu/Compreendendo_o_desktop</a:t>
            </a:r>
          </a:p>
          <a:p>
            <a:r>
              <a:rPr lang="pt-BR" sz="1800" b="1" dirty="0" smtClean="0"/>
              <a:t>Siqueira, L.A. Certificação LPI-1. 5ª.ed – Alta Books, 2015.</a:t>
            </a:r>
            <a:endParaRPr lang="pt-BR" sz="1400" b="1" dirty="0" smtClean="0"/>
          </a:p>
          <a:p>
            <a:r>
              <a:rPr lang="pt-BR" sz="1800" b="1" dirty="0" smtClean="0"/>
              <a:t>Introdução ao Shell Script no Linux – Dev Media</a:t>
            </a:r>
            <a:endParaRPr lang="pt-BR" sz="1800" dirty="0" smtClean="0"/>
          </a:p>
          <a:p>
            <a:pPr lvl="1"/>
            <a:r>
              <a:rPr lang="pt-BR" sz="1600" dirty="0" smtClean="0">
                <a:hlinkClick r:id="rId2"/>
              </a:rPr>
              <a:t>https://</a:t>
            </a:r>
            <a:r>
              <a:rPr lang="pt-BR" sz="1600" dirty="0" smtClean="0">
                <a:hlinkClick r:id="rId2"/>
              </a:rPr>
              <a:t>www.devmedia.com.br/introducao-ao-shell-script-no-linux/25778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3"/>
              </a:rPr>
              <a:t>https://www.vivaolinux.com.br/dica/Comandos-de-rede-Linux-(basico)</a:t>
            </a:r>
            <a:endParaRPr lang="pt-BR" sz="1600" dirty="0" smtClean="0"/>
          </a:p>
          <a:p>
            <a:r>
              <a:rPr lang="pt-BR" sz="2000" b="1" dirty="0" smtClean="0"/>
              <a:t>Bash Guide for Beginners</a:t>
            </a:r>
          </a:p>
          <a:p>
            <a:pPr lvl="1"/>
            <a:r>
              <a:rPr lang="pt-BR" sz="1600" dirty="0" smtClean="0"/>
              <a:t>http://www.tldp.org/LDP/Bash-Beginners-Guide/html/Bash-Beginners-Guide.html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3794" name="Picture 2" descr="Lançador ubun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224"/>
            <a:ext cx="9144000" cy="54711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4048" y="1412776"/>
            <a:ext cx="3387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Digite gedit e clique no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aplicativo que aparecer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139952" y="1828275"/>
            <a:ext cx="864096" cy="1654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Gedit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gedit para editar os seus scripts </a:t>
            </a:r>
          </a:p>
          <a:p>
            <a:r>
              <a:rPr lang="pt-BR" dirty="0" smtClean="0"/>
              <a:t>Ele é como um notepad</a:t>
            </a:r>
            <a:endParaRPr lang="pt-BR" dirty="0"/>
          </a:p>
        </p:txBody>
      </p:sp>
      <p:pic>
        <p:nvPicPr>
          <p:cNvPr id="34818" name="Picture 2" descr="gedit code editor web2py application develop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51222"/>
            <a:ext cx="5266953" cy="4206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pasta home equivale ao C:\Users</a:t>
            </a:r>
          </a:p>
        </p:txBody>
      </p:sp>
      <p:pic>
        <p:nvPicPr>
          <p:cNvPr id="35842" name="Picture 2" descr="http://1.bp.blogspot.com/-SnLkVzkyd_U/Vos7yyfAmTI/AAAAAAAAA5I/rjS5y-zcQac/s1600/nautilus-arquivos-pastas-ubun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84664"/>
            <a:ext cx="8644950" cy="447333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139952" y="3573016"/>
            <a:ext cx="129614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Procure pelo terminal no lançador</a:t>
            </a:r>
          </a:p>
          <a:p>
            <a:pPr lvl="1"/>
            <a:r>
              <a:rPr lang="pt-BR" dirty="0" smtClean="0"/>
              <a:t>Ou digite “terminal” (sem as aspas) no painel inicial</a:t>
            </a:r>
          </a:p>
          <a:p>
            <a:pPr lvl="1"/>
            <a:r>
              <a:rPr lang="pt-BR" dirty="0" smtClean="0"/>
              <a:t>Ele sempre inicia no diretório /home/&lt;seu login&gt;</a:t>
            </a:r>
          </a:p>
          <a:p>
            <a:pPr lvl="2"/>
            <a:r>
              <a:rPr lang="pt-BR" dirty="0" smtClean="0"/>
              <a:t>Ex: /home/facipe</a:t>
            </a:r>
            <a:endParaRPr lang="pt-BR" dirty="0"/>
          </a:p>
        </p:txBody>
      </p:sp>
      <p:pic>
        <p:nvPicPr>
          <p:cNvPr id="36866" name="Picture 2" descr="https://2.bp.blogspot.com/-GEOymAYIb5M/WCdG3beBdGI/AAAAAAAACi8/p4fOy-SYNEgonFa7C8Lv9XgpZkA5QrilQCLcB/s1600/dash-buscador-unit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05064"/>
            <a:ext cx="666750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BR" dirty="0" smtClean="0"/>
              <a:t>Vamos executar alguns comandos:</a:t>
            </a:r>
          </a:p>
          <a:p>
            <a:pPr marL="742950" lvl="2" indent="-342900"/>
            <a:r>
              <a:rPr lang="pt-BR" dirty="0" smtClean="0"/>
              <a:t>http://www.ufpa.br/dicas/pdf/li-licb1.pdf</a:t>
            </a:r>
          </a:p>
          <a:p>
            <a:endParaRPr lang="pt-BR" dirty="0"/>
          </a:p>
        </p:txBody>
      </p:sp>
      <p:pic>
        <p:nvPicPr>
          <p:cNvPr id="37890" name="Picture 2" descr="Resultado de imagem para terminal ubun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" y="2276872"/>
            <a:ext cx="9139700" cy="4608512"/>
          </a:xfrm>
          <a:prstGeom prst="rect">
            <a:avLst/>
          </a:prstGeom>
          <a:noFill/>
        </p:spPr>
      </p:pic>
      <p:sp>
        <p:nvSpPr>
          <p:cNvPr id="5" name="Left Brace 4"/>
          <p:cNvSpPr/>
          <p:nvPr/>
        </p:nvSpPr>
        <p:spPr>
          <a:xfrm rot="16200000">
            <a:off x="324037" y="2672915"/>
            <a:ext cx="504055" cy="11521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eft Brace 5"/>
          <p:cNvSpPr/>
          <p:nvPr/>
        </p:nvSpPr>
        <p:spPr>
          <a:xfrm rot="16200000">
            <a:off x="1511662" y="2744923"/>
            <a:ext cx="504055" cy="10081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0" y="3501008"/>
            <a:ext cx="169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Nome do usuário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160" y="3501008"/>
            <a:ext cx="169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Nome do computador</a:t>
            </a:r>
            <a:endParaRPr lang="pt-B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Bash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script para o sistema linux</a:t>
            </a:r>
          </a:p>
          <a:p>
            <a:pPr lvl="1"/>
            <a:r>
              <a:rPr lang="pt-BR" dirty="0" smtClean="0"/>
              <a:t>Sequencia de comandos linux em um arquivo .sh</a:t>
            </a:r>
          </a:p>
          <a:p>
            <a:r>
              <a:rPr lang="pt-BR" dirty="0" smtClean="0"/>
              <a:t>Executado no terminal</a:t>
            </a:r>
          </a:p>
          <a:p>
            <a:pPr lvl="1"/>
            <a:r>
              <a:rPr lang="pt-BR" dirty="0" smtClean="0"/>
              <a:t>Como os arquivos em lote do windows</a:t>
            </a:r>
          </a:p>
          <a:p>
            <a:r>
              <a:rPr lang="pt-BR" dirty="0" smtClean="0"/>
              <a:t>Executado linha a linha</a:t>
            </a:r>
          </a:p>
          <a:p>
            <a:pPr lvl="1"/>
            <a:r>
              <a:rPr lang="pt-BR" dirty="0" smtClean="0"/>
              <a:t>O terminal é um interpretador do Bash!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gedit para criar um novo script</a:t>
            </a:r>
          </a:p>
          <a:p>
            <a:r>
              <a:rPr lang="pt-BR" dirty="0" smtClean="0"/>
              <a:t>Todo script bash tem que começar com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“A primeira linha de um shell script define qual o interpretador de comandos será utilizado”</a:t>
            </a:r>
          </a:p>
          <a:p>
            <a:pPr lvl="1"/>
            <a:r>
              <a:rPr lang="pt-BR" dirty="0" smtClean="0"/>
              <a:t>O bash é o mais conhecido, mas não é o único tipo de shell disponível</a:t>
            </a:r>
          </a:p>
          <a:p>
            <a:pPr lvl="2"/>
            <a:r>
              <a:rPr lang="pt-BR" dirty="0" smtClean="0"/>
              <a:t>sh ksh, tsh, ...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771800" y="2924944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#! /bin/bash</a:t>
            </a:r>
            <a:endParaRPr lang="pt-BR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863</Words>
  <Application>Microsoft Office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Custom Design</vt:lpstr>
      <vt:lpstr>Slide 1</vt:lpstr>
      <vt:lpstr>Conhecendo a área de trabalho do Ubuntu</vt:lpstr>
      <vt:lpstr>Painel inicial</vt:lpstr>
      <vt:lpstr>Gedit</vt:lpstr>
      <vt:lpstr>Gerenciador de arquivos</vt:lpstr>
      <vt:lpstr>Terminal</vt:lpstr>
      <vt:lpstr>Terminal</vt:lpstr>
      <vt:lpstr>Bash</vt:lpstr>
      <vt:lpstr>Bash</vt:lpstr>
      <vt:lpstr>Exemplo</vt:lpstr>
      <vt:lpstr>Exemplo</vt:lpstr>
      <vt:lpstr>Exemplo</vt:lpstr>
      <vt:lpstr>Exemplo</vt:lpstr>
      <vt:lpstr>Variáveis</vt:lpstr>
      <vt:lpstr>Exemplo</vt:lpstr>
      <vt:lpstr>Input</vt:lpstr>
      <vt:lpstr>Argumentos</vt:lpstr>
      <vt:lpstr>Exercício 1</vt:lpstr>
      <vt:lpstr>Condicionais</vt:lpstr>
      <vt:lpstr>Exercício 2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326</cp:revision>
  <dcterms:created xsi:type="dcterms:W3CDTF">2010-11-12T14:56:26Z</dcterms:created>
  <dcterms:modified xsi:type="dcterms:W3CDTF">2018-02-13T01:27:23Z</dcterms:modified>
</cp:coreProperties>
</file>