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30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66" d="100"/>
          <a:sy n="66" d="100"/>
        </p:scale>
        <p:origin x="-13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13/02/2018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panda.ime.usp.br/pensepy/static/pensepy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23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março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825870"/>
            <a:ext cx="9144000" cy="1323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</a:t>
            </a:r>
            <a:r>
              <a:rPr lang="pt-BR" altLang="pt-BR" sz="2400" b="1" dirty="0" smtClean="0">
                <a:solidFill>
                  <a:schemeClr val="bg1"/>
                </a:solidFill>
              </a:rPr>
              <a:t>Python - Estruturas de Condição e Repetição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4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Como pensar como um Cientista da Computação</a:t>
            </a:r>
          </a:p>
          <a:p>
            <a:pPr lvl="1"/>
            <a:r>
              <a:rPr lang="pt-BR" sz="1800" dirty="0" smtClean="0">
                <a:hlinkClick r:id="rId2"/>
              </a:rPr>
              <a:t>https://panda.ime.usp.br/pensepy/static/pensepy</a:t>
            </a:r>
            <a:endParaRPr lang="pt-BR" sz="1800" dirty="0" smtClean="0"/>
          </a:p>
          <a:p>
            <a:r>
              <a:rPr lang="pt-BR" sz="2000" dirty="0" smtClean="0"/>
              <a:t>Referências Python</a:t>
            </a:r>
          </a:p>
          <a:p>
            <a:pPr lvl="1"/>
            <a:r>
              <a:rPr lang="pt-BR" sz="1800" dirty="0" smtClean="0">
                <a:hlinkClick r:id="rId3"/>
              </a:rPr>
              <a:t>https://docs.python.org/3/library/index.html</a:t>
            </a:r>
            <a:endParaRPr lang="pt-BR" sz="1800" dirty="0" smtClean="0"/>
          </a:p>
          <a:p>
            <a:pPr lvl="1"/>
            <a:r>
              <a:rPr lang="pt-BR" sz="1800" dirty="0" smtClean="0"/>
              <a:t>https://docs.python.org/3/reference/index.html</a:t>
            </a:r>
          </a:p>
          <a:p>
            <a:endParaRPr lang="pt-B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condição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Utilizadas quando é necessário tomar uma decisão dado:</a:t>
            </a:r>
          </a:p>
          <a:p>
            <a:pPr lvl="1"/>
            <a:r>
              <a:rPr lang="pt-BR" dirty="0" smtClean="0"/>
              <a:t>O de uma variável</a:t>
            </a:r>
          </a:p>
          <a:p>
            <a:pPr lvl="1"/>
            <a:r>
              <a:rPr lang="pt-BR" dirty="0" smtClean="0"/>
              <a:t>Uma expressão booleana</a:t>
            </a:r>
          </a:p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if &lt;condição&gt;: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&lt;comando 1&gt;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&lt;comando 2&gt;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&lt;comandos&gt;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&lt;comandos independentes de if/else&gt;</a:t>
            </a:r>
          </a:p>
          <a:p>
            <a:pPr lvl="1">
              <a:buNone/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71600" y="4365104"/>
            <a:ext cx="0" cy="234888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condição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Observe a indentação!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51520" y="3140968"/>
            <a:ext cx="903324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Este script descreve o uso de </a:t>
            </a:r>
          </a:p>
          <a:p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estruturas de condição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inteirostr = input("Digite um número inteiro: ")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inteiro = int(inteirostr)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if (inteiro &gt;=0  </a:t>
            </a:r>
            <a:r>
              <a:rPr lang="pt-BR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inteiro &lt;= 10):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print (“Está entre 0 e 10”)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print (“Não está entre 0 e 10”)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script que, dada a entrada do usuário, verifique se é um número par ou ímpar</a:t>
            </a:r>
          </a:p>
          <a:p>
            <a:r>
              <a:rPr lang="pt-BR" dirty="0" smtClean="0"/>
              <a:t>Escreva um script que , dada a entrada do usuário, verifique se o número é divisível por 3 e por 5</a:t>
            </a:r>
          </a:p>
          <a:p>
            <a:r>
              <a:rPr lang="pt-BR" dirty="0" smtClean="0"/>
              <a:t>Escreva um script que leia quatro números </a:t>
            </a:r>
            <a:r>
              <a:rPr lang="pt-BR" i="1" dirty="0" smtClean="0"/>
              <a:t>a</a:t>
            </a:r>
            <a:r>
              <a:rPr lang="pt-BR" dirty="0" smtClean="0"/>
              <a:t>, </a:t>
            </a:r>
            <a:r>
              <a:rPr lang="pt-BR" i="1" dirty="0" smtClean="0"/>
              <a:t>b, c, d</a:t>
            </a:r>
            <a:r>
              <a:rPr lang="pt-BR" dirty="0" smtClean="0"/>
              <a:t>. Para </a:t>
            </a:r>
            <a:r>
              <a:rPr lang="pt-BR" i="1" dirty="0" smtClean="0"/>
              <a:t>b,c</a:t>
            </a:r>
            <a:r>
              <a:rPr lang="pt-BR" dirty="0" smtClean="0"/>
              <a:t> e </a:t>
            </a:r>
            <a:r>
              <a:rPr lang="pt-BR" i="1" dirty="0" smtClean="0"/>
              <a:t>d</a:t>
            </a:r>
            <a:r>
              <a:rPr lang="pt-BR" dirty="0" smtClean="0"/>
              <a:t>, verifique se eles são divisíveis por </a:t>
            </a:r>
            <a:r>
              <a:rPr lang="pt-BR" i="1" dirty="0" smtClean="0"/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script que imprima a tabuada de 2 no seguinte formato:</a:t>
            </a:r>
          </a:p>
          <a:p>
            <a:pPr lvl="1"/>
            <a:r>
              <a:rPr lang="pt-BR" dirty="0" smtClean="0"/>
              <a:t>1 x 2 = 2</a:t>
            </a:r>
          </a:p>
          <a:p>
            <a:pPr lvl="1"/>
            <a:r>
              <a:rPr lang="pt-BR" dirty="0" smtClean="0"/>
              <a:t>2 x 2 = 4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10x 2 = 20</a:t>
            </a:r>
          </a:p>
          <a:p>
            <a:pPr lvl="1"/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941168"/>
            <a:ext cx="763284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 smtClean="0"/>
              <a:t>DESAFIO!</a:t>
            </a:r>
          </a:p>
          <a:p>
            <a:r>
              <a:rPr lang="pt-BR" sz="2400" dirty="0" smtClean="0"/>
              <a:t>Escreva um programa  que imprima a tabuada do número que o usuário passar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Utilizadas quando é necessário repetir um mesmo comando várias vezes</a:t>
            </a:r>
          </a:p>
          <a:p>
            <a:r>
              <a:rPr lang="pt-BR" dirty="0" smtClean="0"/>
              <a:t>Chama-se laços ou </a:t>
            </a:r>
            <a:r>
              <a:rPr lang="pt-BR" i="1" dirty="0" smtClean="0"/>
              <a:t>loops</a:t>
            </a:r>
          </a:p>
          <a:p>
            <a:pPr lvl="1"/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for</a:t>
            </a:r>
          </a:p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smtClean="0"/>
              <a:t>while &lt;condição&gt;:</a:t>
            </a:r>
          </a:p>
          <a:p>
            <a:pPr lvl="1">
              <a:buNone/>
            </a:pPr>
            <a:r>
              <a:rPr lang="pt-BR" dirty="0" smtClean="0"/>
              <a:t>	&lt;comando1&gt;</a:t>
            </a:r>
          </a:p>
          <a:p>
            <a:pPr lvl="1">
              <a:buNone/>
            </a:pPr>
            <a:r>
              <a:rPr lang="pt-BR" dirty="0" smtClean="0"/>
              <a:t>	&lt;comando2&gt;</a:t>
            </a:r>
          </a:p>
          <a:p>
            <a:pPr lvl="1">
              <a:buNone/>
            </a:pPr>
            <a:r>
              <a:rPr lang="pt-BR" dirty="0" smtClean="0"/>
              <a:t>&lt;comandos independentes do laço&gt;</a:t>
            </a: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5085184"/>
            <a:ext cx="0" cy="15841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Veja a animação em:</a:t>
            </a:r>
          </a:p>
          <a:p>
            <a:pPr lvl="2"/>
            <a:r>
              <a:rPr lang="pt-BR" dirty="0" smtClean="0"/>
              <a:t>https://panda.ime.usp.br/aulasPython/static/aulasPython/while.html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-828600" y="3571269"/>
            <a:ext cx="10153128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       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inicialização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fim  = 5   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número de iterações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cont = 0   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variável de controle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while cont &lt; fim: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faça alguma coisa, imprima cont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print("Iteracao numero: ", cont)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cont = cont + 1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variável de controle precisa ser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               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atualizada para garantir o fim</a:t>
            </a:r>
            <a:endParaRPr lang="pt-BR" sz="20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usar loops para acumular valores</a:t>
            </a:r>
          </a:p>
          <a:p>
            <a:r>
              <a:rPr lang="pt-BR" dirty="0" smtClean="0"/>
              <a:t>Ex: somando 10 números passados pelo usuário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324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sum=0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count =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while count &lt;=10: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valor = int(input (“Digite o valor:  ”))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sum = sum + valor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print (“A soma dos 10 valores digitados é: ”, sum)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script que imprima de 1 a 100</a:t>
            </a:r>
          </a:p>
          <a:p>
            <a:r>
              <a:rPr lang="pt-BR" dirty="0" smtClean="0"/>
              <a:t>Escreva um script que imprima todos os números pares entre 1 e 100</a:t>
            </a:r>
          </a:p>
          <a:p>
            <a:r>
              <a:rPr lang="pt-BR" dirty="0" smtClean="0"/>
              <a:t>O fatorial de um número é o produto entre todos os seus antecessores. Ex: 4! = 4*3*2*1</a:t>
            </a:r>
          </a:p>
          <a:p>
            <a:pPr lvl="1"/>
            <a:r>
              <a:rPr lang="pt-BR" dirty="0" smtClean="0"/>
              <a:t>Escreva um script capaz de calcular o fatorial de um número passado para o usuário</a:t>
            </a:r>
          </a:p>
          <a:p>
            <a:r>
              <a:rPr lang="pt-BR" dirty="0" smtClean="0"/>
              <a:t>Escreva um script que não pare de pedir números ao usuário até que ele digite “0”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347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Tema do Office</vt:lpstr>
      <vt:lpstr>Custom Design</vt:lpstr>
      <vt:lpstr>Slide 1</vt:lpstr>
      <vt:lpstr>Estruturas de condição</vt:lpstr>
      <vt:lpstr>Estruturas de condição</vt:lpstr>
      <vt:lpstr>Exemplos</vt:lpstr>
      <vt:lpstr>Exemplos</vt:lpstr>
      <vt:lpstr>Estruturas de repetição</vt:lpstr>
      <vt:lpstr>Estruturas de repetição</vt:lpstr>
      <vt:lpstr>Estruturas de repetição</vt:lpstr>
      <vt:lpstr>Exemplos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140</cp:revision>
  <dcterms:created xsi:type="dcterms:W3CDTF">2011-01-18T08:59:35Z</dcterms:created>
  <dcterms:modified xsi:type="dcterms:W3CDTF">2018-02-13T14:48:29Z</dcterms:modified>
</cp:coreProperties>
</file>