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F41-A8D5-453D-99AE-1445C0D80C35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2C80A-CEE2-447C-A6F2-AFB1B618063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C80A-CEE2-447C-A6F2-AFB1B618063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abril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Python- Listas</a:t>
            </a:r>
            <a:r>
              <a:rPr lang="pt-BR" altLang="pt-BR" sz="2800" b="1" smtClean="0">
                <a:solidFill>
                  <a:schemeClr val="bg1"/>
                </a:solidFill>
              </a:rPr>
              <a:t>, Funções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 se escrever um script é resolver algum problema</a:t>
            </a:r>
          </a:p>
          <a:p>
            <a:r>
              <a:rPr lang="pt-BR" dirty="0" smtClean="0"/>
              <a:t>Mas, e se o problema for grande?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11560" y="3312368"/>
            <a:ext cx="7992888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/>
              <a:t>PROBLEMÃO</a:t>
            </a:r>
            <a:endParaRPr lang="pt-BR" sz="8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1560" y="3284984"/>
            <a:ext cx="7992888" cy="3456384"/>
            <a:chOff x="683568" y="3068960"/>
            <a:chExt cx="7992888" cy="3456384"/>
          </a:xfrm>
        </p:grpSpPr>
        <p:sp>
          <p:nvSpPr>
            <p:cNvPr id="5" name="Rectangle 4"/>
            <p:cNvSpPr/>
            <p:nvPr/>
          </p:nvSpPr>
          <p:spPr>
            <a:xfrm>
              <a:off x="683568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568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568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568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568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568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979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979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79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79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979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16016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6016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23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6023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23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23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6023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6023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23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</a:p>
          <a:p>
            <a:pPr lvl="1"/>
            <a:r>
              <a:rPr lang="pt-BR" dirty="0" smtClean="0"/>
              <a:t>Dividir um problema grande em problemas menores</a:t>
            </a:r>
          </a:p>
          <a:p>
            <a:pPr lvl="1"/>
            <a:r>
              <a:rPr lang="pt-BR" dirty="0" smtClean="0"/>
              <a:t>Permitir reuso</a:t>
            </a:r>
          </a:p>
          <a:p>
            <a:pPr lvl="1"/>
            <a:r>
              <a:rPr lang="pt-BR" dirty="0" smtClean="0"/>
              <a:t>Facilitar manutenção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possuir parâmetros ou não</a:t>
            </a:r>
          </a:p>
          <a:p>
            <a:pPr lvl="1"/>
            <a:r>
              <a:rPr lang="pt-BR" dirty="0" smtClean="0"/>
              <a:t>Atenção para identação</a:t>
            </a:r>
          </a:p>
          <a:p>
            <a:pPr lvl="2"/>
            <a:r>
              <a:rPr lang="pt-BR" dirty="0" smtClean="0"/>
              <a:t>Define o escopo das variáveis utilizadas</a:t>
            </a:r>
          </a:p>
          <a:p>
            <a:r>
              <a:rPr lang="pt-BR" dirty="0" smtClean="0"/>
              <a:t>Pode retornar valores ou não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75048" y="3749457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nome_da_funcao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param1, param2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1&gt;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2&gt;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n&gt;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variavel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276872"/>
            <a:ext cx="756084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diga_ola(nomePessoa):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print("Ola, ", nomePessoa)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diga_ola("nivia")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97152"/>
            <a:ext cx="94685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funcaoSemParametro():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print(“Essa função não tem parametro")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funcaoSemParametro()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44208" y="1124744"/>
            <a:ext cx="2699792" cy="792088"/>
          </a:xfrm>
          <a:prstGeom prst="wedgeRectCallout">
            <a:avLst>
              <a:gd name="adj1" fmla="val -47176"/>
              <a:gd name="adj2" fmla="val 11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Declaração da função</a:t>
            </a:r>
            <a:endParaRPr lang="pt-BR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96608" y="3717032"/>
            <a:ext cx="2699792" cy="792088"/>
          </a:xfrm>
          <a:prstGeom prst="wedgeRectCallout">
            <a:avLst>
              <a:gd name="adj1" fmla="val -122979"/>
              <a:gd name="adj2" fmla="val 1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Chamada da função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fatorial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2413338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fatorial (n):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fatorial=1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while (n &gt; 1):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fatorial = fatorial * n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n=n-1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fatorial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prova consta de ‘x’ questões, das quais o aluno deve resolver ‘y’. De quantas formas ele poderá escolher as ‘y’ questões?</a:t>
            </a:r>
          </a:p>
          <a:p>
            <a:pPr lvl="1"/>
            <a:r>
              <a:rPr lang="pt-BR" sz="2400" dirty="0" smtClean="0"/>
              <a:t>Crie uma função que implemente a fórmula de combinações: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Por exemplo, para uma prova de 6 questões onde os alunos podem escolher 3 questões, há 20 escolhas possíveis</a:t>
            </a:r>
            <a:endParaRPr lang="pt-BR" sz="2400" dirty="0"/>
          </a:p>
        </p:txBody>
      </p:sp>
      <p:pic>
        <p:nvPicPr>
          <p:cNvPr id="23554" name="Picture 2" descr="http://lh5.ggpht.com/_j5kbeGgXcbo/SoomQz87gwI/AAAAAAAAByI/mp-miDxfJNQ/%5BUNSET%5D.jp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733256"/>
            <a:ext cx="4218088" cy="90872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131840" y="3429000"/>
            <a:ext cx="4968552" cy="1200329"/>
            <a:chOff x="3707904" y="3933056"/>
            <a:chExt cx="49685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707904" y="3933056"/>
              <a:ext cx="4968552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x,y</a:t>
              </a:r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=		x!</a:t>
              </a:r>
            </a:p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		y!(x-y)!</a:t>
              </a:r>
              <a:endParaRPr lang="pt-BR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508104" y="4509120"/>
              <a:ext cx="244827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Como pensar como um Cientista da Computação</a:t>
            </a:r>
          </a:p>
          <a:p>
            <a:pPr lvl="1"/>
            <a:r>
              <a:rPr lang="pt-BR" sz="2400" dirty="0" smtClean="0">
                <a:hlinkClick r:id="rId2"/>
              </a:rPr>
              <a:t>https://panda.ime.usp.br/pensepy/static/pensepy</a:t>
            </a:r>
            <a:endParaRPr lang="pt-BR" sz="2400" dirty="0" smtClean="0"/>
          </a:p>
          <a:p>
            <a:r>
              <a:rPr lang="pt-BR" sz="2800" dirty="0" smtClean="0"/>
              <a:t>Referências Python</a:t>
            </a:r>
          </a:p>
          <a:p>
            <a:pPr lvl="1"/>
            <a:r>
              <a:rPr lang="pt-BR" sz="2400" dirty="0" smtClean="0">
                <a:hlinkClick r:id="rId3"/>
              </a:rPr>
              <a:t>https://docs.python.org/3/library/index.html</a:t>
            </a:r>
            <a:endParaRPr lang="pt-BR" sz="2400" dirty="0" smtClean="0"/>
          </a:p>
          <a:p>
            <a:pPr lvl="1"/>
            <a:r>
              <a:rPr lang="pt-BR" sz="2400" dirty="0" smtClean="0">
                <a:hlinkClick r:id="rId4"/>
              </a:rPr>
              <a:t>https://docs.python.org/3/reference/index.html</a:t>
            </a:r>
            <a:endParaRPr lang="pt-BR" sz="2400" dirty="0" smtClean="0"/>
          </a:p>
          <a:p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sequencia de objetos de qualquer tipo</a:t>
            </a:r>
          </a:p>
          <a:p>
            <a:pPr lvl="1"/>
            <a:r>
              <a:rPr lang="pt-BR" dirty="0" smtClean="0"/>
              <a:t>Acessível por índices</a:t>
            </a:r>
          </a:p>
          <a:p>
            <a:pPr lvl="1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627784" y="3356992"/>
            <a:ext cx="516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&gt;&gt;&gt; a = [5,4,6,2]</a:t>
            </a:r>
          </a:p>
          <a:p>
            <a:r>
              <a:rPr lang="pt-BR" sz="3200" dirty="0" smtClean="0"/>
              <a:t>&gt;&gt;&gt; </a:t>
            </a:r>
            <a:r>
              <a:rPr lang="pt-BR" sz="3200" dirty="0" smtClean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sz="3200" dirty="0" smtClean="0"/>
              <a:t>(a)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&lt;class 'list'&gt;</a:t>
            </a:r>
          </a:p>
          <a:p>
            <a:r>
              <a:rPr lang="pt-BR" sz="3200" dirty="0" smtClean="0"/>
              <a:t>&gt;&gt;&gt;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r>
              <a:rPr lang="pt-BR" dirty="0" smtClean="0"/>
              <a:t>Execute no terminal python (ou python3 no linux):</a:t>
            </a:r>
          </a:p>
          <a:p>
            <a:pPr lvl="1"/>
            <a:r>
              <a:rPr lang="pt-BR" dirty="0" smtClean="0"/>
              <a:t>a[0]</a:t>
            </a:r>
          </a:p>
          <a:p>
            <a:pPr lvl="1"/>
            <a:r>
              <a:rPr lang="pt-BR" dirty="0" smtClean="0"/>
              <a:t>a[1]</a:t>
            </a:r>
          </a:p>
          <a:p>
            <a:pPr lvl="1"/>
            <a:r>
              <a:rPr lang="pt-BR" dirty="0" smtClean="0"/>
              <a:t>a[2]</a:t>
            </a:r>
          </a:p>
          <a:p>
            <a:pPr lvl="1"/>
            <a:r>
              <a:rPr lang="pt-BR" dirty="0" smtClean="0"/>
              <a:t>a[3]</a:t>
            </a:r>
          </a:p>
          <a:p>
            <a:pPr lvl="1"/>
            <a:r>
              <a:rPr lang="pt-BR" dirty="0" smtClean="0"/>
              <a:t>a[4]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707904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139952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4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6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8" name="Rectangle 7"/>
          <p:cNvSpPr/>
          <p:nvPr/>
        </p:nvSpPr>
        <p:spPr>
          <a:xfrm>
            <a:off x="370790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0</a:t>
            </a:r>
            <a:endParaRPr lang="pt-BR" sz="2800" dirty="0"/>
          </a:p>
        </p:txBody>
      </p:sp>
      <p:sp>
        <p:nvSpPr>
          <p:cNvPr id="9" name="Rectangle 8"/>
          <p:cNvSpPr/>
          <p:nvPr/>
        </p:nvSpPr>
        <p:spPr>
          <a:xfrm>
            <a:off x="4139952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1</a:t>
            </a:r>
            <a:endParaRPr lang="pt-BR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3</a:t>
            </a:r>
            <a:endParaRPr lang="pt-BR" sz="2800" dirty="0"/>
          </a:p>
        </p:txBody>
      </p:sp>
      <p:sp>
        <p:nvSpPr>
          <p:cNvPr id="12" name="Rectangle 11"/>
          <p:cNvSpPr/>
          <p:nvPr/>
        </p:nvSpPr>
        <p:spPr>
          <a:xfrm>
            <a:off x="2627784" y="19888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</a:t>
            </a:r>
            <a:endParaRPr lang="pt-BR" sz="2800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987824" y="2132856"/>
            <a:ext cx="72008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Alterando valores</a:t>
            </a:r>
          </a:p>
          <a:p>
            <a:r>
              <a:rPr lang="pt-BR" dirty="0" smtClean="0"/>
              <a:t>Execute no terminal python e verifique como fica o valor da lista :</a:t>
            </a:r>
          </a:p>
          <a:p>
            <a:pPr lvl="1"/>
            <a:r>
              <a:rPr lang="pt-BR" sz="2400" dirty="0" smtClean="0"/>
              <a:t>lista=[]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lista=['amarelo', 'vermelho', 'azul']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lista[1]='laranja‘</a:t>
            </a:r>
          </a:p>
          <a:p>
            <a:pPr lvl="1"/>
            <a:r>
              <a:rPr lang="pt-BR" sz="2400" dirty="0" smtClean="0"/>
              <a:t>lista.append('roxo')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lista[3]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haver objetos de tipos diferentes em uma mesma lista</a:t>
            </a:r>
          </a:p>
          <a:p>
            <a:pPr lvl="1"/>
            <a:r>
              <a:rPr lang="pt-BR" dirty="0" smtClean="0"/>
              <a:t>Experimente chamar a função type para cada item da lista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&gt;&gt;&gt; uma_lista = [11, "oi", 5.4, True]</a:t>
            </a:r>
          </a:p>
          <a:p>
            <a:r>
              <a:rPr lang="pt-BR" sz="2800" dirty="0" smtClean="0"/>
              <a:t>&gt;&gt;&gt; outra_lista = ["joão", "masculino", 15, 1.78, "brasileira", "solteiro"]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repetição, como o while</a:t>
            </a:r>
          </a:p>
          <a:p>
            <a:r>
              <a:rPr lang="pt-BR" dirty="0" smtClean="0"/>
              <a:t>Usado para percorrer intervalos ou listas, ou strings</a:t>
            </a:r>
          </a:p>
          <a:p>
            <a:pPr lvl="1"/>
            <a:r>
              <a:rPr lang="pt-BR" dirty="0" smtClean="0"/>
              <a:t>Observe a identação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39552" y="3789040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range(início,fim,passo)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lista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259632" y="3501008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9896" y="2348880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range(1,10,1):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4851157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9896" y="5877272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range(2,20,2):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7971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“palavra”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print (ch)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0506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fruta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[“Maça”, ‘banana’, ‘ameixa’]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print (fruta)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Sempre peça ao usuário que digite um número até que ele digite 0</a:t>
            </a:r>
          </a:p>
          <a:p>
            <a:pPr lvl="1"/>
            <a:r>
              <a:rPr lang="pt-BR" dirty="0" smtClean="0"/>
              <a:t>Guarde tudo que o usuário digitar em uma lista</a:t>
            </a:r>
          </a:p>
          <a:p>
            <a:pPr lvl="1"/>
            <a:r>
              <a:rPr lang="pt-BR" dirty="0" smtClean="0"/>
              <a:t>Para cada item da lista, modifique o valor para o dobro </a:t>
            </a:r>
          </a:p>
          <a:p>
            <a:pPr lvl="1"/>
            <a:r>
              <a:rPr lang="pt-BR" dirty="0" smtClean="0"/>
              <a:t>Imprima a lista modificada na tela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589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Tema do Office</vt:lpstr>
      <vt:lpstr>Custom Design</vt:lpstr>
      <vt:lpstr>Slide 1</vt:lpstr>
      <vt:lpstr>Listas</vt:lpstr>
      <vt:lpstr>Listas</vt:lpstr>
      <vt:lpstr>Listas</vt:lpstr>
      <vt:lpstr>Listas</vt:lpstr>
      <vt:lpstr>Comando For</vt:lpstr>
      <vt:lpstr>Comando For</vt:lpstr>
      <vt:lpstr>Comando For</vt:lpstr>
      <vt:lpstr>Exercícios</vt:lpstr>
      <vt:lpstr>Funções</vt:lpstr>
      <vt:lpstr>Funções</vt:lpstr>
      <vt:lpstr>Funções</vt:lpstr>
      <vt:lpstr>Funções</vt:lpstr>
      <vt:lpstr>Função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138</cp:revision>
  <dcterms:created xsi:type="dcterms:W3CDTF">2011-01-18T08:59:35Z</dcterms:created>
  <dcterms:modified xsi:type="dcterms:W3CDTF">2018-05-04T00:44:06Z</dcterms:modified>
</cp:coreProperties>
</file>