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6" r:id="rId4"/>
    <p:sldId id="305" r:id="rId5"/>
    <p:sldId id="307" r:id="rId6"/>
    <p:sldId id="308" r:id="rId7"/>
    <p:sldId id="309" r:id="rId8"/>
    <p:sldId id="310" r:id="rId9"/>
    <p:sldId id="312" r:id="rId10"/>
    <p:sldId id="313" r:id="rId11"/>
    <p:sldId id="311" r:id="rId12"/>
    <p:sldId id="323" r:id="rId13"/>
    <p:sldId id="319" r:id="rId14"/>
    <p:sldId id="315" r:id="rId15"/>
    <p:sldId id="316" r:id="rId16"/>
    <p:sldId id="317" r:id="rId17"/>
    <p:sldId id="318" r:id="rId18"/>
    <p:sldId id="314" r:id="rId19"/>
    <p:sldId id="321" r:id="rId20"/>
    <p:sldId id="322" r:id="rId21"/>
    <p:sldId id="320" r:id="rId22"/>
    <p:sldId id="30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 varScale="1">
        <p:scale>
          <a:sx n="64" d="100"/>
          <a:sy n="64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fo.org/pid.htm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dicas.com.br/2012/01/crontab-o-agendador-de-tarefas-do-linux/" TargetMode="External"/><Relationship Id="rId7" Type="http://schemas.openxmlformats.org/officeDocument/2006/relationships/hyperlink" Target="https://docs.python.org/3/reference/index.html" TargetMode="External"/><Relationship Id="rId2" Type="http://schemas.openxmlformats.org/officeDocument/2006/relationships/hyperlink" Target="https://www.vivaolinux.com.br/artigo/Entendendo-um-pouco-sobre-os-daem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automatetheboringstuff.com/chapter15/" TargetMode="External"/><Relationship Id="rId4" Type="http://schemas.openxmlformats.org/officeDocument/2006/relationships/hyperlink" Target="https://pymotw.com/3/sch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cs typeface="Arial" pitchFamily="34" charset="0"/>
              </a:rPr>
              <a:t>27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abril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Daemons e Agendamento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time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Provê funções de data e hora</a:t>
            </a:r>
          </a:p>
          <a:p>
            <a:r>
              <a:rPr lang="pt-BR" sz="2800" dirty="0" smtClean="0"/>
              <a:t>Experimente no terminal: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time.time() retorna o tempo em segundos que se passaram desde uma data fixa</a:t>
            </a:r>
          </a:p>
          <a:p>
            <a:pPr lvl="1"/>
            <a:r>
              <a:rPr lang="pt-BR" sz="2400" dirty="0" smtClean="0"/>
              <a:t>Ex: windows e linux - January 1, 1970, 00:00:00 (UTC) </a:t>
            </a:r>
          </a:p>
          <a:p>
            <a:r>
              <a:rPr lang="pt-BR" sz="2800" dirty="0" smtClean="0"/>
              <a:t>Time.gmtime</a:t>
            </a:r>
            <a:r>
              <a:rPr lang="pt-BR" sz="2800" dirty="0" smtClean="0"/>
              <a:t>() retorna a data/hora corrente de maneira formatada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43608" y="2564904"/>
            <a:ext cx="42119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import time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time.time()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1492375314.2413163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5877272"/>
            <a:ext cx="878497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dirty="0" smtClean="0"/>
              <a:t>&gt;&gt;&gt; time.gmtime()</a:t>
            </a:r>
          </a:p>
          <a:p>
            <a:r>
              <a:rPr lang="pt-BR" b="1" dirty="0" smtClean="0"/>
              <a:t>time.struct_time(tm_year=2017, tm_mon=4, tm_mday=16, tm_hour=22, tm_min=4, tm_sec=42, tm_wday=6, tm_yday=106, tm_isdst=0)</a:t>
            </a:r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time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</a:t>
            </a:r>
          </a:p>
          <a:p>
            <a:endParaRPr lang="pt-BR" dirty="0" smtClean="0"/>
          </a:p>
          <a:p>
            <a:r>
              <a:rPr lang="pt-BR" dirty="0" smtClean="0"/>
              <a:t>A função sleep() faz com que o script pause a execução por um periodo de tempo</a:t>
            </a:r>
          </a:p>
          <a:p>
            <a:r>
              <a:rPr lang="pt-BR" dirty="0" smtClean="0"/>
              <a:t>Salve o seguinte trecho  de código e execute como script: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483768" y="2204864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&gt;&gt;&gt; time.ctime()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4941168"/>
            <a:ext cx="795637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import time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tempo1 = time.time()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time.sleep(2)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tempo2 = time.time()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print (‘tempo 1 é’, tempo1, ‘e tempo 2 é’, tempo2)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time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o módulo time para calcular quanto tempo o computador leva para se calcular o fatorial de 100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daemon Cron.d no linux se encarrega de agendar a execução de comandos </a:t>
            </a:r>
          </a:p>
          <a:p>
            <a:pPr lvl="1"/>
            <a:r>
              <a:rPr lang="pt-BR" dirty="0" smtClean="0"/>
              <a:t>Organizada em uma tabela</a:t>
            </a:r>
          </a:p>
          <a:p>
            <a:pPr lvl="1"/>
            <a:r>
              <a:rPr lang="pt-BR" dirty="0" smtClean="0"/>
              <a:t>Você pode acrescentar agendamentos</a:t>
            </a:r>
          </a:p>
          <a:p>
            <a:r>
              <a:rPr lang="pt-BR" dirty="0" smtClean="0"/>
              <a:t>Observe o arquivo /etc/crontab</a:t>
            </a:r>
            <a:endParaRPr lang="pt-B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4320386"/>
            <a:ext cx="9144000" cy="24929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/etc/crontab: system-wide crontab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Unlike any other crontab you don't have to run the `crontab'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command to install the new version when you edit this file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and files in /etc/cron.d. These files also have username fields,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that none of the other crontabs do.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SHELL=/bin/sh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PATH=/usr/local/sbin:/usr/local/bin:/sbin:/bin:/usr/sbin:/usr/bin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m h dom mon dow user command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17 * * * * root cd / &amp;&amp; run-parts --report /etc/cron.hourly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25 6 * * * root test -x /usr/sbin/anacron || ( cd / &amp;&amp; run-parts --report /etc/cron.daily )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47 6 * * 7 root test -x /usr/sbin/anacron || ( cd / &amp;&amp; run-parts --report /etc/cron.weekly )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52 6 1 * * root test -x /usr/sbin/anacron || ( cd / &amp;&amp; run-parts --report /etc/cron.monthly )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linha:</a:t>
            </a:r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Às 6:52 do dia 1, independente do mês ou dia da semana, o user root vai executar o comando:    </a:t>
            </a:r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echo “Viu soh” &gt;&gt; /home/facipe/saida.txt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39552" y="2204864"/>
            <a:ext cx="8324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minuto hora diadomês mês diadasemana usuário comando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34189" y="3501008"/>
            <a:ext cx="8909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52 6 1 * * root echo “Viu soh” &gt;&gt; /home/facipe/saida.txt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válidos</a:t>
            </a:r>
          </a:p>
          <a:p>
            <a:pPr lvl="1"/>
            <a:r>
              <a:rPr lang="pt-BR" dirty="0" smtClean="0"/>
              <a:t>Mês –&gt; 1 a 12</a:t>
            </a:r>
          </a:p>
          <a:p>
            <a:pPr lvl="1"/>
            <a:r>
              <a:rPr lang="pt-BR" dirty="0" smtClean="0"/>
              <a:t>Semana -&gt; 0 a 7  </a:t>
            </a:r>
          </a:p>
          <a:p>
            <a:pPr lvl="2"/>
            <a:r>
              <a:rPr lang="pt-BR" dirty="0" smtClean="0"/>
              <a:t>0 domingo</a:t>
            </a:r>
          </a:p>
          <a:p>
            <a:pPr lvl="2"/>
            <a:r>
              <a:rPr lang="pt-BR" dirty="0" smtClean="0"/>
              <a:t>1 segunda</a:t>
            </a:r>
          </a:p>
          <a:p>
            <a:pPr lvl="2"/>
            <a:r>
              <a:rPr lang="pt-BR" dirty="0" smtClean="0"/>
              <a:t>2 terça</a:t>
            </a:r>
          </a:p>
          <a:p>
            <a:pPr lvl="2"/>
            <a:r>
              <a:rPr lang="pt-BR" dirty="0" smtClean="0"/>
              <a:t>3 quarta</a:t>
            </a:r>
          </a:p>
          <a:p>
            <a:pPr lvl="2"/>
            <a:r>
              <a:rPr lang="pt-BR" dirty="0" smtClean="0"/>
              <a:t>4 quinta</a:t>
            </a:r>
          </a:p>
          <a:p>
            <a:pPr lvl="2"/>
            <a:r>
              <a:rPr lang="pt-BR" dirty="0" smtClean="0"/>
              <a:t>5 sexta</a:t>
            </a:r>
          </a:p>
          <a:p>
            <a:pPr lvl="2"/>
            <a:r>
              <a:rPr lang="pt-BR" dirty="0" smtClean="0"/>
              <a:t>6 sábado</a:t>
            </a:r>
          </a:p>
          <a:p>
            <a:pPr lvl="2"/>
            <a:r>
              <a:rPr lang="pt-BR" dirty="0" smtClean="0"/>
              <a:t>7 domingo (é, denovo)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Intervalos</a:t>
            </a:r>
          </a:p>
          <a:p>
            <a:pPr lvl="1"/>
            <a:r>
              <a:rPr lang="pt-BR" dirty="0" smtClean="0"/>
              <a:t>Hífen: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2-4</a:t>
            </a:r>
            <a:r>
              <a:rPr lang="pt-BR" dirty="0" smtClean="0"/>
              <a:t> intervalo de 2 a 4 </a:t>
            </a:r>
          </a:p>
          <a:p>
            <a:pPr lvl="1"/>
            <a:r>
              <a:rPr lang="pt-BR" dirty="0" smtClean="0"/>
              <a:t>Virgula: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2,4,6,8</a:t>
            </a:r>
            <a:r>
              <a:rPr lang="pt-BR" dirty="0" smtClean="0"/>
              <a:t> os números 2,4,6 e 8 </a:t>
            </a:r>
          </a:p>
          <a:p>
            <a:pPr lvl="1"/>
            <a:r>
              <a:rPr lang="pt-BR" dirty="0" smtClean="0"/>
              <a:t>Barra: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*/10 </a:t>
            </a:r>
            <a:r>
              <a:rPr lang="pt-BR" dirty="0" smtClean="0"/>
              <a:t>de dez em dez </a:t>
            </a:r>
          </a:p>
          <a:p>
            <a:pPr lvl="1"/>
            <a:r>
              <a:rPr lang="pt-BR" dirty="0" smtClean="0"/>
              <a:t>Asterisco: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dirty="0" smtClean="0"/>
              <a:t> todas as opções possiveis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628800"/>
            <a:ext cx="2843808" cy="4525963"/>
          </a:xfrm>
        </p:spPr>
        <p:txBody>
          <a:bodyPr/>
          <a:lstStyle/>
          <a:p>
            <a:r>
              <a:rPr lang="pt-BR" sz="2800" dirty="0" smtClean="0"/>
              <a:t>Agendar tarefas</a:t>
            </a:r>
          </a:p>
          <a:p>
            <a:r>
              <a:rPr lang="pt-BR" sz="2800" dirty="0" smtClean="0"/>
              <a:t>Usa funções do módulo </a:t>
            </a:r>
            <a:r>
              <a:rPr lang="pt-BR" sz="2800" i="1" dirty="0" smtClean="0"/>
              <a:t>time</a:t>
            </a:r>
          </a:p>
          <a:p>
            <a:r>
              <a:rPr lang="pt-BR" sz="2800" dirty="0" smtClean="0"/>
              <a:t>Chama funções</a:t>
            </a:r>
          </a:p>
          <a:p>
            <a:pPr lvl="1"/>
            <a:r>
              <a:rPr lang="pt-BR" sz="2400" dirty="0" smtClean="0"/>
              <a:t>Em um dado horário</a:t>
            </a:r>
          </a:p>
          <a:p>
            <a:pPr lvl="1"/>
            <a:r>
              <a:rPr lang="pt-BR" sz="2400" dirty="0" smtClean="0"/>
              <a:t>Ou após um certo delay</a:t>
            </a:r>
            <a:r>
              <a:rPr lang="pt-BR" dirty="0" smtClean="0"/>
              <a:t> </a:t>
            </a:r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627784" y="1225689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#sched_basic.py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sched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time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 = sched.scheduler(time.time, time.sleep)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def print_event(name, start):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now = time.time()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elapsed = int(now - start)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print('EVENT: {} elapsed={} name={}'.format(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time.ctime(now), elapsed, name))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start = time.time()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print('START:', time.ctime(start))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scheduler.enter(2, 1, print_event, ('first', start))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scheduler.enter(3, 1, print_event, ('second', start))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scheduler.run()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Chama a função </a:t>
            </a:r>
            <a:r>
              <a:rPr lang="pt-BR" i="1" dirty="0" smtClean="0"/>
              <a:t>scheduler</a:t>
            </a:r>
            <a:r>
              <a:rPr lang="pt-BR" dirty="0" smtClean="0"/>
              <a:t>, que pertence ao módulo </a:t>
            </a:r>
            <a:r>
              <a:rPr lang="pt-BR" i="1" dirty="0" smtClean="0"/>
              <a:t>sched</a:t>
            </a:r>
          </a:p>
          <a:p>
            <a:pPr lvl="1"/>
            <a:r>
              <a:rPr lang="pt-BR" dirty="0" smtClean="0"/>
              <a:t>Ela recebe como argumento um ponteiro para as funções: time e sleep (que ele usa internamente)</a:t>
            </a:r>
          </a:p>
          <a:p>
            <a:pPr lvl="1"/>
            <a:r>
              <a:rPr lang="pt-BR" dirty="0" smtClean="0"/>
              <a:t>Retorna um objeto do tipo </a:t>
            </a:r>
            <a:r>
              <a:rPr lang="pt-BR" i="1" dirty="0" smtClean="0"/>
              <a:t>scheduler</a:t>
            </a:r>
          </a:p>
          <a:p>
            <a:r>
              <a:rPr lang="pt-BR" dirty="0" smtClean="0"/>
              <a:t>Experimente no seu terminal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1772816"/>
            <a:ext cx="9540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 = sched.scheduler(time.time, time.sleep)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4" y="5373216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import sched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var = sched.scheduler()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type(var)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enter, da classe scheduler adiciona um evento ao agendador</a:t>
            </a:r>
          </a:p>
          <a:p>
            <a:endParaRPr lang="pt-BR" dirty="0" smtClean="0"/>
          </a:p>
          <a:p>
            <a:r>
              <a:rPr lang="pt-BR" dirty="0" smtClean="0"/>
              <a:t>Parâmetros</a:t>
            </a:r>
          </a:p>
          <a:p>
            <a:pPr lvl="1"/>
            <a:r>
              <a:rPr lang="pt-BR" dirty="0" smtClean="0"/>
              <a:t>Delay</a:t>
            </a:r>
          </a:p>
          <a:p>
            <a:pPr lvl="1"/>
            <a:r>
              <a:rPr lang="pt-BR" dirty="0" smtClean="0"/>
              <a:t>Prioridade</a:t>
            </a:r>
          </a:p>
          <a:p>
            <a:pPr lvl="1"/>
            <a:r>
              <a:rPr lang="pt-BR" dirty="0" smtClean="0"/>
              <a:t>Função a ser chamada</a:t>
            </a:r>
          </a:p>
          <a:p>
            <a:pPr lvl="1"/>
            <a:r>
              <a:rPr lang="pt-BR" dirty="0" smtClean="0"/>
              <a:t>Tupla com parametros da função</a:t>
            </a:r>
          </a:p>
          <a:p>
            <a:r>
              <a:rPr lang="pt-BR" dirty="0" smtClean="0"/>
              <a:t>Se quiser especificar o instante de tempo, use a função </a:t>
            </a:r>
            <a:r>
              <a:rPr lang="pt-BR" i="1" dirty="0" smtClean="0"/>
              <a:t>enterabs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2924944"/>
            <a:ext cx="8676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scheduler.enter(2, 1, print_event, ('first', start))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Processo</a:t>
            </a:r>
          </a:p>
          <a:p>
            <a:pPr lvl="1"/>
            <a:r>
              <a:rPr lang="pt-BR" sz="2400" dirty="0" smtClean="0"/>
              <a:t>Instância de um programa em execução</a:t>
            </a:r>
          </a:p>
          <a:p>
            <a:pPr lvl="1"/>
            <a:r>
              <a:rPr lang="pt-BR" sz="2400" dirty="0" smtClean="0"/>
              <a:t>Executado pelo kernel</a:t>
            </a:r>
          </a:p>
          <a:p>
            <a:pPr lvl="1"/>
            <a:r>
              <a:rPr lang="pt-BR" sz="2400" dirty="0" smtClean="0"/>
              <a:t>Possui um PID (</a:t>
            </a:r>
            <a:r>
              <a:rPr lang="pt-BR" sz="2400" i="1" dirty="0" smtClean="0">
                <a:hlinkClick r:id="rId2"/>
              </a:rPr>
              <a:t>process identification number</a:t>
            </a:r>
            <a:r>
              <a:rPr lang="pt-BR" sz="2400" dirty="0" smtClean="0"/>
              <a:t>)</a:t>
            </a:r>
          </a:p>
          <a:p>
            <a:r>
              <a:rPr lang="pt-BR" sz="2800" dirty="0" smtClean="0"/>
              <a:t>Tipos</a:t>
            </a:r>
          </a:p>
          <a:p>
            <a:pPr lvl="1"/>
            <a:r>
              <a:rPr lang="pt-BR" sz="2400" dirty="0" smtClean="0"/>
              <a:t>Interativos</a:t>
            </a:r>
          </a:p>
          <a:p>
            <a:pPr lvl="2"/>
            <a:r>
              <a:rPr lang="pt-BR" sz="2000" dirty="0" smtClean="0"/>
              <a:t>Executados pelo usuário via terminal</a:t>
            </a:r>
          </a:p>
          <a:p>
            <a:pPr lvl="1"/>
            <a:r>
              <a:rPr lang="pt-BR" sz="2400" dirty="0" smtClean="0"/>
              <a:t>Batch</a:t>
            </a:r>
          </a:p>
          <a:p>
            <a:pPr lvl="2"/>
            <a:r>
              <a:rPr lang="pt-BR" sz="2000" dirty="0" smtClean="0"/>
              <a:t>Sequencia de comandos com tarefas cotidianas dos sistemas</a:t>
            </a:r>
          </a:p>
          <a:p>
            <a:pPr lvl="1"/>
            <a:r>
              <a:rPr lang="pt-BR" sz="2400" dirty="0" smtClean="0"/>
              <a:t>Daemons</a:t>
            </a:r>
          </a:p>
          <a:p>
            <a:pPr lvl="2"/>
            <a:r>
              <a:rPr lang="pt-BR" dirty="0" smtClean="0"/>
              <a:t>Executadas pelo processo especial </a:t>
            </a:r>
            <a:r>
              <a:rPr lang="pt-BR" i="1" dirty="0" smtClean="0"/>
              <a:t>init </a:t>
            </a:r>
            <a:r>
              <a:rPr lang="pt-BR" dirty="0" smtClean="0"/>
              <a:t>(pid =1)</a:t>
            </a:r>
          </a:p>
          <a:p>
            <a:pPr lvl="3"/>
            <a:r>
              <a:rPr lang="pt-BR" dirty="0" smtClean="0"/>
              <a:t>Inetd ou xinetd</a:t>
            </a:r>
          </a:p>
          <a:p>
            <a:pPr lvl="2">
              <a:buNone/>
            </a:pPr>
            <a:r>
              <a:rPr lang="pt-BR" dirty="0" smtClean="0"/>
              <a:t>	</a:t>
            </a:r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</a:p>
          <a:p>
            <a:pPr lvl="1"/>
            <a:r>
              <a:rPr lang="pt-BR" dirty="0" smtClean="0"/>
              <a:t>Crie um script python que agende para daqui a 30 segundos abrir o notepad</a:t>
            </a:r>
          </a:p>
          <a:p>
            <a:pPr lvl="1"/>
            <a:r>
              <a:rPr lang="pt-BR" dirty="0" smtClean="0"/>
              <a:t>Crie um script python que rode a cada 5 min um script bash que gera um log em um aquivo txt qualquer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Daemon definition</a:t>
            </a:r>
          </a:p>
          <a:p>
            <a:pPr lvl="1"/>
            <a:r>
              <a:rPr lang="pt-BR" sz="1600" dirty="0" smtClean="0"/>
              <a:t>http://www.linfo.org/daemon.html</a:t>
            </a:r>
          </a:p>
          <a:p>
            <a:r>
              <a:rPr lang="pt-BR" sz="1600" dirty="0" smtClean="0"/>
              <a:t>Entendendo um pouco sobre os daemons</a:t>
            </a:r>
          </a:p>
          <a:p>
            <a:pPr lvl="1"/>
            <a:r>
              <a:rPr lang="pt-BR" sz="1600" dirty="0" smtClean="0">
                <a:hlinkClick r:id="rId2"/>
              </a:rPr>
              <a:t>https://www.vivaolinux.com.br/artigo/Entendendo-um-pouco-sobre-os-daemons</a:t>
            </a:r>
            <a:endParaRPr lang="pt-BR" sz="1600" dirty="0" smtClean="0"/>
          </a:p>
          <a:p>
            <a:r>
              <a:rPr lang="pt-BR" sz="1600" dirty="0" smtClean="0"/>
              <a:t>Crontab - o agendador de tarefas do linux</a:t>
            </a:r>
          </a:p>
          <a:p>
            <a:pPr lvl="1"/>
            <a:r>
              <a:rPr lang="pt-BR" sz="1600" dirty="0" smtClean="0">
                <a:hlinkClick r:id="rId3"/>
              </a:rPr>
              <a:t>http://www.ubuntudicas.com.br/2012/01/crontab-o-agendador-de-tarefas-do-linux/</a:t>
            </a:r>
            <a:endParaRPr lang="pt-BR" sz="1600" dirty="0" smtClean="0"/>
          </a:p>
          <a:p>
            <a:r>
              <a:rPr lang="pt-BR" sz="1600" dirty="0" smtClean="0"/>
              <a:t>Python event scheduler</a:t>
            </a:r>
          </a:p>
          <a:p>
            <a:pPr lvl="1"/>
            <a:r>
              <a:rPr lang="pt-BR" sz="1600" dirty="0" smtClean="0">
                <a:hlinkClick r:id="rId4"/>
              </a:rPr>
              <a:t>https://pymotw.com/3/sched/</a:t>
            </a:r>
            <a:endParaRPr lang="pt-BR" sz="1600" dirty="0" smtClean="0"/>
          </a:p>
          <a:p>
            <a:r>
              <a:rPr lang="pt-BR" sz="1600" cap="small" dirty="0" smtClean="0"/>
              <a:t>Chapter 15 – Keeping Time, Scheduling Tasks, and Launching Programs</a:t>
            </a:r>
          </a:p>
          <a:p>
            <a:pPr lvl="1"/>
            <a:r>
              <a:rPr lang="pt-BR" sz="1600" dirty="0" smtClean="0">
                <a:hlinkClick r:id="rId5"/>
              </a:rPr>
              <a:t>https://automatetheboringstuff.com/chapter15/</a:t>
            </a:r>
            <a:endParaRPr lang="pt-BR" sz="1600" dirty="0" smtClean="0"/>
          </a:p>
          <a:p>
            <a:r>
              <a:rPr lang="pt-BR" sz="1600" dirty="0" smtClean="0"/>
              <a:t>Tuples, Lists, and Dictionaries</a:t>
            </a:r>
          </a:p>
          <a:p>
            <a:pPr lvl="1"/>
            <a:r>
              <a:rPr lang="pt-BR" sz="1200" dirty="0" smtClean="0"/>
              <a:t>http://sthurlow.com/python/lesson06/</a:t>
            </a:r>
          </a:p>
          <a:p>
            <a:r>
              <a:rPr lang="pt-BR" sz="1600" dirty="0" smtClean="0"/>
              <a:t>Referências </a:t>
            </a:r>
            <a:r>
              <a:rPr lang="pt-BR" sz="1600" dirty="0" smtClean="0"/>
              <a:t>Python</a:t>
            </a:r>
          </a:p>
          <a:p>
            <a:pPr lvl="1"/>
            <a:r>
              <a:rPr lang="pt-BR" sz="1600" dirty="0" smtClean="0">
                <a:hlinkClick r:id="rId6"/>
              </a:rPr>
              <a:t>https://docs.python.org/3/library/index.html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7"/>
              </a:rPr>
              <a:t>https://docs.python.org/3/reference/index.html</a:t>
            </a:r>
            <a:endParaRPr lang="pt-BR" sz="1600" dirty="0" smtClean="0"/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Daemons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que roda em background</a:t>
            </a:r>
          </a:p>
          <a:p>
            <a:pPr lvl="1"/>
            <a:r>
              <a:rPr lang="pt-BR" dirty="0" smtClean="0"/>
              <a:t>Ativado por um evento ou condição</a:t>
            </a:r>
          </a:p>
          <a:p>
            <a:pPr lvl="2"/>
            <a:r>
              <a:rPr lang="pt-BR" dirty="0" smtClean="0"/>
              <a:t>Tempo agendado</a:t>
            </a:r>
          </a:p>
          <a:p>
            <a:pPr lvl="2"/>
            <a:r>
              <a:rPr lang="pt-BR" dirty="0" smtClean="0"/>
              <a:t>Intervalos de tempo</a:t>
            </a:r>
          </a:p>
          <a:p>
            <a:pPr lvl="2"/>
            <a:r>
              <a:rPr lang="pt-BR" dirty="0" smtClean="0"/>
              <a:t>Chegada de um email</a:t>
            </a:r>
          </a:p>
          <a:p>
            <a:pPr lvl="2"/>
            <a:r>
              <a:rPr lang="pt-BR" dirty="0" smtClean="0"/>
              <a:t>Um arquivo aparecer em uma pasta</a:t>
            </a:r>
          </a:p>
          <a:p>
            <a:pPr lvl="2"/>
            <a:r>
              <a:rPr lang="pt-BR" dirty="0" smtClean="0"/>
              <a:t>Uma requisição web</a:t>
            </a:r>
          </a:p>
          <a:p>
            <a:r>
              <a:rPr lang="pt-BR" dirty="0" smtClean="0"/>
              <a:t>Criação de uma daemon</a:t>
            </a:r>
          </a:p>
          <a:p>
            <a:pPr lvl="1"/>
            <a:r>
              <a:rPr lang="pt-BR" dirty="0" smtClean="0"/>
              <a:t>Chamada ao processo</a:t>
            </a:r>
          </a:p>
          <a:p>
            <a:pPr lvl="1"/>
            <a:r>
              <a:rPr lang="pt-BR" dirty="0" smtClean="0"/>
              <a:t>Matar o processo-pai </a:t>
            </a:r>
          </a:p>
          <a:p>
            <a:pPr lvl="2"/>
            <a:r>
              <a:rPr lang="pt-BR" i="1" dirty="0" smtClean="0"/>
              <a:t>Init</a:t>
            </a:r>
            <a:r>
              <a:rPr lang="pt-BR" dirty="0" smtClean="0"/>
              <a:t> adota o processo chamado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Daemons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</a:p>
          <a:p>
            <a:pPr lvl="1"/>
            <a:r>
              <a:rPr lang="pt-BR" i="1" dirty="0" smtClean="0"/>
              <a:t>crond</a:t>
            </a:r>
            <a:r>
              <a:rPr lang="pt-BR" dirty="0" smtClean="0"/>
              <a:t> (roda tarefas agendadas)</a:t>
            </a:r>
          </a:p>
          <a:p>
            <a:pPr lvl="1"/>
            <a:r>
              <a:rPr lang="pt-BR" i="1" dirty="0" smtClean="0"/>
              <a:t>ftpd</a:t>
            </a:r>
            <a:r>
              <a:rPr lang="pt-BR" dirty="0" smtClean="0"/>
              <a:t> (para servidor ftp)</a:t>
            </a:r>
          </a:p>
          <a:p>
            <a:pPr lvl="1"/>
            <a:r>
              <a:rPr lang="pt-BR" i="1" dirty="0" smtClean="0"/>
              <a:t>lpd</a:t>
            </a:r>
            <a:r>
              <a:rPr lang="pt-BR" dirty="0" smtClean="0"/>
              <a:t> (impresão laser)</a:t>
            </a:r>
          </a:p>
          <a:p>
            <a:pPr lvl="1"/>
            <a:r>
              <a:rPr lang="pt-BR" i="1" dirty="0" smtClean="0"/>
              <a:t>rlogind</a:t>
            </a:r>
            <a:r>
              <a:rPr lang="pt-BR" dirty="0" smtClean="0"/>
              <a:t> (login remoto)</a:t>
            </a:r>
          </a:p>
          <a:p>
            <a:pPr lvl="1"/>
            <a:r>
              <a:rPr lang="pt-BR" i="1" dirty="0" smtClean="0"/>
              <a:t>rshd</a:t>
            </a:r>
            <a:r>
              <a:rPr lang="pt-BR" dirty="0" smtClean="0"/>
              <a:t> (shell remoto)</a:t>
            </a:r>
          </a:p>
          <a:p>
            <a:pPr lvl="1"/>
            <a:r>
              <a:rPr lang="pt-BR" i="1" dirty="0" smtClean="0"/>
              <a:t>telnetd</a:t>
            </a:r>
            <a:r>
              <a:rPr lang="pt-BR" dirty="0" smtClean="0"/>
              <a:t> (telnet).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Daemons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podem ser iniciadas pelo usuário</a:t>
            </a:r>
          </a:p>
          <a:p>
            <a:pPr lvl="1"/>
            <a:r>
              <a:rPr lang="pt-BR" i="1" dirty="0" smtClean="0"/>
              <a:t>binlogd</a:t>
            </a:r>
            <a:r>
              <a:rPr lang="pt-BR" dirty="0" smtClean="0"/>
              <a:t> (which logs binary events to specified files)</a:t>
            </a:r>
          </a:p>
          <a:p>
            <a:pPr lvl="1"/>
            <a:r>
              <a:rPr lang="pt-BR" i="1" dirty="0" smtClean="0"/>
              <a:t>mysqld</a:t>
            </a:r>
            <a:r>
              <a:rPr lang="pt-BR" dirty="0" smtClean="0"/>
              <a:t> (the MySQL databse server)</a:t>
            </a:r>
          </a:p>
          <a:p>
            <a:pPr lvl="1"/>
            <a:r>
              <a:rPr lang="pt-BR" i="1" dirty="0" smtClean="0"/>
              <a:t>apache</a:t>
            </a:r>
            <a:r>
              <a:rPr lang="pt-BR" dirty="0" smtClean="0"/>
              <a:t> (the Apache web server)</a:t>
            </a:r>
          </a:p>
          <a:p>
            <a:r>
              <a:rPr lang="pt-BR" dirty="0" smtClean="0"/>
              <a:t>No windows:</a:t>
            </a:r>
          </a:p>
          <a:p>
            <a:pPr lvl="1"/>
            <a:r>
              <a:rPr lang="pt-BR" dirty="0" smtClean="0"/>
              <a:t>serviços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pyhton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Requer bibliotecas de agendamento, tempo e de sistema operacional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Comando “Import” chama bibliotecas python</a:t>
            </a:r>
          </a:p>
          <a:p>
            <a:pPr lvl="1"/>
            <a:r>
              <a:rPr lang="pt-BR" dirty="0" smtClean="0"/>
              <a:t>Cria objetos com o mesmo nome</a:t>
            </a:r>
          </a:p>
          <a:p>
            <a:pPr lvl="1"/>
            <a:r>
              <a:rPr lang="pt-BR" dirty="0" smtClean="0"/>
              <a:t>Cada objeto possui um conjunto de funções (métodos) utilitárias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771800" y="2924944"/>
            <a:ext cx="23968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import os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import time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import sched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pyhton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23528" y="3068960"/>
            <a:ext cx="29498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import os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os.getpid()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10572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7177" y="2160240"/>
            <a:ext cx="5306823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860032" y="3888432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Executando um processo de um programa</a:t>
            </a:r>
          </a:p>
          <a:p>
            <a:r>
              <a:rPr lang="pt-BR" dirty="0" smtClean="0"/>
              <a:t>Execute essas linhas no terminal</a:t>
            </a:r>
          </a:p>
          <a:p>
            <a:endParaRPr lang="pt-BR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Linux:  /usr/bin/gnome-calculator</a:t>
            </a:r>
          </a:p>
          <a:p>
            <a:r>
              <a:rPr lang="pt-BR" dirty="0" smtClean="0"/>
              <a:t>É </a:t>
            </a:r>
            <a:r>
              <a:rPr lang="pt-BR" dirty="0" smtClean="0"/>
              <a:t>possível usar python para chamar outros scripts python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23528" y="2852936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&gt;&gt;&gt; import subprocess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&gt;&gt;&gt; subprocess.Popen('C:\\Windows\\System32\\calc.exe')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229200"/>
            <a:ext cx="9396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subprocess.Popen(['C:\\python34\\python.exe', 'hello.py'])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6021288"/>
            <a:ext cx="3923928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Descubra onde o python.exe está no seu computador e substitua aqui!</a:t>
            </a:r>
            <a:endParaRPr lang="pt-BR" b="1" dirty="0"/>
          </a:p>
        </p:txBody>
      </p:sp>
      <p:sp>
        <p:nvSpPr>
          <p:cNvPr id="7" name="Rectangle 6"/>
          <p:cNvSpPr/>
          <p:nvPr/>
        </p:nvSpPr>
        <p:spPr>
          <a:xfrm>
            <a:off x="5148064" y="6021288"/>
            <a:ext cx="3995936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Pegue o caminho de qualquer script python seu e coloque aqui!</a:t>
            </a:r>
            <a:endParaRPr lang="pt-BR" b="1" dirty="0"/>
          </a:p>
        </p:txBody>
      </p:sp>
      <p:sp>
        <p:nvSpPr>
          <p:cNvPr id="8" name="Up Arrow 7"/>
          <p:cNvSpPr/>
          <p:nvPr/>
        </p:nvSpPr>
        <p:spPr>
          <a:xfrm>
            <a:off x="3635896" y="5589240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Up Arrow 8"/>
          <p:cNvSpPr/>
          <p:nvPr/>
        </p:nvSpPr>
        <p:spPr>
          <a:xfrm>
            <a:off x="7812360" y="5517232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Exercício:</a:t>
            </a:r>
          </a:p>
          <a:p>
            <a:pPr lvl="1"/>
            <a:r>
              <a:rPr lang="pt-BR" dirty="0" smtClean="0"/>
              <a:t>Use um script python para chamar um script bash!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958</Words>
  <Application>Microsoft Office PowerPoint</Application>
  <PresentationFormat>On-screen Show (4:3)</PresentationFormat>
  <Paragraphs>203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Tema do Office</vt:lpstr>
      <vt:lpstr>Custom Design</vt:lpstr>
      <vt:lpstr>Slide 1</vt:lpstr>
      <vt:lpstr>Processos</vt:lpstr>
      <vt:lpstr>Daemons</vt:lpstr>
      <vt:lpstr>Daemons</vt:lpstr>
      <vt:lpstr>Daemons</vt:lpstr>
      <vt:lpstr>Processos em pyhton</vt:lpstr>
      <vt:lpstr>Processos em pyhton</vt:lpstr>
      <vt:lpstr>Processos em python</vt:lpstr>
      <vt:lpstr>Processos em python</vt:lpstr>
      <vt:lpstr>O módulo time</vt:lpstr>
      <vt:lpstr>O módulo time</vt:lpstr>
      <vt:lpstr>O módulo time</vt:lpstr>
      <vt:lpstr>Cron</vt:lpstr>
      <vt:lpstr>Cron</vt:lpstr>
      <vt:lpstr>Cron</vt:lpstr>
      <vt:lpstr>Cron</vt:lpstr>
      <vt:lpstr>O módulo sched</vt:lpstr>
      <vt:lpstr>O módulo sched</vt:lpstr>
      <vt:lpstr>O módulo sched</vt:lpstr>
      <vt:lpstr>O módulo sched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159</cp:revision>
  <dcterms:created xsi:type="dcterms:W3CDTF">2011-01-18T08:59:35Z</dcterms:created>
  <dcterms:modified xsi:type="dcterms:W3CDTF">2018-04-27T02:18:10Z</dcterms:modified>
</cp:coreProperties>
</file>