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4" r:id="rId3"/>
    <p:sldId id="305" r:id="rId4"/>
    <p:sldId id="306" r:id="rId5"/>
    <p:sldId id="307" r:id="rId6"/>
    <p:sldId id="308" r:id="rId7"/>
    <p:sldId id="309" r:id="rId8"/>
    <p:sldId id="315" r:id="rId9"/>
    <p:sldId id="311" r:id="rId10"/>
    <p:sldId id="312" r:id="rId11"/>
    <p:sldId id="310" r:id="rId12"/>
    <p:sldId id="313" r:id="rId13"/>
    <p:sldId id="314" r:id="rId14"/>
    <p:sldId id="304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 varScale="1">
        <p:scale>
          <a:sx n="69" d="100"/>
          <a:sy n="69" d="100"/>
        </p:scale>
        <p:origin x="11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18/05/2018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18/05/2018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18/05/2018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18/05/2018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18/05/2018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18/05/2018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uring.com.br/pydoc/2.7/tutorial/stdlib.html" TargetMode="External"/><Relationship Id="rId2" Type="http://schemas.openxmlformats.org/officeDocument/2006/relationships/hyperlink" Target="http://www3.ifrn.edu.br/~jurandy/fdp/doc/aprenda-python/capitulo_1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python.org/3/reference/index.html" TargetMode="External"/><Relationship Id="rId4" Type="http://schemas.openxmlformats.org/officeDocument/2006/relationships/hyperlink" Target="https://docs.python.org/3/library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4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maio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Operações com arquivos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arquivos e pastas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biblioteca “os”  fornece a maioria das funções para manipular arquivos e pastas</a:t>
            </a:r>
          </a:p>
          <a:p>
            <a:r>
              <a:rPr lang="pt-BR" dirty="0" smtClean="0"/>
              <a:t>Experimente executar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os.system retornar 0 é porque deu certo!</a:t>
            </a:r>
          </a:p>
          <a:p>
            <a:pPr lvl="1"/>
            <a:r>
              <a:rPr lang="pt-BR" dirty="0" smtClean="0"/>
              <a:t>Execute</a:t>
            </a:r>
          </a:p>
          <a:p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&gt;&gt;&gt; import os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&gt;&gt;&gt; os.getcwd()      # Devolve o diretório atual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'C:\\Python26'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&gt;&gt;&gt; os.chdir('/server/accesslogs')   # Altera o diretório atual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&gt;&gt;&gt; os.system('mkdir today')   # Executa o comando mkdir no shell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5736" y="6021288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os.system('dir &gt;&gt; vovo.txt')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arquivos e pastas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Copiar ou mover arquivos</a:t>
            </a:r>
          </a:p>
          <a:p>
            <a:pPr lvl="1"/>
            <a:r>
              <a:rPr lang="pt-BR" dirty="0" smtClean="0"/>
              <a:t>A biblioteca shutil possui funções que facilitam a tarefa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Listando conteudo do diretório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755576" y="3068960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import shutil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shutil.copyfile('data.db', 'archive.db')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shutil.move('/build/executables', 'installdir')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7664" y="4941168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import glob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glob.glob('*.py')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['primes.py', 'random.py', 'quote.py']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capaz de entrar no diretório que o usuário escolher e criar um arquivo com o seguinte texto dentro: “Seja bem vindo”</a:t>
            </a:r>
          </a:p>
          <a:p>
            <a:endParaRPr lang="pt-BR" dirty="0" smtClean="0"/>
          </a:p>
          <a:p>
            <a:r>
              <a:rPr lang="pt-BR" dirty="0" smtClean="0"/>
              <a:t>Crie um script capaz de criar uma cópia da sua pasta “Downloads” 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 smtClean="0"/>
              <a:t>Arquivos e exceções</a:t>
            </a:r>
          </a:p>
          <a:p>
            <a:pPr lvl="1"/>
            <a:r>
              <a:rPr lang="pt-BR" sz="1000" b="1" dirty="0" smtClean="0">
                <a:hlinkClick r:id="rId2"/>
              </a:rPr>
              <a:t>http://www3.ifrn.edu.br/~jurandy/fdp/doc/aprenda-python/capitulo_11.html</a:t>
            </a:r>
            <a:endParaRPr lang="pt-BR" sz="1000" b="1" dirty="0" smtClean="0"/>
          </a:p>
          <a:p>
            <a:r>
              <a:rPr lang="pt-BR" sz="1800" dirty="0" smtClean="0"/>
              <a:t>Um breve passeio pela biblioteca padrão</a:t>
            </a:r>
          </a:p>
          <a:p>
            <a:pPr lvl="1"/>
            <a:r>
              <a:rPr lang="pt-BR" sz="1400" dirty="0" smtClean="0">
                <a:hlinkClick r:id="rId3"/>
              </a:rPr>
              <a:t>http://</a:t>
            </a:r>
            <a:r>
              <a:rPr lang="pt-BR" sz="1400" dirty="0" smtClean="0">
                <a:hlinkClick r:id="rId3"/>
              </a:rPr>
              <a:t>turing.com.br/pydoc/2.7/tutorial/stdlib.html</a:t>
            </a:r>
            <a:endParaRPr lang="pt-BR" sz="1400" dirty="0" smtClean="0"/>
          </a:p>
          <a:p>
            <a:r>
              <a:rPr lang="pt-BR" sz="1800" dirty="0" smtClean="0"/>
              <a:t>IO</a:t>
            </a:r>
          </a:p>
          <a:p>
            <a:pPr lvl="1"/>
            <a:r>
              <a:rPr lang="pt-BR" sz="1400" dirty="0"/>
              <a:t>https://docs.python.org/3/library/io.html</a:t>
            </a:r>
            <a:endParaRPr lang="pt-BR" sz="1400" dirty="0" smtClean="0"/>
          </a:p>
          <a:p>
            <a:r>
              <a:rPr lang="pt-BR" sz="1800" dirty="0" smtClean="0"/>
              <a:t>Referências Python</a:t>
            </a:r>
          </a:p>
          <a:p>
            <a:pPr lvl="1"/>
            <a:r>
              <a:rPr lang="pt-BR" sz="1600" dirty="0" smtClean="0">
                <a:hlinkClick r:id="rId4"/>
              </a:rPr>
              <a:t>https://docs.python.org/3/library/index.html</a:t>
            </a:r>
            <a:endParaRPr lang="pt-BR" sz="1600" dirty="0" smtClean="0"/>
          </a:p>
          <a:p>
            <a:pPr lvl="1"/>
            <a:r>
              <a:rPr lang="pt-BR" sz="1600" dirty="0" smtClean="0">
                <a:hlinkClick r:id="rId5"/>
              </a:rPr>
              <a:t>https://</a:t>
            </a:r>
            <a:r>
              <a:rPr lang="pt-BR" sz="1600" dirty="0" smtClean="0">
                <a:hlinkClick r:id="rId5"/>
              </a:rPr>
              <a:t>docs.python.org/3/reference/index.html</a:t>
            </a:r>
            <a:endParaRPr lang="pt-BR" sz="1600" dirty="0" smtClean="0"/>
          </a:p>
          <a:p>
            <a:r>
              <a:rPr lang="pt-BR" sz="2000" dirty="0"/>
              <a:t>Trabalhando com </a:t>
            </a:r>
            <a:r>
              <a:rPr lang="pt-BR" sz="2000" dirty="0" smtClean="0"/>
              <a:t>Arquivos</a:t>
            </a:r>
          </a:p>
          <a:p>
            <a:pPr lvl="1"/>
            <a:r>
              <a:rPr lang="pt-BR" sz="1600" dirty="0" smtClean="0"/>
              <a:t>https</a:t>
            </a:r>
            <a:r>
              <a:rPr lang="pt-BR" sz="1600" dirty="0"/>
              <a:t>://panda.ime.usp.br/pensepy/static/pensepy/10-Arquivos/files.html</a:t>
            </a:r>
            <a:endParaRPr lang="pt-BR" sz="1600" dirty="0" smtClean="0"/>
          </a:p>
          <a:p>
            <a:r>
              <a:rPr lang="pt-BR" sz="2000" dirty="0" smtClean="0"/>
              <a:t>With statement</a:t>
            </a:r>
          </a:p>
          <a:p>
            <a:pPr lvl="1"/>
            <a:r>
              <a:rPr lang="pt-BR" sz="1600" dirty="0" smtClean="0"/>
              <a:t>http://preshing.com/20110920/the-python-with-statement-by-example/</a:t>
            </a:r>
          </a:p>
          <a:p>
            <a:endParaRPr lang="pt-BR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pt-BR" dirty="0" smtClean="0"/>
              <a:t>Variáveis residem na memória</a:t>
            </a:r>
          </a:p>
          <a:p>
            <a:r>
              <a:rPr lang="pt-BR" dirty="0" smtClean="0"/>
              <a:t>Quando um script acaba, a memória é liberada</a:t>
            </a:r>
          </a:p>
          <a:p>
            <a:pPr lvl="1"/>
            <a:r>
              <a:rPr lang="pt-BR" dirty="0" smtClean="0"/>
              <a:t>Informações são perdidas</a:t>
            </a:r>
          </a:p>
          <a:p>
            <a:r>
              <a:rPr lang="pt-BR" dirty="0" smtClean="0"/>
              <a:t>Armazenamento </a:t>
            </a:r>
          </a:p>
          <a:p>
            <a:pPr lvl="1"/>
            <a:r>
              <a:rPr lang="pt-BR" dirty="0" smtClean="0"/>
              <a:t>Banco de dados</a:t>
            </a:r>
          </a:p>
          <a:p>
            <a:pPr lvl="1"/>
            <a:r>
              <a:rPr lang="pt-BR" dirty="0" smtClean="0"/>
              <a:t>Arquivos</a:t>
            </a:r>
          </a:p>
          <a:p>
            <a:r>
              <a:rPr lang="pt-BR" dirty="0" smtClean="0"/>
              <a:t>A biblioteca padrão do python tem funções para arquivos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arquivos para escrita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função open cria um objeto que permite escrever um arquivo novo</a:t>
            </a:r>
          </a:p>
          <a:p>
            <a:pPr lvl="1"/>
            <a:r>
              <a:rPr lang="pt-BR" sz="2400" dirty="0" smtClean="0"/>
              <a:t>O arquivo é criado, caso não exista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O objeto retornado é da classe TextIOWrapper</a:t>
            </a:r>
          </a:p>
          <a:p>
            <a:r>
              <a:rPr lang="pt-BR" sz="2800" dirty="0" smtClean="0"/>
              <a:t>Para escrever, chame a função write de TextIOWrapper</a:t>
            </a:r>
          </a:p>
          <a:p>
            <a:endParaRPr lang="pt-BR" sz="2800" dirty="0" smtClean="0"/>
          </a:p>
          <a:p>
            <a:r>
              <a:rPr lang="pt-BR" sz="2800" dirty="0" smtClean="0"/>
              <a:t>A função close, salva as alterações e disponibiliza o arquivo para ser lido</a:t>
            </a:r>
          </a:p>
          <a:p>
            <a:endParaRPr lang="pt-BR" sz="28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59632" y="2996952"/>
            <a:ext cx="57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= open("teste.dat", "w")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619672" y="4761177"/>
            <a:ext cx="48013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f.write(“Primeira frase”)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f.write(“Segunda frase”</a:t>
            </a:r>
            <a:r>
              <a:rPr lang="pt-BR" sz="1600" dirty="0" smtClean="0">
                <a:latin typeface="Arial Unicode MS"/>
                <a:cs typeface="Arial" pitchFamily="34" charset="0"/>
              </a:rPr>
              <a:t>)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47664" y="6165304"/>
            <a:ext cx="23391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f.close()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arquivos para leitura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Agora procure um arquivo que já exista e abra-o para ler</a:t>
            </a:r>
          </a:p>
          <a:p>
            <a:r>
              <a:rPr lang="pt-BR" sz="2800" dirty="0" smtClean="0"/>
              <a:t>A função read o arquivo inteiro e joga em uma string</a:t>
            </a:r>
          </a:p>
          <a:p>
            <a:pPr lvl="1"/>
            <a:r>
              <a:rPr lang="pt-BR" sz="2400" dirty="0" smtClean="0"/>
              <a:t>Se chamá-la novamente, pega a próxima frase</a:t>
            </a:r>
          </a:p>
          <a:p>
            <a:pPr lvl="1"/>
            <a:endParaRPr lang="pt-BR" sz="2400" dirty="0" smtClean="0"/>
          </a:p>
          <a:p>
            <a:pPr lvl="2"/>
            <a:r>
              <a:rPr lang="pt-BR" sz="2000" dirty="0" smtClean="0"/>
              <a:t>É possível especificar quantos caracteres você quer ler</a:t>
            </a:r>
          </a:p>
          <a:p>
            <a:pPr lvl="2"/>
            <a:endParaRPr lang="pt-BR" sz="2000" dirty="0" smtClean="0"/>
          </a:p>
          <a:p>
            <a:pPr lvl="2"/>
            <a:r>
              <a:rPr lang="pt-BR" sz="2000" dirty="0" smtClean="0"/>
              <a:t>É possível ler apenas uma linha com readline</a:t>
            </a:r>
          </a:p>
          <a:p>
            <a:pPr lvl="2"/>
            <a:endParaRPr lang="pt-BR" sz="2000" dirty="0" smtClean="0"/>
          </a:p>
          <a:p>
            <a:pPr lvl="1"/>
            <a:r>
              <a:rPr lang="pt-BR" sz="2400" dirty="0" smtClean="0"/>
              <a:t>Você pode agora processar a string lida como quiser</a:t>
            </a:r>
            <a:endParaRPr lang="pt-BR" sz="2400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411760" y="2276872"/>
            <a:ext cx="4339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= open("teste.dat",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"r"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483768" y="3532946"/>
            <a:ext cx="28007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texto = f.read()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43808" y="5949280"/>
            <a:ext cx="2031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print texto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3768" y="4325034"/>
            <a:ext cx="31085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texto = f.read(20)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83768" y="5045114"/>
            <a:ext cx="3416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texto = f.readline()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que peça ao usuário para digitar um número e salve em um arquivo a tabuada desse número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capaz de localizar um valor dentro de um arquivo de propriedades dada uma chave</a:t>
            </a:r>
          </a:p>
          <a:p>
            <a:pPr lvl="1"/>
            <a:r>
              <a:rPr lang="pt-BR" dirty="0" smtClean="0"/>
              <a:t>Ex: suponha um arquivo do formato como neste exemplo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Seu script deve receber do usuário a chave (ex: idade) e deve imprimir na tela o valor correspondente (ex: 35)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933056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Nome=Fulano</a:t>
            </a:r>
          </a:p>
          <a:p>
            <a:r>
              <a:rPr lang="pt-BR" dirty="0" smtClean="0"/>
              <a:t>Sobrenome=de Tal</a:t>
            </a:r>
          </a:p>
          <a:p>
            <a:r>
              <a:rPr lang="pt-BR" dirty="0" smtClean="0"/>
              <a:t>Funcao=Porteiro</a:t>
            </a:r>
          </a:p>
          <a:p>
            <a:r>
              <a:rPr lang="pt-BR" dirty="0" smtClean="0"/>
              <a:t>Idade=35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Percorrendo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648" y="1628800"/>
            <a:ext cx="9083352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ref_arquivo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open("qbdata.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","r")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linha in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ref_arquivo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(linha)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ref_arquivo.close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253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Tratamentos de exceção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abrimos um arquivo que não existe, o python retorna um erro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Caso o usuário erre o nome do arquivo, você não gostaria de fazer um tratamento personalizado?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71600" y="2708920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&gt;&gt;&gt; f = open("eunaoexisto.dat", "r")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 File "&lt;pyshell#6&gt;", line 1, in &lt;module&gt;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   f = open("eunaoexisto.dat", "r")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FileNotFoundError: [Errno 2] No such file or directory: 'eunaoexisto.dat'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Cerque o código que pode levantar exceção com try/except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115616" y="3068960"/>
            <a:ext cx="685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nomedoarquivo = input("Entre com o nome do arquivo: ")</a:t>
            </a:r>
          </a:p>
          <a:p>
            <a:r>
              <a:rPr lang="pt-BR" b="1" dirty="0" smtClean="0"/>
              <a:t>try:</a:t>
            </a:r>
          </a:p>
          <a:p>
            <a:r>
              <a:rPr lang="pt-BR" dirty="0" smtClean="0"/>
              <a:t>  f = open (nomedoarquivo, "r")</a:t>
            </a:r>
          </a:p>
          <a:p>
            <a:r>
              <a:rPr lang="pt-BR" dirty="0" smtClean="0"/>
              <a:t>  primeirafrase=f.readline()</a:t>
            </a:r>
          </a:p>
          <a:p>
            <a:endParaRPr lang="pt-BR" dirty="0" smtClean="0"/>
          </a:p>
          <a:p>
            <a:r>
              <a:rPr lang="pt-BR" dirty="0" smtClean="0"/>
              <a:t>  print ("A primeira frase do arquivo é:", primeirafrase)</a:t>
            </a:r>
          </a:p>
          <a:p>
            <a:r>
              <a:rPr lang="pt-BR" b="1" dirty="0" smtClean="0"/>
              <a:t>except:</a:t>
            </a:r>
          </a:p>
          <a:p>
            <a:r>
              <a:rPr lang="pt-BR" dirty="0" smtClean="0"/>
              <a:t>  print ("Não existe arquivo chamado, acho que você se enganou!", nomedoarquivo)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4053</TotalTime>
  <Words>666</Words>
  <Application>Microsoft Office PowerPoint</Application>
  <PresentationFormat>Apresentação na tela (4:3)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Courier New</vt:lpstr>
      <vt:lpstr>Tema do Office</vt:lpstr>
      <vt:lpstr>Custom Design</vt:lpstr>
      <vt:lpstr>Apresentação do PowerPoint</vt:lpstr>
      <vt:lpstr>Arquivos</vt:lpstr>
      <vt:lpstr>Criando arquivos para escrita</vt:lpstr>
      <vt:lpstr>Abrindo arquivos para leitura</vt:lpstr>
      <vt:lpstr>Exercício</vt:lpstr>
      <vt:lpstr>Exercício</vt:lpstr>
      <vt:lpstr>Percorrendo arquivos</vt:lpstr>
      <vt:lpstr>Tratamentos de exceção</vt:lpstr>
      <vt:lpstr>Tratamento de exceção</vt:lpstr>
      <vt:lpstr>Gerenciando arquivos e pastas</vt:lpstr>
      <vt:lpstr>Gerenciando arquivos e pastas</vt:lpstr>
      <vt:lpstr>Exercícios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Nivia Cruz Quental</cp:lastModifiedBy>
  <cp:revision>147</cp:revision>
  <dcterms:created xsi:type="dcterms:W3CDTF">2011-01-18T08:59:35Z</dcterms:created>
  <dcterms:modified xsi:type="dcterms:W3CDTF">2018-05-18T20:21:16Z</dcterms:modified>
</cp:coreProperties>
</file>