
<file path=[Content_Types].xml><?xml version="1.0" encoding="utf-8"?>
<Types xmlns="http://schemas.openxmlformats.org/package/2006/content-types"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Layouts/slideLayout19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4236" r:id="rId2"/>
  </p:sldMasterIdLst>
  <p:notesMasterIdLst>
    <p:notesMasterId r:id="rId9"/>
  </p:notesMasterIdLst>
  <p:sldIdLst>
    <p:sldId id="257" r:id="rId3"/>
    <p:sldId id="601" r:id="rId4"/>
    <p:sldId id="603" r:id="rId5"/>
    <p:sldId id="604" r:id="rId6"/>
    <p:sldId id="605" r:id="rId7"/>
    <p:sldId id="602" r:id="rId8"/>
  </p:sldIdLst>
  <p:sldSz cx="9144000" cy="6858000" type="screen4x3"/>
  <p:notesSz cx="6669088" cy="9928225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Estilo Médio 4 - Ênfase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70" d="100"/>
          <a:sy n="70" d="100"/>
        </p:scale>
        <p:origin x="-1374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778250" y="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12B1E32E-AF69-4850-BE4B-B15D082BA91C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852488" y="744538"/>
            <a:ext cx="4964112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pt-BR" noProof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66750" y="4716463"/>
            <a:ext cx="53355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noProof="0" smtClean="0"/>
              <a:t>Clique para editar os estilos do texto mestre</a:t>
            </a:r>
          </a:p>
          <a:p>
            <a:pPr lvl="1"/>
            <a:r>
              <a:rPr lang="pt-BR" noProof="0" smtClean="0"/>
              <a:t>Segundo nível</a:t>
            </a:r>
          </a:p>
          <a:p>
            <a:pPr lvl="2"/>
            <a:r>
              <a:rPr lang="pt-BR" noProof="0" smtClean="0"/>
              <a:t>Terceiro nível</a:t>
            </a:r>
          </a:p>
          <a:p>
            <a:pPr lvl="3"/>
            <a:r>
              <a:rPr lang="pt-BR" noProof="0" smtClean="0"/>
              <a:t>Quarto nível</a:t>
            </a:r>
          </a:p>
          <a:p>
            <a:pPr lvl="4"/>
            <a:r>
              <a:rPr lang="pt-BR" noProof="0" smtClean="0"/>
              <a:t>Quinto nível</a:t>
            </a:r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778250" y="9429750"/>
            <a:ext cx="288925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E0A462AC-DE0D-4850-9506-DD2877C08D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Espaço Reservado para Imagem de Slide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5" name="Espaço Reservado para Anotações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pt-BR" altLang="pt-BR" smtClean="0"/>
          </a:p>
        </p:txBody>
      </p:sp>
      <p:sp>
        <p:nvSpPr>
          <p:cNvPr id="14340" name="Espaço Reservado para Número de Slide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C5B6EE52-06EF-48EC-82CD-622AB376DA32}" type="slidenum">
              <a:rPr lang="pt-BR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pt-BR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A0107B-628B-4B37-9F9A-AFA7EB7B3E8F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59BD0A3-9566-4615-A3EF-B7BEFA2A6E4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0100E-76C9-4DAF-844E-E1B08D258CB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27F4F26-A288-402A-8025-BC7D5871090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22E89B-3443-4893-BBC5-187D111AC04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7454E-C179-43A2-8A56-25CF585C226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BE8A6C9-12CC-427A-829A-FAB452821DA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4CC64-3D3C-4129-A961-E6B0872B55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4A1CBF-1C51-491D-A20A-75BBB81D7434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D4EAFE-EBC1-460B-9F10-FFF70CAABE1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698790-739F-4A9A-AA3D-0F7B483241C0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4742-71BC-415D-82B6-1B555455740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292231-95CD-47BB-ABA6-E224943F3949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ACEACC0-68E3-4D5E-9E6C-84AA7E2653B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9B19B4-5510-4D8B-B9F6-2DEA19E27B91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A64BFDE-D886-4AA3-A662-1DD1DFACEB3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D6025-68AA-4D64-BC7B-2E1E2C3B9626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8614B4-A9DC-42B6-B947-A3E9812D5A06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98FF4-D37E-484D-B9AA-2AC5EF20486A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226A17-28C0-4F56-80D8-A19F7730815F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5C01D2A-16D2-4624-A8FA-3CBDEC07BB2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9F18F-7F43-4F58-9BDD-394D324FCEF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072DDAB-17B6-4675-A674-0A6244FF91A2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94E638-E665-45F4-ACD9-2D2E8CDE3124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7C11CD-D7BE-4B7A-BB61-1CBB80E8D617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ADE717-26A1-4C1C-ABBC-C1677E11D82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FF34E9-03E3-4237-9281-20BD656DDD60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F398F0-792F-4324-BDEC-043CDC232CD5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43AB77D-A21F-4738-9643-9CDF417A2EFE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086370-A2B5-4B13-B7EC-90E28495723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A6922B-2BDF-4CEF-A7E6-F3B29A435A1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0596EEF-8B05-42EB-8C6D-89180E55BE20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FAE2DC-4196-45CA-8756-DACAEB52FAFB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644B502-BDD1-432E-82A2-9164CBC0B892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60DF0A-43FF-416D-A8D0-F30D5C4DE90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8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9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3783154-DC5A-40CF-8515-277F46CB5D7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13286A-73AF-45CC-9502-D27CAC2702D3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4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5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DD9637-61D4-4B06-A239-06888EC83ACD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22E7E9-1735-4E8B-83C3-09DAAD0AD716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3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4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A4DAA0-ED68-4A9A-8C2F-C73AC274281E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C10E8D-B352-4655-82F8-208730EDC59D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6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211F026-2516-46DF-B435-1762C11B6E01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Clique para editar o estilo do título mestre</a:t>
            </a:r>
            <a:endParaRPr lang="pt-BR" dirty="0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accent2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pt-BR" dirty="0" smtClean="0"/>
              <a:t>Clique para editar os estilos do texto mestre</a:t>
            </a:r>
          </a:p>
          <a:p>
            <a:pPr lvl="1"/>
            <a:r>
              <a:rPr lang="pt-BR" dirty="0" smtClean="0"/>
              <a:t>Segundo nível</a:t>
            </a:r>
          </a:p>
          <a:p>
            <a:pPr lvl="2"/>
            <a:r>
              <a:rPr lang="pt-BR" dirty="0" smtClean="0"/>
              <a:t>Terceiro nível</a:t>
            </a:r>
          </a:p>
          <a:p>
            <a:pPr lvl="3"/>
            <a:r>
              <a:rPr lang="pt-BR" dirty="0" smtClean="0"/>
              <a:t>Quarto nível</a:t>
            </a:r>
          </a:p>
          <a:p>
            <a:pPr lvl="4"/>
            <a:r>
              <a:rPr lang="pt-BR" dirty="0" smtClean="0"/>
              <a:t>Quinto nível</a:t>
            </a:r>
            <a:endParaRPr lang="pt-BR" dirty="0"/>
          </a:p>
        </p:txBody>
      </p:sp>
      <p:sp>
        <p:nvSpPr>
          <p:cNvPr id="6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5A5A01-7B2B-4A95-8D01-B1E2F00D60BB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7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8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48931E-E3BB-4E25-9E03-E3B6E50D1FD8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ço Reservado para Título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 estilo do título mestre</a:t>
            </a:r>
          </a:p>
        </p:txBody>
      </p:sp>
      <p:sp>
        <p:nvSpPr>
          <p:cNvPr id="1027" name="Espaço Reservado para Texto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altLang="pt-BR" smtClean="0"/>
              <a:t>Clique para editar os estilos do texto mestre</a:t>
            </a:r>
          </a:p>
          <a:p>
            <a:pPr lvl="1"/>
            <a:r>
              <a:rPr lang="pt-BR" altLang="pt-BR" smtClean="0"/>
              <a:t>Segundo nível</a:t>
            </a:r>
          </a:p>
          <a:p>
            <a:pPr lvl="2"/>
            <a:r>
              <a:rPr lang="pt-BR" altLang="pt-BR" smtClean="0"/>
              <a:t>Terceiro nível</a:t>
            </a:r>
          </a:p>
          <a:p>
            <a:pPr lvl="3"/>
            <a:r>
              <a:rPr lang="pt-BR" altLang="pt-BR" smtClean="0"/>
              <a:t>Quarto nível</a:t>
            </a:r>
          </a:p>
          <a:p>
            <a:pPr lvl="4"/>
            <a:r>
              <a:rPr lang="pt-BR" altLang="pt-BR" smtClean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34C12B47-B88C-4C2B-B652-A11158C9AE95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5EE58044-CB32-4C1C-B993-03E9D09A7969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50" r:id="rId1"/>
    <p:sldLayoutId id="2147484251" r:id="rId2"/>
    <p:sldLayoutId id="2147484252" r:id="rId3"/>
    <p:sldLayoutId id="2147484253" r:id="rId4"/>
    <p:sldLayoutId id="2147484254" r:id="rId5"/>
    <p:sldLayoutId id="2147484255" r:id="rId6"/>
    <p:sldLayoutId id="2147484256" r:id="rId7"/>
    <p:sldLayoutId id="2147484257" r:id="rId8"/>
    <p:sldLayoutId id="2147484271" r:id="rId9"/>
    <p:sldLayoutId id="2147484272" r:id="rId10"/>
    <p:sldLayoutId id="2147484258" r:id="rId11"/>
    <p:sldLayoutId id="2147484259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 userDrawn="1"/>
        </p:nvPicPr>
        <p:blipFill>
          <a:blip r:embed="rId13" cstate="print"/>
          <a:srcRect l="52994" t="61194" r="26041" b="19403"/>
          <a:stretch>
            <a:fillRect/>
          </a:stretch>
        </p:blipFill>
        <p:spPr bwMode="auto">
          <a:xfrm>
            <a:off x="7524750" y="5949950"/>
            <a:ext cx="1479550" cy="773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1" name="Picture 3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0" y="-26988"/>
            <a:ext cx="9144000" cy="16700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pt-BR" smtClean="0"/>
          </a:p>
        </p:txBody>
      </p:sp>
      <p:sp>
        <p:nvSpPr>
          <p:cNvPr id="205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pt-BR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1A19D45-C90E-4983-9DFB-51ADFB532CE2}" type="datetimeFigureOut">
              <a:rPr lang="pt-BR"/>
              <a:pPr>
                <a:defRPr/>
              </a:pPr>
              <a:t>27/08/2017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smtClean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D1BDBFFC-D5F6-4590-97A2-662E02F11FA7}" type="slidenum">
              <a:rPr lang="pt-BR"/>
              <a:pPr>
                <a:defRPr/>
              </a:pPr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60" r:id="rId1"/>
    <p:sldLayoutId id="2147484261" r:id="rId2"/>
    <p:sldLayoutId id="2147484262" r:id="rId3"/>
    <p:sldLayoutId id="2147484263" r:id="rId4"/>
    <p:sldLayoutId id="2147484264" r:id="rId5"/>
    <p:sldLayoutId id="2147484265" r:id="rId6"/>
    <p:sldLayoutId id="2147484266" r:id="rId7"/>
    <p:sldLayoutId id="2147484267" r:id="rId8"/>
    <p:sldLayoutId id="2147484268" r:id="rId9"/>
    <p:sldLayoutId id="2147484269" r:id="rId10"/>
    <p:sldLayoutId id="2147484270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rgbClr val="37609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rgbClr val="376092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rgbClr val="376092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rgbClr val="376092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rgbClr val="37609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gaia.cs.umass.edu/wireshark-labs/INTRO-wireshark-file1.html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tângulo 1"/>
          <p:cNvSpPr>
            <a:spLocks noChangeArrowheads="1"/>
          </p:cNvSpPr>
          <p:nvPr/>
        </p:nvSpPr>
        <p:spPr bwMode="auto">
          <a:xfrm>
            <a:off x="107950" y="5373688"/>
            <a:ext cx="7670800" cy="430212"/>
          </a:xfrm>
          <a:prstGeom prst="rect">
            <a:avLst/>
          </a:prstGeom>
          <a:noFill/>
          <a:ln>
            <a:noFill/>
          </a:ln>
          <a:extLst/>
        </p:spPr>
        <p:txBody>
          <a:bodyPr>
            <a:spAutoFit/>
          </a:bodyPr>
          <a:lstStyle/>
          <a:p>
            <a:pPr>
              <a:defRPr/>
            </a:pPr>
            <a:r>
              <a:rPr lang="pt-BR" sz="2200" b="1" dirty="0">
                <a:solidFill>
                  <a:schemeClr val="accent2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rPr>
              <a:t>Recife-PE</a:t>
            </a:r>
            <a:r>
              <a:rPr lang="pt-BR" sz="2200" b="1" dirty="0">
                <a:latin typeface="+mn-lt"/>
                <a:cs typeface="Arial" pitchFamily="34" charset="0"/>
              </a:rPr>
              <a:t>, </a:t>
            </a:r>
            <a:r>
              <a:rPr lang="pt-BR" sz="2200" b="1" dirty="0" smtClean="0">
                <a:latin typeface="+mn-lt"/>
                <a:cs typeface="Arial" pitchFamily="34" charset="0"/>
              </a:rPr>
              <a:t>28 </a:t>
            </a:r>
            <a:r>
              <a:rPr lang="pt-BR" sz="2200" b="1" dirty="0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dirty="0">
                <a:solidFill>
                  <a:schemeClr val="accent1"/>
                </a:solidFill>
                <a:latin typeface="+mn-lt"/>
                <a:cs typeface="Arial" pitchFamily="34" charset="0"/>
              </a:rPr>
              <a:t>agosto </a:t>
            </a:r>
            <a:r>
              <a:rPr lang="pt-BR" sz="2200" b="1">
                <a:solidFill>
                  <a:schemeClr val="accent1"/>
                </a:solidFill>
                <a:latin typeface="+mn-lt"/>
                <a:cs typeface="Arial" pitchFamily="34" charset="0"/>
              </a:rPr>
              <a:t>de </a:t>
            </a:r>
            <a:r>
              <a:rPr lang="pt-BR" sz="2200" b="1" smtClean="0">
                <a:solidFill>
                  <a:schemeClr val="accent1"/>
                </a:solidFill>
                <a:latin typeface="+mn-lt"/>
                <a:cs typeface="Arial" pitchFamily="34" charset="0"/>
              </a:rPr>
              <a:t>2017</a:t>
            </a:r>
            <a:endParaRPr lang="pt-BR" sz="2200" b="1" dirty="0">
              <a:solidFill>
                <a:schemeClr val="accent1"/>
              </a:solidFill>
              <a:latin typeface="+mn-lt"/>
              <a:cs typeface="Arial" pitchFamily="34" charset="0"/>
            </a:endParaRPr>
          </a:p>
        </p:txBody>
      </p:sp>
      <p:sp>
        <p:nvSpPr>
          <p:cNvPr id="5123" name="AutoShape 8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4" name="AutoShape 10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5" name="AutoShape 12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sp>
        <p:nvSpPr>
          <p:cNvPr id="5126" name="AutoShape 14" descr="data:image/jpeg;base64,/9j/4AAQSkZJRgABAQAAAQABAAD/2wBDAAkGBwgHBgkIBwgKCgkLDRYPDQwMDRsUFRAWIB0iIiAdHx8kKDQsJCYxJx8fLT0tMTU3Ojo6Iys/RD84QzQ5Ojf/2wBDAQoKCg0MDRoPDxo3JR8lNzc3Nzc3Nzc3Nzc3Nzc3Nzc3Nzc3Nzc3Nzc3Nzc3Nzc3Nzc3Nzc3Nzc3Nzc3Nzc3Nzf/wAARCABoAPkDASIAAhEBAxEB/8QAHAAAAgIDAQEAAAAAAAAAAAAAAAYFBwIDBAEI/8QAThAAAQMDAwEDBwUKCwcFAAAAAQIDBAAFEQYSITETQVEHFBUiYXHRFjJVdJMXIzZCUlSBkZSyJTU3RVNicnODsbMkJjM0Q6HCRIKSosH/xAAZAQEAAwEBAAAAAAAAAAAAAAAAAQIDBAX/xAAoEQEAAgIBAgYCAgMAAAAAAAAAAQIDBBESMQUUIVFxkSOBMqEzNGH/2gAMAwEAAhEDEQA/ALxooooCiiigKKKKCB1uSnSl1KVFJEZWCDg1RBlSASO3e6/0qvjX0NeosadapUWa52cZ1spcWFAbU95yelIvyG0l33hXv86b+FUtHL09DYphrMWhh5HXXHBde1cWvHZY3KKsfO8aQbvIfTd5wS+8B5w5x2ivyz7auPSNjs9m869ETFSe129pl1K9uM46dOppemaT0c7MfcevgQ6t1SlpMtsYUSSRj35qJr6Q0xbVK573mJ4n/isvOpH9O99qr40edSPzh77VXxqyWtF6NddQ01fCtxZ2pSmW2ST4DFSP3LrJ+cTftE/Co6JdM+IYY7xP0qXzqQP/AFD49zyvjTDprWtys8hAkPuSoecLadUVEJ8Uk859lOUvydachM9tLnyWGs43uPJSM+8iuM6Q0X3X4A/XG6dNoUvta+WvE15/R3uMluVpyVKjr3NORFrQsccFBINUAJUjA/2h7p/TK+NXvZ4lsZ02qBCniRAbbW2p7tUq2gg59YccZpQGj9FYH8Pp/bWqtaOXLpZ6YeqJifpXHnUj84e+2V8aPOpH5w99sr41Y/yP0V9Pj9tao+R+ifp8ftrVU6Xf57F7T9K486kfnD32yvjW+BJfM+KC+8cvIGO1Ufxh7asD5H6J+nx+2tVsj6R0amSypm+hTgWChPnjZyc8DAqYqrbexTE+k/Tg8rrrrd4gpbdcQDGOdiyM+t7DSH50/wDnD32yvjV06t09ZLxLYcu04xnW2ilKUvJRlOc559tQfyG0j9ML/am/hU2rMyx1tvFTFFZifpWXnT/5w99sr40edP8A5w99sr41ZvyG0j9ML/am/hR8htI/TK/2pv4VXolv57D7T9K5iXa5QnEuRJ8ltaemHiQfeDxVu+T/AFWrUEdxiZtE1gAqKRgOJ/Kx3HxFRHyG0l9Mr/am/hUtpjTNgtF0TItdyU9ILakdn5whWUnBPA9wq1YmHJt5sGWk8RPPwcqK8HSva0eSKKKKAooooCiiigKKKKAooooIHXHOkbt9WVVBEDPQfqq/tcfgldvqyqoE9ayyS9vwr+FvlZnkYA/hXAH/AEv/ACqv7xxdp/1l3981YPkY/nX/AAv/ACqvrx/G0/6y7++aie0NcH+1k/To0v8AhJa/rTf7wr6Fr560v+Elr+tN/vCvoYVenZx+Kf5K/BN8q34JL+sN/wCdUxmrn8q34JL+sN/51S9Vyd3V4ZH4f2tPyf8A8n10P9Z//TFVYDwPdVp6A/k+un9p/wD0xVWDoKie0L6kflyfL2imPRFihX6bJYuElbCGmgtJSpIyc476cvucWD6Vf+0b+FRFZlpl3MWK3TZVWa6rQf4Wg/WG/wB4VZX3N7B9LPfaN/Ctsbye2JiSy8i6vqU2tKwO0b5IOfCrRWeWN97DNZj1+kJ5YgPTMHgH/Zj1/tGkDA/JH6qf/LD/ABzB+rH9+kDvqt+7bRiPL1GB+SP1UYH5I/VVk6Z8n1vu9jhz35cpDj7e5SUbcA5PsqT+5Xavz6Z/9PhUxSVLeIYKzMSqPaD0Cf1VZXkmsLqXXL1IaKEFBbj5Tjdn5yvdxj280wWzydWKC4HHG3pSgcgPrBSP/aAB+vNNzaAhISkAJHAA6AVeteO7h29+uSvRSPR6nisqKKu8sUUUUBRRRQFFFFAUUUUBRRRQQOuD/uldvqyqoI9a+i75bxdbTKgFwtCQ2W94Gdue/FIf3KGzz6XcH+CPjWd68vU0NnHhpMXlj5GP51/wv/Kq+vH8bT/rLv75q59HaUTpjzoJmKkecbeqAnbtz8agJfkvRKlvv+lVp7V1ThHYjjcc46+2k1niOF8W3irnveZ9JV/pf8JLX9ab/eFfQtV9bPJmi33KLMF1WssOpc2FkDdg5x1qwRVqxMR6ubfz0zXiaexO8q34JL+sN/51S9fQGqrGNQ2owTILALiV7wjd0PhSd9yhv6XX9gPjVb1mZdGjt4sWPpvLZ5P/AOT66f2n/wDTFVYOg91XtYNMJs9hlWkS1OiQXCXSgDbuSB0pYHknb4/hdz7AfGk1niFtfbxUyXm095VhR+mrP+5O39LufYD40fcnb+mHPsB8ar0Wdfn9b3/pWFdFv/jCLz/1kfvCrH+5O39MOfYD41mx5LG2H2nfSyz2a0qwWRzg58amK2Vvva81mIn+kZ5YRi8wPqx/fpAFXbq/RqdSzI76pyo5abLeA3uzznxqB+5Q2P54X9gPjS1JmeWOruYceKK2n1NWgPwQtf8Ac/8A6aYqjbBbRZ7RGt4dLoYRt3kYzz4VJVq8fJMWvMw8xXtFFFBRRRQFFFFAUUUUC7adRGTd9QRZiWI8a0utoDxXgFKkbiVZ4GKlWbvbX5rkJifFclt/PYQ8krT7xnNVrduInlT/ALCP9Cpe+2m321vR7sCGyw63dI6A402Eq2qQoKycZOe/PWgcZF6tcaamFIuMRqWvG1hx9KVnPTgnNR7mpoTWq2rAtxoPLjdsVqdSMK3ABG3ruIOceFIlxhpYj6kmRPQ16tSpLrk+POCmJLSgPWSHPZ+LkD2VNwlQ5XlAtUvsENpkWEPNpeAK9xcTjJPJUBxnrQSUjVzdtiWpV1XAD06YWD5vKCm20ZV6+T1A2gHwJpmZksPKWhl5txTeN6UKBKcjIz4ZBzVT29iKrTOklSW2Sj0+4kqcQMbSp7g57jxTZp+TGi6w1eH3mmQlyK766wkBHYJ9bnu4PPsoJG/6rt1oRbVl+O6ibLTHCw+kJQnPrLJ8E459vWpOZeLbb0tqnz4sUO/M7Z5KN/uyeaqyEmK9pDRzzzbSmzfz6ziBjYp1w4OR06fqplsEa2ydWap9MNRXJTbraGkyEJITE7JO3aD+LndnHGc0D2haVoC0kFJGQRyCKT3NZiLrxenpsZLcZTbYZlgn/irBIQruGcHHtFe+S8/7vSUskmAi4SEwDkkdgF+rj+rndj2VHvWeNftXaut8vIQ7Eh7Vp+c2sBZStPtBwRQMj95dZ1fEsoZQWn4Lkku5O4FKkgDHTHNdar7aETRBXdISZZVt7BUhIXnw25zn2VX1hu0x7XsaNe0KFytdrkMy1IScPAKQpLifHcnnHjmoW+HtPJtInxbfZbfbXkF2MHFqfmOLKsg7uMOd/wCNjmguK4XSBbW0uXGbHioUcBT7oQCf01zS57nnVtENcJyNKWoLWt/ClJCSQWwOFnP/AGpXhNxJXlDmi7oadcRbI5gJkAKGwlXaFAPfuxk9a4G/Q4velm9PpUITd3mpHXZvDSt2zu2ZzjHHWgfH7zbI0xEORcIjUpfzWFvJStWemEk5rZLuUKFu88mR4+1BWe1cCcJzjPPdkgfpqutPRrE/oK7vX5EVUwuSjcnJCU9ol0KV1JGQQNuP0YrzT8JVz1BpM31gPyEaeU6oPp3euFoAKge/Cu/v9tBZEafElxhJiyWXo5BPatrCk8deRxWiDe7VcXlswLlEkuo5Uhl5K1J94BquprtutLGt4r0EuwFT4yExGnOxQVuIR1UOEpKsZNZym5MXW2kxNaskZ4vuJQxbEK3pbLZHrKOMpzgDgUDvpe8O3qNMeeZQ0Y85+MAkk5DatoPvNd0+6W+37PSE6NG7RWEdu6lG4+zPWl7ydcW265+mZnT+8rjhswZXlB1Cm9Nx3XURo/miZKUqAjlJ3lIV3b85x7KCc05fTdIM6VKSywiLNfj7gv1djasBRJ6ZHNSVuulvuaFOW2dGloScKUw6lYB9uDVPbW/kdGZtyo/oleqHErMjJYLW5XZ9pg52btn/AGprtsKTH15bnJEqyMSjEdDka2MOJU+zxgr6pASrBBOO8DNAw63vkmwWUTITDL765DTCEPKKU5WoJySOe+uZD2ty4kPQtPBvcArbKeztzzj1PCuPytp36WaSVqQDcIoK0nBT98HNbo1mhMSW3vlhd3uzWFdm5ckFKsHOCMcjxoGGbebZAdQ1PuMSM458xDzyUFXuBNR921PCtl7tdrkOshc7eStbyUhsJTkEj+seBSrdYDi9RX6TanbPcSpLaZ8C6NqQtsBHAQ5jhJHswDmtUR22XCdoKW3BbjRXWJKUNPkL2hLYCU7j84AjigsduXHcS6pD7Sg0opcKVg7COoPgRWp+5wGISZr82O3EUAUvrdAQQemFZxSVY5saHa9aecyG2uyuctSw4oDAUkbf193jUXp1uO9J0KzdUNqhehVmMh4Ds/ORs7jxu2E4/TQO1l1Am6X66wmexciw247jMhpe7tO1Ssn2cbR08akIl5tk2QuPDuER99v57bTyVKT7wDVXXdEeKPKGnT+ENpZhh0Reic7+1246cE5x4mpzU8ayxoemXNPtxG5huEZMBUUJClNkjtOnJTsznPHSgdZF6tcWYmHJuURqUrG1hbyQs56YSTmu7Pv/AFVVFziIYY1HMiCy3q1KlPOT405KmJLSgPWSHD4Y9XjwwaPujWb6EvX/AMlfGgstVotyxMC4MYib/wA1lpP3/jHr/lccc1tfgxZAYD8ZpwMLDjO9APZqHRSfAjJ5ropa15f3NPWZt9gtJkSZDcZpx5JUhsrPK1AckAAnA8KDvmaasc6cJ0y0QX5Qx9+cYSpRx0ycc49tY39uxxkNXa+NRAIKwpqTIbBLKiQBg4yOcdPZSpY9VOjUcG3enEXuNNC0qcEIsrjuAbhnAAKSARzyDjk1JeVhW3REpW0qw/HO0DJP35HAqB5HvGg7pHTZWpFmejuL3IiKSkIUsnPCSMZySf01Oy9O2We+w/NtMJ91gBLS3GEqKAOgGR0HhSXqp+TqazP2i3aRuTMiQUpRJlx2mW2fWB37gongeFbLzqdxrUD9kN9RaWbey12kgxe3ckOqTngEEJSBjPeSakOr1jtT9vNvetsRcIqKzHUyko3Ekk7cYzkk5rVcNOWS59j6QtUKT2KQlvtWUq2p8B7OBx0pM+WF2k6VMiOAXWLj5nLnx4inEpZxnt0NHk5BSMcgHPXFb4OrHIlhvV0Re4F+iQ44cjrbSGngs5GxxCQABnGDwetQH5llthpLTLaW20DCUIGAkeAA6VrbhRWpT0tuO0mS8EpdeSgBawnoCepxk4pInydU2ZFmkyLrHlInTo7ElrzRKOx3nkII5I7vWye/NTenrpKmz9RtSHEqRBndiwNoG1PZIVz48k81I75XoiPeYrkhEZu5ykqZjuqQO1WkDcpIVjOO/Ga0t6V0+h151Nkt4W+FB0+bI9YK+cDx39/jSvY9RXGe1ol+UplblxXJ84V2Kc+qhWNvHq9O7rXHF1RdHZ6kSr7Et1z86KE2efE7JpbYXgbXcblEp5CgSM4GKB8uNhtN0ZaZuNtiyW2eGkutBWwYxgeHFbkWuAgRQiFHSIefNgGkjscjB2fk8ccUqanvEiLd3I72poNljhtJjtttJkSH1HqVIIOEjoABz4io1GrrxJ0fBng7FKnuRZk5mGpwtNoKh2ga6gnAzn5uTxQOcrTVkmT0z5dogvS04w84wkq46ZOOcVqvdzsNklMTry/FjSHEKZafdT6xTwSkHGcdDiuHRVzeuSZR9OQbzEQpPYSGUhDycg5S4gAAHpgj25FRuv3X2dS6TcjQTOdS/I2xwtKd/wB68VcDx58KDvh3/Rl3lvQYkq2ypFxOHmgjJkEJ/G49bCR3+FSDdh09Z4xfatcCM1HV5x2gYSOzKQfXzjIIBPPtNc1on3ORPQ3L0sq3tEEmSqQysJOOOE880ty5eoNRaYvF5i3BiPDLcltiAqMFBxpAUklS/nBZwSMcDjIPNA+WpuCIqXrYhlMeSS+CygJS4V87+OpPXNa7rY7VeOz9KW6LLLZygvtBe33ZpX0vc5TUrS9rSsCI9YO3UgpGStPZAc93CjxWN01bOtjmqlYQ/wCj3orMJpScDc6hPziOSNys0Dci025ER2IiBFTGeKlOMhlOxZPUlOMHNa7TYrTZt/oq3RYfafPLDQSVeGSKioETU0K4RlTLnGucRxKhJSY6WCyrGQW8ZyM8YOT35pOu+r7hbobs86ot0i4MK3O2mJGDzITuwUdqBuBx+MSBnuqBZtxt0K5xjFuMRiVHJBLT7YWkkdODxUBJ01ouLLixX7FZUSJRUGGzCby4UjJx6vcOa0ypt3vOpZlqtU5Ftj29hpb7/YJdW444CUpAVwEgDnvPsrQ5cL1GvGmIV4EMvyH5TbzjTYIcQhvKVpzygkdQDUhhuWnLLdn0P3K1Q5TqBhK3mUqUB4ZPd7K3TbNbLgwyxNgRpDTCgppDrQUGyOhSD0pOh3HU16sT2pbfcY0Zk9o7Et6oqVpcbQSAHF53blbc+rjFCNQ3fUF5tUWzS2oEafaBNWtxgOLaO/Hq54J5A5478UDZJ09ZpVwTcJFqhOzE4w+thJWMdOcd3d4VnKsdqlW1Fuk26I5CbADcdTSdiMdNo6DHspYg3q9otWoor8qA5cLTJDKJsgdi0pCkpUFrA4BAV0GASO6uG06nfTqe1wWNRtXuLOU426RCDQZUlBUChaQAc4xg5NA3WKNY0tPLsUeGhsKMd0x2gnlskbTgc4JV+s+NZ2/Tdktklcq32mFGfXnLjLCUnB6jIHFJq9R3VvTrkpjDKfTUiNIlMQ+1MZlK1AL7NPzjwASc9cnNTui7m7cRLIvsG8RUFHYyGUhDyc53JcQAAOcYIxnvHFBKTNNWKdOE6ZaIL8oYPbOMJUo46ZJHP6ak+yb/ACE/qrIdBjpXtAVD6nsgv1uTHTIXGkMvIkRpCBktOoOUqx3+6piigW7da7+q5MzL1eGVtR0KSiLBaU024o/jOblEnA6AcA11avsq9QWNy3NvpYK3Gl9opO4DY4lXT24xU1ijFBjjilqfYLmxfZF409OjR3pbaG5bEtlTjbhQMJWNqgQoDjwNM9FArmwXlNpaQ3qKQboiSZJkLRltZOctlsH/AIeOgzkda5GtFruEq6S9QvxnXrhD8zW3BZLSEozndkklS845PTFOeKxVgew0Fa6kt19iI063dLrHlRo94iNoDMYoW76xAU4SojIA6AAc5qed05eI12uciz3WPHi3RaXH0PRi440sJCSps7gOQB84EVH3vVU2NqpXYlv0Fbn2Is8qbBPaPA4UFdwRlvP9qmq83622QMG6S0x0vlSWyoE7iBkgY7/Z39KCBtOjXbcxplozUOehVPlR2cu9olQGOeMZrRctI3q5292yzLzHk2lxwntJEYrlJQVZ2he7bkdArGcVP2bUlsvYkCA+S5Gx2zTrSm1oz0JSoA4PjUdbNSMw9ORLlebq3JM9ZVHVHYV64OSlDaANysAdSM9c4oMDpu6wb9cLjZZ8NpNxDfa+dRlOONFCdo2KChkY5weM1ptuk7parQ1Ft98UmUzOdlIdW1lD6VkkodQCM9c5GMHpXZP1NCm6bnT7XdkRPNlJQ487GUpUdW5PC2zg5IOMHxzXZeNUWqzPojTpK/OVo3hlllbq9v5RSkHA9poObT2n5UK8zrzc5EVybLbQyUQ2C02lCSTk5JKlEnqTXmq7DcLrOtM61To8STbnHFpL7JcCt6dvQEd1TdsuEO6wm5lvkNyIzoylxHQ/AjwpO109qay2+ZdoOoGksJeQG4qreg7EqUlON5Vk4znpQStvhatROZXcL1bHoqVZdbagqQpQ8ArecVHvaQuzMO4Wm1Xhhi0zVOq2uRyp5jtMlSUK3AbSSeoJGa7UzpOmkl/VGoUTEPkNx2UQNiyvvCQgqKu7u4rbL1LAm6buVwtl1RG81bUHHnWFKMZWPx2zg59h60HG5pW4Rk2ORaJ8dq4WuF5movsqW08gpSDkBQI5SCMGtbWiHHot/au1zMh27qadU800Gy0tA4KRkjAIGB4Dk0wxrzDcnejTJBmojJkKSUFO5B43jPBGfA8d9c6tVWZNoTdjNSIS3C027sV99VkjCBjKskHGBzig4GbDfJklhV+vLS2YyFpQ3BaWyXVKSU73CVHOASQBgZ57qiF6JvTulFaZ9MQmbehoNtrYhKDjgBynflWMdM4AJpha1LbrnbLi9b53ZOxGVqcLzCkrjnaSFKbUAccZ9uK0L1dabXbYCrrc0uOyIiX0uIYUC+OAVJQASMk5x1A91BjN0/c2bwu72KfGYkyGG2ZbUphTjbuz5qhtUCCMkeBrXG0nJamWWW/dFynoL8h99bySS6p1OMJGfUSO4eFdk7WVkhOJadkuuOFpLykMRnHVNoUMgrCUnbx44qYt06Lc4TM2C8h+M8nc24g5ChQKSNKXuJBk2a1XphizvlewORSp+OhZJUhCtwSRycEjIzUlA0u3br9BmxHAmLDtfo9DBTlWAoEKz7hzTLXmBQJt10Wu4M31BmoQq4zWZbW5rclCm0oAStJOFAlHPvrNWnb3NvNoudzukPNteUpMaLGUhspUkpUcqUTu59w/TThijFAox9MXKDbVNW27+byk3F6ahXZktuBxSj2bic8jCuueoBro0/p6XCvMy83SRFcmymkMlMNgtNJSkk5wSSpRJ6k0y4r2gB0ooooCiiigKKKKAooooCuK9XFi02qXcZRwzFaU6v24Gcfp6UUUFfWnRt8uWlH2pV7aYTeQqVLjKgpWQtzCsbyrPHHuxWq33Jy8u6HTOSDNh3GRFlpV1DzTCxn/ALBX6aKKBh2hPlLuQA+dYmyT4kOrpXgiAjQ2in50ybbHG2T2F0jhJRGUUkEOZyNqhxyMUUVA13O5yp+kNVoefi3FhlUcIusaOGhJJWnIVjhRTgDI45xTDHuUHTut7+7fnkQ0z247kSU8MIWhCNqkBXTIVk49tFFB2+TptSo15nNtrahzrm7IiIWkpJbISN2D0CiCfca98q/4Eyv79j/VRRRUiL1yl2HrGz3N65O2yCIrscTksIcSw6VA4VuBCdw4z7Md9QdzSxKsGtblFuky577cllyathtph4pz8woxuKQcE4xzjNFFQJDWsR3UrsGzWNpKrlBh9vJkbygNtLRgMFQ/pPDuAzWm+T2Z8bSd6gPPWq2QnHWJCm2EuG3u7NgC0KBAAIKc44zniiigzR5vOkX+fGvUu8KZsjzDkpMZpEcggkI3IA3LGM9DgHrXVpltK9RaQKgCUaZUpJxyDlof5E0UUHku+FOpL3HevMbT/YvISltqGlUmcNgw4FKB3ZyUgBJPFTHkmVnRERJCwtt59K0rGFJPaq4I7jzzRRUhxooooCiiigKKKKAooooP/9k="/>
          <p:cNvSpPr>
            <a:spLocks noChangeAspect="1" noChangeArrowheads="1"/>
          </p:cNvSpPr>
          <p:nvPr/>
        </p:nvSpPr>
        <p:spPr bwMode="auto">
          <a:xfrm>
            <a:off x="63500" y="-7938"/>
            <a:ext cx="1790700" cy="7524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pt-BR" altLang="pt-BR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/>
          <a:srcRect l="52994" t="61194" r="26041" b="19403"/>
          <a:stretch>
            <a:fillRect/>
          </a:stretch>
        </p:blipFill>
        <p:spPr bwMode="auto">
          <a:xfrm>
            <a:off x="2843213" y="1939925"/>
            <a:ext cx="3538537" cy="1920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" name="Retângulo 2"/>
          <p:cNvSpPr>
            <a:spLocks noChangeArrowheads="1"/>
          </p:cNvSpPr>
          <p:nvPr/>
        </p:nvSpPr>
        <p:spPr bwMode="auto">
          <a:xfrm>
            <a:off x="34925" y="4203700"/>
            <a:ext cx="9144000" cy="954088"/>
          </a:xfrm>
          <a:prstGeom prst="rect">
            <a:avLst/>
          </a:prstGeom>
          <a:solidFill>
            <a:schemeClr val="accent5">
              <a:alpha val="68000"/>
            </a:schemeClr>
          </a:solidFill>
          <a:ln>
            <a:noFill/>
          </a:ln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9pPr>
          </a:lstStyle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bg2">
                    <a:lumMod val="20000"/>
                    <a:lumOff val="80000"/>
                  </a:schemeClr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Redes de Computadores:</a:t>
            </a:r>
          </a:p>
          <a:p>
            <a:pPr eaLnBrk="1" hangingPunct="1">
              <a:defRPr/>
            </a:pPr>
            <a:r>
              <a:rPr lang="pt-BR" altLang="pt-BR" sz="2800" b="1" dirty="0" smtClean="0">
                <a:solidFill>
                  <a:schemeClr val="accent2"/>
                </a:solidFill>
              </a:rPr>
              <a:t>                     </a:t>
            </a:r>
            <a:r>
              <a:rPr lang="pt-BR" altLang="pt-BR" sz="2800" b="1" dirty="0" smtClean="0">
                <a:solidFill>
                  <a:schemeClr val="accent2"/>
                </a:solidFill>
              </a:rPr>
              <a:t>Wireshark</a:t>
            </a:r>
            <a:endParaRPr lang="pt-BR" altLang="pt-BR" sz="2800" b="1" dirty="0" smtClean="0">
              <a:solidFill>
                <a:schemeClr val="accent2"/>
              </a:solidFill>
            </a:endParaRPr>
          </a:p>
        </p:txBody>
      </p:sp>
      <p:pic>
        <p:nvPicPr>
          <p:cNvPr id="5129" name="Picture 4" descr="http://www.unisinos.br/blogs/historia/files/2011/10/pesquisa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50838" y="3902075"/>
            <a:ext cx="1597025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spd="med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4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Wireshark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800" dirty="0" smtClean="0"/>
              <a:t>Funcionamento</a:t>
            </a:r>
            <a:endParaRPr lang="pt-BR" sz="28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2924944"/>
            <a:ext cx="6410325" cy="2714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Wireshark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108520" y="1600200"/>
            <a:ext cx="8229600" cy="4525963"/>
          </a:xfrm>
        </p:spPr>
        <p:txBody>
          <a:bodyPr/>
          <a:lstStyle/>
          <a:p>
            <a:r>
              <a:rPr lang="pt-BR" dirty="0" smtClean="0"/>
              <a:t>Escolha a interface</a:t>
            </a:r>
          </a:p>
          <a:p>
            <a:pPr lvl="1"/>
            <a:r>
              <a:rPr lang="pt-BR" dirty="0" smtClean="0"/>
              <a:t>Clique duplo</a:t>
            </a:r>
          </a:p>
          <a:p>
            <a:pPr lvl="1"/>
            <a:r>
              <a:rPr lang="pt-BR" dirty="0" smtClean="0"/>
              <a:t>Já começa a gravar</a:t>
            </a:r>
            <a:endParaRPr lang="pt-BR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0196" y="2708920"/>
            <a:ext cx="5393804" cy="41490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Wireshark</a:t>
            </a:r>
            <a:endParaRPr lang="pt-BR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3080" y="2456085"/>
            <a:ext cx="8259638" cy="44019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179512" y="1916832"/>
            <a:ext cx="1813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Iniciar gravação</a:t>
            </a:r>
            <a:endParaRPr lang="pt-BR" dirty="0"/>
          </a:p>
        </p:txBody>
      </p:sp>
      <p:sp>
        <p:nvSpPr>
          <p:cNvPr id="6" name="TextBox 5"/>
          <p:cNvSpPr txBox="1"/>
          <p:nvPr/>
        </p:nvSpPr>
        <p:spPr>
          <a:xfrm>
            <a:off x="2951312" y="2060848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reiniciar</a:t>
            </a:r>
            <a:endParaRPr lang="pt-BR" dirty="0"/>
          </a:p>
        </p:txBody>
      </p:sp>
      <p:sp>
        <p:nvSpPr>
          <p:cNvPr id="7" name="TextBox 6"/>
          <p:cNvSpPr txBox="1"/>
          <p:nvPr/>
        </p:nvSpPr>
        <p:spPr>
          <a:xfrm>
            <a:off x="2231232" y="1700808"/>
            <a:ext cx="9925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parar</a:t>
            </a:r>
            <a:endParaRPr lang="pt-BR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553200" y="2983304"/>
            <a:ext cx="2880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stCxn id="7" idx="2"/>
          </p:cNvCxnSpPr>
          <p:nvPr/>
        </p:nvCxnSpPr>
        <p:spPr>
          <a:xfrm flipH="1">
            <a:off x="1079104" y="2070140"/>
            <a:ext cx="1648418" cy="63878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1223120" y="2348880"/>
            <a:ext cx="2239316" cy="432048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" y="2780928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filtro</a:t>
            </a:r>
            <a:endParaRPr lang="pt-BR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971600" y="2214156"/>
            <a:ext cx="151083" cy="49476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0" y="3429000"/>
            <a:ext cx="683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lista</a:t>
            </a:r>
            <a:endParaRPr lang="pt-BR" dirty="0"/>
          </a:p>
        </p:txBody>
      </p:sp>
      <p:sp>
        <p:nvSpPr>
          <p:cNvPr id="20" name="TextBox 19"/>
          <p:cNvSpPr txBox="1"/>
          <p:nvPr/>
        </p:nvSpPr>
        <p:spPr>
          <a:xfrm>
            <a:off x="-108520" y="5003884"/>
            <a:ext cx="11156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 smtClean="0"/>
              <a:t>detalhes</a:t>
            </a:r>
            <a:endParaRPr lang="pt-BR" dirty="0"/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539552" y="3645024"/>
            <a:ext cx="288032" cy="0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V="1">
            <a:off x="467544" y="4797152"/>
            <a:ext cx="360040" cy="216024"/>
          </a:xfrm>
          <a:prstGeom prst="straightConnector1">
            <a:avLst/>
          </a:prstGeom>
          <a:ln w="254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Wireshark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dirty="0" smtClean="0"/>
              <a:t>Inicie uma gravação e acesse a página:</a:t>
            </a:r>
          </a:p>
          <a:p>
            <a:pPr lvl="1"/>
            <a:r>
              <a:rPr lang="pt-BR" sz="2000" dirty="0" smtClean="0">
                <a:hlinkClick r:id="rId2"/>
              </a:rPr>
              <a:t>http://</a:t>
            </a:r>
            <a:r>
              <a:rPr lang="pt-BR" sz="2000" dirty="0" smtClean="0">
                <a:hlinkClick r:id="rId2"/>
              </a:rPr>
              <a:t>gaia.cs.umass.edu/wireshark-labs/INTRO-wireshark-file1.html</a:t>
            </a:r>
            <a:endParaRPr lang="pt-BR" sz="2000" dirty="0" smtClean="0"/>
          </a:p>
          <a:p>
            <a:r>
              <a:rPr lang="pt-BR" sz="2400" dirty="0" smtClean="0"/>
              <a:t>Pare a gravação</a:t>
            </a:r>
          </a:p>
          <a:p>
            <a:r>
              <a:rPr lang="pt-BR" sz="2400" dirty="0" smtClean="0"/>
              <a:t>Digite ‘http’ no campo de filtro</a:t>
            </a:r>
          </a:p>
          <a:p>
            <a:r>
              <a:rPr lang="pt-BR" sz="2400" dirty="0" smtClean="0"/>
              <a:t>Encontre a mensagem GET com a URL gaia.cs.umass.edu</a:t>
            </a:r>
          </a:p>
          <a:p>
            <a:r>
              <a:rPr lang="pt-BR" sz="2400" dirty="0" smtClean="0"/>
              <a:t>Descubra observando a janela de detalhes</a:t>
            </a:r>
          </a:p>
          <a:p>
            <a:pPr lvl="1"/>
            <a:r>
              <a:rPr lang="pt-BR" sz="2000" dirty="0" smtClean="0"/>
              <a:t>De que navegador partiu a requisição</a:t>
            </a:r>
          </a:p>
          <a:p>
            <a:pPr lvl="1"/>
            <a:r>
              <a:rPr lang="pt-BR" sz="2000" dirty="0" smtClean="0"/>
              <a:t>Qual o idioma informado na requisição</a:t>
            </a:r>
          </a:p>
          <a:p>
            <a:r>
              <a:rPr lang="pt-BR" sz="2400" dirty="0" smtClean="0"/>
              <a:t>Procure a mensagem de resposta ao GET e descubra:</a:t>
            </a:r>
          </a:p>
          <a:p>
            <a:pPr lvl="1"/>
            <a:r>
              <a:rPr lang="pt-BR" sz="2000" dirty="0" smtClean="0"/>
              <a:t>Qual o status code e o que isso quer dizer?</a:t>
            </a:r>
          </a:p>
          <a:p>
            <a:r>
              <a:rPr lang="pt-BR" sz="2400" dirty="0" smtClean="0"/>
              <a:t>Observe a lista de pacotes filtrada</a:t>
            </a:r>
          </a:p>
          <a:p>
            <a:pPr lvl="1"/>
            <a:r>
              <a:rPr lang="pt-BR" sz="2000" dirty="0" smtClean="0"/>
              <a:t>Quanto tempo levou para a resposta da requisição chegar?</a:t>
            </a:r>
          </a:p>
          <a:p>
            <a:pPr lvl="1"/>
            <a:r>
              <a:rPr lang="pt-BR" sz="2000" dirty="0" smtClean="0"/>
              <a:t>Qual o tamanho em bytes de cada pacote?</a:t>
            </a:r>
          </a:p>
          <a:p>
            <a:endParaRPr lang="pt-BR" sz="2400" dirty="0" smtClean="0"/>
          </a:p>
          <a:p>
            <a:endParaRPr lang="pt-BR" sz="2400" dirty="0" smtClean="0"/>
          </a:p>
          <a:p>
            <a:pPr lvl="1"/>
            <a:endParaRPr lang="pt-BR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Referêcias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Wireshark Lab</a:t>
            </a:r>
            <a:r>
              <a:rPr lang="pt-BR" dirty="0" smtClean="0"/>
              <a:t>: Getting </a:t>
            </a:r>
            <a:r>
              <a:rPr lang="pt-BR" dirty="0" smtClean="0"/>
              <a:t>Started </a:t>
            </a:r>
            <a:r>
              <a:rPr lang="pt-BR" dirty="0" smtClean="0"/>
              <a:t>v7.0 Supplement </a:t>
            </a:r>
            <a:r>
              <a:rPr lang="pt-BR" dirty="0" smtClean="0"/>
              <a:t>to </a:t>
            </a:r>
            <a:r>
              <a:rPr lang="pt-BR" i="1" dirty="0" smtClean="0"/>
              <a:t>Computer Networking: A </a:t>
            </a:r>
            <a:r>
              <a:rPr lang="pt-BR" i="1" dirty="0" smtClean="0"/>
              <a:t>Top-Down Approach</a:t>
            </a:r>
            <a:r>
              <a:rPr lang="pt-BR" i="1" dirty="0" smtClean="0"/>
              <a:t>, 7th ed., J.F. Kurose and K.W. Ross http://gaia.cs.umass.edu/wireshark-labs/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Personalizada 1">
      <a:dk1>
        <a:srgbClr val="2F2B20"/>
      </a:dk1>
      <a:lt1>
        <a:srgbClr val="FFFFFF"/>
      </a:lt1>
      <a:dk2>
        <a:srgbClr val="675E47"/>
      </a:dk2>
      <a:lt2>
        <a:srgbClr val="DFDCB7"/>
      </a:lt2>
      <a:accent1>
        <a:srgbClr val="FF0000"/>
      </a:accent1>
      <a:accent2>
        <a:srgbClr val="002060"/>
      </a:accent2>
      <a:accent3>
        <a:srgbClr val="FF0000"/>
      </a:accent3>
      <a:accent4>
        <a:srgbClr val="002060"/>
      </a:accent4>
      <a:accent5>
        <a:srgbClr val="FF0000"/>
      </a:accent5>
      <a:accent6>
        <a:srgbClr val="002060"/>
      </a:accent6>
      <a:hlink>
        <a:srgbClr val="D25814"/>
      </a:hlink>
      <a:folHlink>
        <a:srgbClr val="849A0A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9380</TotalTime>
  <Words>160</Words>
  <Application>Microsoft Office PowerPoint</Application>
  <PresentationFormat>On-screen Show (4:3)</PresentationFormat>
  <Paragraphs>34</Paragraphs>
  <Slides>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8" baseType="lpstr">
      <vt:lpstr>Tema do Office</vt:lpstr>
      <vt:lpstr>Custom Design</vt:lpstr>
      <vt:lpstr>Slide 1</vt:lpstr>
      <vt:lpstr>Wireshark</vt:lpstr>
      <vt:lpstr>Wireshark</vt:lpstr>
      <vt:lpstr>Wireshark</vt:lpstr>
      <vt:lpstr>Wireshark</vt:lpstr>
      <vt:lpstr>Referêcias</vt:lpstr>
    </vt:vector>
  </TitlesOfParts>
  <Company>Hewlett-Packard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marianna_muniz</dc:creator>
  <cp:lastModifiedBy>Usuario</cp:lastModifiedBy>
  <cp:revision>377</cp:revision>
  <dcterms:created xsi:type="dcterms:W3CDTF">2010-11-12T14:56:26Z</dcterms:created>
  <dcterms:modified xsi:type="dcterms:W3CDTF">2017-08-28T02:19:44Z</dcterms:modified>
</cp:coreProperties>
</file>