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36" r:id="rId2"/>
  </p:sldMasterIdLst>
  <p:notesMasterIdLst>
    <p:notesMasterId r:id="rId21"/>
  </p:notesMasterIdLst>
  <p:sldIdLst>
    <p:sldId id="257" r:id="rId3"/>
    <p:sldId id="584" r:id="rId4"/>
    <p:sldId id="583" r:id="rId5"/>
    <p:sldId id="585" r:id="rId6"/>
    <p:sldId id="586" r:id="rId7"/>
    <p:sldId id="587" r:id="rId8"/>
    <p:sldId id="588" r:id="rId9"/>
    <p:sldId id="589" r:id="rId10"/>
    <p:sldId id="590" r:id="rId11"/>
    <p:sldId id="591" r:id="rId12"/>
    <p:sldId id="592" r:id="rId13"/>
    <p:sldId id="593" r:id="rId14"/>
    <p:sldId id="594" r:id="rId15"/>
    <p:sldId id="595" r:id="rId16"/>
    <p:sldId id="596" r:id="rId17"/>
    <p:sldId id="597" r:id="rId18"/>
    <p:sldId id="598" r:id="rId19"/>
    <p:sldId id="582" r:id="rId20"/>
  </p:sldIdLst>
  <p:sldSz cx="9144000" cy="6858000" type="screen4x3"/>
  <p:notesSz cx="6669088" cy="99282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4C3B80-F8F9-49B2-B613-BCFA9130725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B9BAE91-2305-48AF-871C-766D814BDCB3}">
      <dgm:prSet phldrT="[Text]"/>
      <dgm:spPr/>
      <dgm:t>
        <a:bodyPr/>
        <a:lstStyle/>
        <a:p>
          <a:r>
            <a:rPr lang="pt-BR" dirty="0" smtClean="0"/>
            <a:t>Roteamento</a:t>
          </a:r>
          <a:endParaRPr lang="pt-BR" dirty="0"/>
        </a:p>
      </dgm:t>
    </dgm:pt>
    <dgm:pt modelId="{A0AC4B95-6C9B-4561-A549-387057B673DC}" type="parTrans" cxnId="{8F77888C-AE04-4CB9-BB0D-7BB8DD55EBE4}">
      <dgm:prSet/>
      <dgm:spPr/>
      <dgm:t>
        <a:bodyPr/>
        <a:lstStyle/>
        <a:p>
          <a:endParaRPr lang="pt-BR"/>
        </a:p>
      </dgm:t>
    </dgm:pt>
    <dgm:pt modelId="{5907CF64-8F44-4169-B312-E1905B7C8243}" type="sibTrans" cxnId="{8F77888C-AE04-4CB9-BB0D-7BB8DD55EBE4}">
      <dgm:prSet/>
      <dgm:spPr/>
      <dgm:t>
        <a:bodyPr/>
        <a:lstStyle/>
        <a:p>
          <a:endParaRPr lang="pt-BR"/>
        </a:p>
      </dgm:t>
    </dgm:pt>
    <dgm:pt modelId="{C3AAC6B2-301A-479A-9E53-74FE285EACC1}" type="asst">
      <dgm:prSet phldrT="[Text]"/>
      <dgm:spPr/>
      <dgm:t>
        <a:bodyPr/>
        <a:lstStyle/>
        <a:p>
          <a:r>
            <a:rPr lang="pt-BR" dirty="0" smtClean="0"/>
            <a:t>Estático</a:t>
          </a:r>
          <a:endParaRPr lang="pt-BR" dirty="0"/>
        </a:p>
      </dgm:t>
    </dgm:pt>
    <dgm:pt modelId="{44CB522E-E523-4E15-96C9-2B4372447556}" type="parTrans" cxnId="{A8679BC2-7208-48D2-B498-FBF9394003F9}">
      <dgm:prSet/>
      <dgm:spPr/>
      <dgm:t>
        <a:bodyPr/>
        <a:lstStyle/>
        <a:p>
          <a:endParaRPr lang="pt-BR"/>
        </a:p>
      </dgm:t>
    </dgm:pt>
    <dgm:pt modelId="{9571B8EB-EAB3-4DC7-8AE1-35657C429BE8}" type="sibTrans" cxnId="{A8679BC2-7208-48D2-B498-FBF9394003F9}">
      <dgm:prSet/>
      <dgm:spPr/>
      <dgm:t>
        <a:bodyPr/>
        <a:lstStyle/>
        <a:p>
          <a:endParaRPr lang="pt-BR"/>
        </a:p>
      </dgm:t>
    </dgm:pt>
    <dgm:pt modelId="{35EEFFCB-C618-447C-8F1C-8C073E884945}">
      <dgm:prSet phldrT="[Text]"/>
      <dgm:spPr/>
      <dgm:t>
        <a:bodyPr/>
        <a:lstStyle/>
        <a:p>
          <a:r>
            <a:rPr lang="pt-BR" dirty="0" smtClean="0"/>
            <a:t>Global</a:t>
          </a:r>
          <a:endParaRPr lang="pt-BR" dirty="0"/>
        </a:p>
      </dgm:t>
    </dgm:pt>
    <dgm:pt modelId="{4FC033B3-E72B-4099-8499-B41A1D5C2770}" type="parTrans" cxnId="{1D3B0B71-EF6D-42E4-AEB6-C7B1B8C368D6}">
      <dgm:prSet/>
      <dgm:spPr/>
      <dgm:t>
        <a:bodyPr/>
        <a:lstStyle/>
        <a:p>
          <a:endParaRPr lang="pt-BR"/>
        </a:p>
      </dgm:t>
    </dgm:pt>
    <dgm:pt modelId="{C4A0D62F-9BC6-4BA2-84F9-A6B56482AB6F}" type="sibTrans" cxnId="{1D3B0B71-EF6D-42E4-AEB6-C7B1B8C368D6}">
      <dgm:prSet/>
      <dgm:spPr/>
      <dgm:t>
        <a:bodyPr/>
        <a:lstStyle/>
        <a:p>
          <a:endParaRPr lang="pt-BR"/>
        </a:p>
      </dgm:t>
    </dgm:pt>
    <dgm:pt modelId="{6EC92219-B56F-4CA1-9D70-091DBA74CDE4}">
      <dgm:prSet phldrT="[Text]"/>
      <dgm:spPr/>
      <dgm:t>
        <a:bodyPr/>
        <a:lstStyle/>
        <a:p>
          <a:r>
            <a:rPr lang="pt-BR" dirty="0" smtClean="0"/>
            <a:t>Decentralizado</a:t>
          </a:r>
          <a:endParaRPr lang="pt-BR" dirty="0"/>
        </a:p>
      </dgm:t>
    </dgm:pt>
    <dgm:pt modelId="{E1B8B672-C5CE-47A7-85EA-1242FE0F1EA6}" type="parTrans" cxnId="{46F5E565-0BA0-430A-A420-9E1038F64703}">
      <dgm:prSet/>
      <dgm:spPr/>
      <dgm:t>
        <a:bodyPr/>
        <a:lstStyle/>
        <a:p>
          <a:endParaRPr lang="pt-BR"/>
        </a:p>
      </dgm:t>
    </dgm:pt>
    <dgm:pt modelId="{0A0541B8-2EEC-463A-B1EE-5B2121926B79}" type="sibTrans" cxnId="{46F5E565-0BA0-430A-A420-9E1038F64703}">
      <dgm:prSet/>
      <dgm:spPr/>
      <dgm:t>
        <a:bodyPr/>
        <a:lstStyle/>
        <a:p>
          <a:endParaRPr lang="pt-BR"/>
        </a:p>
      </dgm:t>
    </dgm:pt>
    <dgm:pt modelId="{3AFED640-F05A-48BC-8280-64779AAC1E4A}" type="asst">
      <dgm:prSet phldrT="[Text]"/>
      <dgm:spPr/>
      <dgm:t>
        <a:bodyPr/>
        <a:lstStyle/>
        <a:p>
          <a:r>
            <a:rPr lang="pt-BR" dirty="0" smtClean="0"/>
            <a:t>Dinâmico</a:t>
          </a:r>
          <a:endParaRPr lang="pt-BR" dirty="0"/>
        </a:p>
      </dgm:t>
    </dgm:pt>
    <dgm:pt modelId="{6DB46073-4291-4601-899B-DE8FCFD8B875}" type="parTrans" cxnId="{E38596F1-F519-4B2D-9152-252C3D5ECB93}">
      <dgm:prSet/>
      <dgm:spPr/>
      <dgm:t>
        <a:bodyPr/>
        <a:lstStyle/>
        <a:p>
          <a:endParaRPr lang="pt-BR"/>
        </a:p>
      </dgm:t>
    </dgm:pt>
    <dgm:pt modelId="{19E98632-02E7-42E3-B3AF-7E5FF8FB6E6E}" type="sibTrans" cxnId="{E38596F1-F519-4B2D-9152-252C3D5ECB93}">
      <dgm:prSet/>
      <dgm:spPr/>
      <dgm:t>
        <a:bodyPr/>
        <a:lstStyle/>
        <a:p>
          <a:endParaRPr lang="pt-BR"/>
        </a:p>
      </dgm:t>
    </dgm:pt>
    <dgm:pt modelId="{C72B2560-1950-4F13-9C85-395DB0B5566A}">
      <dgm:prSet phldrT="[Text]"/>
      <dgm:spPr/>
      <dgm:t>
        <a:bodyPr/>
        <a:lstStyle/>
        <a:p>
          <a:r>
            <a:rPr lang="pt-BR" dirty="0" smtClean="0"/>
            <a:t>Link State</a:t>
          </a:r>
          <a:endParaRPr lang="pt-BR" dirty="0"/>
        </a:p>
      </dgm:t>
    </dgm:pt>
    <dgm:pt modelId="{B0CC012A-69CA-4D96-BD9F-61C13E30E8EF}" type="parTrans" cxnId="{F499EB13-1FF5-43B1-9600-F0D14C6B95E8}">
      <dgm:prSet/>
      <dgm:spPr/>
      <dgm:t>
        <a:bodyPr/>
        <a:lstStyle/>
        <a:p>
          <a:endParaRPr lang="pt-BR"/>
        </a:p>
      </dgm:t>
    </dgm:pt>
    <dgm:pt modelId="{BF62334D-067B-4D64-A606-1B18639DFC9A}" type="sibTrans" cxnId="{F499EB13-1FF5-43B1-9600-F0D14C6B95E8}">
      <dgm:prSet/>
      <dgm:spPr/>
      <dgm:t>
        <a:bodyPr/>
        <a:lstStyle/>
        <a:p>
          <a:endParaRPr lang="pt-BR"/>
        </a:p>
      </dgm:t>
    </dgm:pt>
    <dgm:pt modelId="{11711D12-3772-45DA-AD88-A9E8E40038EB}">
      <dgm:prSet phldrT="[Text]"/>
      <dgm:spPr/>
      <dgm:t>
        <a:bodyPr/>
        <a:lstStyle/>
        <a:p>
          <a:r>
            <a:rPr lang="pt-BR" dirty="0" smtClean="0"/>
            <a:t>Distance vector</a:t>
          </a:r>
          <a:endParaRPr lang="pt-BR" dirty="0"/>
        </a:p>
      </dgm:t>
    </dgm:pt>
    <dgm:pt modelId="{6F53529C-DFF3-4051-9EB4-401894A05826}" type="parTrans" cxnId="{F288B8CB-107C-4097-9C81-898B482A0644}">
      <dgm:prSet/>
      <dgm:spPr/>
      <dgm:t>
        <a:bodyPr/>
        <a:lstStyle/>
        <a:p>
          <a:endParaRPr lang="pt-BR"/>
        </a:p>
      </dgm:t>
    </dgm:pt>
    <dgm:pt modelId="{55E80F8C-FFF2-4F53-BEDD-6DB5C27CA86D}" type="sibTrans" cxnId="{F288B8CB-107C-4097-9C81-898B482A0644}">
      <dgm:prSet/>
      <dgm:spPr/>
      <dgm:t>
        <a:bodyPr/>
        <a:lstStyle/>
        <a:p>
          <a:endParaRPr lang="pt-BR"/>
        </a:p>
      </dgm:t>
    </dgm:pt>
    <dgm:pt modelId="{7B5C2DE0-E1CE-4459-8377-8314065A4F7A}">
      <dgm:prSet phldrT="[Text]"/>
      <dgm:spPr/>
      <dgm:t>
        <a:bodyPr/>
        <a:lstStyle/>
        <a:p>
          <a:r>
            <a:rPr lang="pt-BR" dirty="0" smtClean="0"/>
            <a:t>OSPF</a:t>
          </a:r>
          <a:endParaRPr lang="pt-BR" dirty="0"/>
        </a:p>
      </dgm:t>
    </dgm:pt>
    <dgm:pt modelId="{96DAEFE3-2C8E-43D7-9978-E43E719AFE97}" type="parTrans" cxnId="{5E64BCF1-40C2-43F3-BF81-30A749FB061B}">
      <dgm:prSet/>
      <dgm:spPr/>
      <dgm:t>
        <a:bodyPr/>
        <a:lstStyle/>
        <a:p>
          <a:endParaRPr lang="pt-BR"/>
        </a:p>
      </dgm:t>
    </dgm:pt>
    <dgm:pt modelId="{A7A91969-E513-4C94-A8B2-1BE598F3B44A}" type="sibTrans" cxnId="{5E64BCF1-40C2-43F3-BF81-30A749FB061B}">
      <dgm:prSet/>
      <dgm:spPr/>
      <dgm:t>
        <a:bodyPr/>
        <a:lstStyle/>
        <a:p>
          <a:endParaRPr lang="pt-BR"/>
        </a:p>
      </dgm:t>
    </dgm:pt>
    <dgm:pt modelId="{441F2F41-BB69-42C6-BCD6-8BEB48B41AE2}">
      <dgm:prSet phldrT="[Text]"/>
      <dgm:spPr/>
      <dgm:t>
        <a:bodyPr/>
        <a:lstStyle/>
        <a:p>
          <a:r>
            <a:rPr lang="pt-BR" dirty="0" smtClean="0"/>
            <a:t>RIP</a:t>
          </a:r>
          <a:endParaRPr lang="pt-BR" dirty="0"/>
        </a:p>
      </dgm:t>
    </dgm:pt>
    <dgm:pt modelId="{DC0FC08C-5568-4BDD-A554-08BC2E292197}" type="parTrans" cxnId="{7EADB9CB-1D47-4194-B003-BA0FE66C457B}">
      <dgm:prSet/>
      <dgm:spPr/>
      <dgm:t>
        <a:bodyPr/>
        <a:lstStyle/>
        <a:p>
          <a:endParaRPr lang="pt-BR"/>
        </a:p>
      </dgm:t>
    </dgm:pt>
    <dgm:pt modelId="{E0C7535D-604A-44FF-935C-1C9CB9149CCA}" type="sibTrans" cxnId="{7EADB9CB-1D47-4194-B003-BA0FE66C457B}">
      <dgm:prSet/>
      <dgm:spPr/>
      <dgm:t>
        <a:bodyPr/>
        <a:lstStyle/>
        <a:p>
          <a:endParaRPr lang="pt-BR"/>
        </a:p>
      </dgm:t>
    </dgm:pt>
    <dgm:pt modelId="{617261E7-D1CE-48CB-9838-F50F30DF4699}">
      <dgm:prSet phldrT="[Text]"/>
      <dgm:spPr/>
      <dgm:t>
        <a:bodyPr/>
        <a:lstStyle/>
        <a:p>
          <a:r>
            <a:rPr lang="pt-BR" dirty="0" smtClean="0"/>
            <a:t>EIGRP</a:t>
          </a:r>
          <a:endParaRPr lang="pt-BR" dirty="0"/>
        </a:p>
      </dgm:t>
    </dgm:pt>
    <dgm:pt modelId="{FCDEAF61-4F46-4576-954D-524672483A7A}" type="parTrans" cxnId="{D719E38B-5FB0-4509-B1E8-78E0291881AF}">
      <dgm:prSet/>
      <dgm:spPr/>
      <dgm:t>
        <a:bodyPr/>
        <a:lstStyle/>
        <a:p>
          <a:endParaRPr lang="pt-BR"/>
        </a:p>
      </dgm:t>
    </dgm:pt>
    <dgm:pt modelId="{DCF40566-A6D3-40E8-80C1-995DB372B999}" type="sibTrans" cxnId="{D719E38B-5FB0-4509-B1E8-78E0291881AF}">
      <dgm:prSet/>
      <dgm:spPr/>
      <dgm:t>
        <a:bodyPr/>
        <a:lstStyle/>
        <a:p>
          <a:endParaRPr lang="pt-BR"/>
        </a:p>
      </dgm:t>
    </dgm:pt>
    <dgm:pt modelId="{86990D51-D7ED-4567-9A77-1122A70EDF5A}">
      <dgm:prSet phldrT="[Text]"/>
      <dgm:spPr/>
      <dgm:t>
        <a:bodyPr/>
        <a:lstStyle/>
        <a:p>
          <a:r>
            <a:rPr lang="pt-BR" dirty="0" smtClean="0"/>
            <a:t>Hierárquico</a:t>
          </a:r>
          <a:endParaRPr lang="pt-BR" dirty="0"/>
        </a:p>
      </dgm:t>
    </dgm:pt>
    <dgm:pt modelId="{DC5F52A5-D731-4F09-A6CB-A700BDD5ACB2}" type="parTrans" cxnId="{BC7D8504-B912-421C-940A-40BB867CEC57}">
      <dgm:prSet/>
      <dgm:spPr/>
      <dgm:t>
        <a:bodyPr/>
        <a:lstStyle/>
        <a:p>
          <a:endParaRPr lang="pt-BR"/>
        </a:p>
      </dgm:t>
    </dgm:pt>
    <dgm:pt modelId="{6955035A-3764-434C-9A07-A4196673A9C3}" type="sibTrans" cxnId="{BC7D8504-B912-421C-940A-40BB867CEC57}">
      <dgm:prSet/>
      <dgm:spPr/>
      <dgm:t>
        <a:bodyPr/>
        <a:lstStyle/>
        <a:p>
          <a:endParaRPr lang="pt-BR"/>
        </a:p>
      </dgm:t>
    </dgm:pt>
    <dgm:pt modelId="{F833C0C9-D2D3-4509-A375-0BC99F34CCFB}">
      <dgm:prSet phldrT="[Text]"/>
      <dgm:spPr/>
      <dgm:t>
        <a:bodyPr/>
        <a:lstStyle/>
        <a:p>
          <a:r>
            <a:rPr lang="pt-BR" dirty="0" smtClean="0"/>
            <a:t>EGP</a:t>
          </a:r>
          <a:endParaRPr lang="pt-BR" dirty="0"/>
        </a:p>
      </dgm:t>
    </dgm:pt>
    <dgm:pt modelId="{4B993C64-CCD8-4655-8E05-5FD71DFB3269}" type="parTrans" cxnId="{D6287B77-CE9A-4E5A-A72A-4D901492DCA1}">
      <dgm:prSet/>
      <dgm:spPr/>
      <dgm:t>
        <a:bodyPr/>
        <a:lstStyle/>
        <a:p>
          <a:endParaRPr lang="pt-BR"/>
        </a:p>
      </dgm:t>
    </dgm:pt>
    <dgm:pt modelId="{6936B62A-E10B-4B75-9BF1-1668595F135A}" type="sibTrans" cxnId="{D6287B77-CE9A-4E5A-A72A-4D901492DCA1}">
      <dgm:prSet/>
      <dgm:spPr/>
      <dgm:t>
        <a:bodyPr/>
        <a:lstStyle/>
        <a:p>
          <a:endParaRPr lang="pt-BR"/>
        </a:p>
      </dgm:t>
    </dgm:pt>
    <dgm:pt modelId="{27133C08-6205-4043-8644-277F456D65BC}">
      <dgm:prSet phldrT="[Text]"/>
      <dgm:spPr/>
      <dgm:t>
        <a:bodyPr/>
        <a:lstStyle/>
        <a:p>
          <a:r>
            <a:rPr lang="pt-BR" dirty="0" smtClean="0"/>
            <a:t>BGP</a:t>
          </a:r>
          <a:endParaRPr lang="pt-BR" dirty="0"/>
        </a:p>
      </dgm:t>
    </dgm:pt>
    <dgm:pt modelId="{AF6D17E2-9D08-4537-92C8-EAD98D52DB6F}" type="parTrans" cxnId="{70E40911-510C-43A6-A6BB-719BDE41775E}">
      <dgm:prSet/>
      <dgm:spPr/>
      <dgm:t>
        <a:bodyPr/>
        <a:lstStyle/>
        <a:p>
          <a:endParaRPr lang="pt-BR"/>
        </a:p>
      </dgm:t>
    </dgm:pt>
    <dgm:pt modelId="{2F8B3DB2-DF60-4782-B8C5-12A5FF78AED5}" type="sibTrans" cxnId="{70E40911-510C-43A6-A6BB-719BDE41775E}">
      <dgm:prSet/>
      <dgm:spPr/>
      <dgm:t>
        <a:bodyPr/>
        <a:lstStyle/>
        <a:p>
          <a:endParaRPr lang="pt-BR"/>
        </a:p>
      </dgm:t>
    </dgm:pt>
    <dgm:pt modelId="{B022368C-BD80-4F4B-9B20-73E225527A18}" type="pres">
      <dgm:prSet presAssocID="{DB4C3B80-F8F9-49B2-B613-BCFA913072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D554A2FE-39C5-4BFF-8B35-6353F57BB5DB}" type="pres">
      <dgm:prSet presAssocID="{1B9BAE91-2305-48AF-871C-766D814BDCB3}" presName="hierRoot1" presStyleCnt="0">
        <dgm:presLayoutVars>
          <dgm:hierBranch val="init"/>
        </dgm:presLayoutVars>
      </dgm:prSet>
      <dgm:spPr/>
    </dgm:pt>
    <dgm:pt modelId="{2D311D1E-E268-4F74-8B93-6BF25A84F61A}" type="pres">
      <dgm:prSet presAssocID="{1B9BAE91-2305-48AF-871C-766D814BDCB3}" presName="rootComposite1" presStyleCnt="0"/>
      <dgm:spPr/>
    </dgm:pt>
    <dgm:pt modelId="{C94143FD-B807-4805-BD67-6F581941B188}" type="pres">
      <dgm:prSet presAssocID="{1B9BAE91-2305-48AF-871C-766D814BDCB3}" presName="rootText1" presStyleLbl="node0" presStyleIdx="0" presStyleCnt="1" custLinFactNeighborX="89904" custLinFactNeighborY="-2110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57390E0-BFFB-4664-B26F-10912FE6C168}" type="pres">
      <dgm:prSet presAssocID="{1B9BAE91-2305-48AF-871C-766D814BDCB3}" presName="rootConnector1" presStyleLbl="node1" presStyleIdx="0" presStyleCnt="0"/>
      <dgm:spPr/>
      <dgm:t>
        <a:bodyPr/>
        <a:lstStyle/>
        <a:p>
          <a:endParaRPr lang="pt-BR"/>
        </a:p>
      </dgm:t>
    </dgm:pt>
    <dgm:pt modelId="{EDD3493B-7EB7-48AE-9A02-702C4CCDC3DC}" type="pres">
      <dgm:prSet presAssocID="{1B9BAE91-2305-48AF-871C-766D814BDCB3}" presName="hierChild2" presStyleCnt="0"/>
      <dgm:spPr/>
    </dgm:pt>
    <dgm:pt modelId="{6C930205-0612-41BD-A879-57CDDDBB78AA}" type="pres">
      <dgm:prSet presAssocID="{1B9BAE91-2305-48AF-871C-766D814BDCB3}" presName="hierChild3" presStyleCnt="0"/>
      <dgm:spPr/>
    </dgm:pt>
    <dgm:pt modelId="{CD2A4714-B034-47FE-B0BD-87F57BE0376B}" type="pres">
      <dgm:prSet presAssocID="{44CB522E-E523-4E15-96C9-2B4372447556}" presName="Name111" presStyleLbl="parChTrans1D2" presStyleIdx="0" presStyleCnt="2"/>
      <dgm:spPr/>
      <dgm:t>
        <a:bodyPr/>
        <a:lstStyle/>
        <a:p>
          <a:endParaRPr lang="pt-BR"/>
        </a:p>
      </dgm:t>
    </dgm:pt>
    <dgm:pt modelId="{2576CF1E-DB87-42B3-AFD7-73DCDBD9A487}" type="pres">
      <dgm:prSet presAssocID="{C3AAC6B2-301A-479A-9E53-74FE285EACC1}" presName="hierRoot3" presStyleCnt="0">
        <dgm:presLayoutVars>
          <dgm:hierBranch val="init"/>
        </dgm:presLayoutVars>
      </dgm:prSet>
      <dgm:spPr/>
    </dgm:pt>
    <dgm:pt modelId="{BDDC0E48-B65C-4085-9B60-E6A692F6764F}" type="pres">
      <dgm:prSet presAssocID="{C3AAC6B2-301A-479A-9E53-74FE285EACC1}" presName="rootComposite3" presStyleCnt="0"/>
      <dgm:spPr/>
    </dgm:pt>
    <dgm:pt modelId="{91D1E638-BE6D-41B7-8C63-95B6BA4E6852}" type="pres">
      <dgm:prSet presAssocID="{C3AAC6B2-301A-479A-9E53-74FE285EACC1}" presName="rootText3" presStyleLbl="asst1" presStyleIdx="0" presStyleCnt="2" custLinFactX="-9698" custLinFactNeighborX="-100000" custLinFactNeighborY="-2604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591934D-4449-450E-9D97-3AD71EE06AEB}" type="pres">
      <dgm:prSet presAssocID="{C3AAC6B2-301A-479A-9E53-74FE285EACC1}" presName="rootConnector3" presStyleLbl="asst1" presStyleIdx="0" presStyleCnt="2"/>
      <dgm:spPr/>
      <dgm:t>
        <a:bodyPr/>
        <a:lstStyle/>
        <a:p>
          <a:endParaRPr lang="pt-BR"/>
        </a:p>
      </dgm:t>
    </dgm:pt>
    <dgm:pt modelId="{01562270-DEED-452A-B8A0-2491F1F1DBB3}" type="pres">
      <dgm:prSet presAssocID="{C3AAC6B2-301A-479A-9E53-74FE285EACC1}" presName="hierChild6" presStyleCnt="0"/>
      <dgm:spPr/>
    </dgm:pt>
    <dgm:pt modelId="{B8ECC370-1364-468A-8976-7A375FC6A31B}" type="pres">
      <dgm:prSet presAssocID="{C3AAC6B2-301A-479A-9E53-74FE285EACC1}" presName="hierChild7" presStyleCnt="0"/>
      <dgm:spPr/>
    </dgm:pt>
    <dgm:pt modelId="{043DC5B9-4D65-4D10-9959-737720A7E7D8}" type="pres">
      <dgm:prSet presAssocID="{6DB46073-4291-4601-899B-DE8FCFD8B875}" presName="Name111" presStyleLbl="parChTrans1D2" presStyleIdx="1" presStyleCnt="2"/>
      <dgm:spPr/>
      <dgm:t>
        <a:bodyPr/>
        <a:lstStyle/>
        <a:p>
          <a:endParaRPr lang="pt-BR"/>
        </a:p>
      </dgm:t>
    </dgm:pt>
    <dgm:pt modelId="{087A1636-F160-4CD8-B80D-4EC0E9D942A6}" type="pres">
      <dgm:prSet presAssocID="{3AFED640-F05A-48BC-8280-64779AAC1E4A}" presName="hierRoot3" presStyleCnt="0">
        <dgm:presLayoutVars>
          <dgm:hierBranch val="init"/>
        </dgm:presLayoutVars>
      </dgm:prSet>
      <dgm:spPr/>
    </dgm:pt>
    <dgm:pt modelId="{9E288D8B-4AAC-4A7F-AB41-6E9DC2233618}" type="pres">
      <dgm:prSet presAssocID="{3AFED640-F05A-48BC-8280-64779AAC1E4A}" presName="rootComposite3" presStyleCnt="0"/>
      <dgm:spPr/>
    </dgm:pt>
    <dgm:pt modelId="{0292F940-C909-442E-86AC-6160707CE726}" type="pres">
      <dgm:prSet presAssocID="{3AFED640-F05A-48BC-8280-64779AAC1E4A}" presName="rootText3" presStyleLbl="asst1" presStyleIdx="1" presStyleCnt="2" custLinFactNeighborX="-9831" custLinFactNeighborY="-2604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4B7086-6667-452C-960B-2A09024C0AF7}" type="pres">
      <dgm:prSet presAssocID="{3AFED640-F05A-48BC-8280-64779AAC1E4A}" presName="rootConnector3" presStyleLbl="asst1" presStyleIdx="1" presStyleCnt="2"/>
      <dgm:spPr/>
      <dgm:t>
        <a:bodyPr/>
        <a:lstStyle/>
        <a:p>
          <a:endParaRPr lang="pt-BR"/>
        </a:p>
      </dgm:t>
    </dgm:pt>
    <dgm:pt modelId="{3ACCEAF8-BFA8-428E-900C-9E9D807739B0}" type="pres">
      <dgm:prSet presAssocID="{3AFED640-F05A-48BC-8280-64779AAC1E4A}" presName="hierChild6" presStyleCnt="0"/>
      <dgm:spPr/>
    </dgm:pt>
    <dgm:pt modelId="{02363BB2-AAE9-47E3-A137-CABB7F239973}" type="pres">
      <dgm:prSet presAssocID="{4FC033B3-E72B-4099-8499-B41A1D5C2770}" presName="Name37" presStyleLbl="parChTrans1D3" presStyleIdx="0" presStyleCnt="3"/>
      <dgm:spPr/>
      <dgm:t>
        <a:bodyPr/>
        <a:lstStyle/>
        <a:p>
          <a:endParaRPr lang="pt-BR"/>
        </a:p>
      </dgm:t>
    </dgm:pt>
    <dgm:pt modelId="{33A796B5-93A4-4750-9371-B8A6FDC4BCBC}" type="pres">
      <dgm:prSet presAssocID="{35EEFFCB-C618-447C-8F1C-8C073E884945}" presName="hierRoot2" presStyleCnt="0">
        <dgm:presLayoutVars>
          <dgm:hierBranch val="init"/>
        </dgm:presLayoutVars>
      </dgm:prSet>
      <dgm:spPr/>
    </dgm:pt>
    <dgm:pt modelId="{2E90C638-21E6-44A5-A086-E0FB20B2DA0C}" type="pres">
      <dgm:prSet presAssocID="{35EEFFCB-C618-447C-8F1C-8C073E884945}" presName="rootComposite" presStyleCnt="0"/>
      <dgm:spPr/>
    </dgm:pt>
    <dgm:pt modelId="{7AAC120A-FCA9-48A4-A1DF-DD6D529A1BCB}" type="pres">
      <dgm:prSet presAssocID="{35EEFFCB-C618-447C-8F1C-8C073E884945}" presName="rootText" presStyleLbl="node3" presStyleIdx="0" presStyleCnt="3" custScaleY="82645" custLinFactX="-3055" custLinFactNeighborX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337FC01-AD38-4C61-94DB-77E0257B5DB2}" type="pres">
      <dgm:prSet presAssocID="{35EEFFCB-C618-447C-8F1C-8C073E884945}" presName="rootConnector" presStyleLbl="node3" presStyleIdx="0" presStyleCnt="3"/>
      <dgm:spPr/>
      <dgm:t>
        <a:bodyPr/>
        <a:lstStyle/>
        <a:p>
          <a:endParaRPr lang="pt-BR"/>
        </a:p>
      </dgm:t>
    </dgm:pt>
    <dgm:pt modelId="{62410307-0FB0-4086-9210-5BFC63FB522B}" type="pres">
      <dgm:prSet presAssocID="{35EEFFCB-C618-447C-8F1C-8C073E884945}" presName="hierChild4" presStyleCnt="0"/>
      <dgm:spPr/>
    </dgm:pt>
    <dgm:pt modelId="{A0A90555-891E-4920-AC77-C3F9E182E7BD}" type="pres">
      <dgm:prSet presAssocID="{B0CC012A-69CA-4D96-BD9F-61C13E30E8EF}" presName="Name37" presStyleLbl="parChTrans1D4" presStyleIdx="0" presStyleCnt="7"/>
      <dgm:spPr/>
      <dgm:t>
        <a:bodyPr/>
        <a:lstStyle/>
        <a:p>
          <a:endParaRPr lang="pt-BR"/>
        </a:p>
      </dgm:t>
    </dgm:pt>
    <dgm:pt modelId="{12A81BA8-7E6B-4152-ACAF-30CD6F3F8F17}" type="pres">
      <dgm:prSet presAssocID="{C72B2560-1950-4F13-9C85-395DB0B5566A}" presName="hierRoot2" presStyleCnt="0">
        <dgm:presLayoutVars>
          <dgm:hierBranch val="init"/>
        </dgm:presLayoutVars>
      </dgm:prSet>
      <dgm:spPr/>
    </dgm:pt>
    <dgm:pt modelId="{AF5255C1-3EAA-4D2A-B750-1A696CEDDFBF}" type="pres">
      <dgm:prSet presAssocID="{C72B2560-1950-4F13-9C85-395DB0B5566A}" presName="rootComposite" presStyleCnt="0"/>
      <dgm:spPr/>
    </dgm:pt>
    <dgm:pt modelId="{DDE7780A-67A0-4552-8F00-45469A2B4914}" type="pres">
      <dgm:prSet presAssocID="{C72B2560-1950-4F13-9C85-395DB0B5566A}" presName="rootText" presStyleLbl="node4" presStyleIdx="0" presStyleCnt="7" custLinFactX="-3055" custLinFactNeighborX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2399F10-D47B-4E87-8E96-983CFF9BBE27}" type="pres">
      <dgm:prSet presAssocID="{C72B2560-1950-4F13-9C85-395DB0B5566A}" presName="rootConnector" presStyleLbl="node4" presStyleIdx="0" presStyleCnt="7"/>
      <dgm:spPr/>
      <dgm:t>
        <a:bodyPr/>
        <a:lstStyle/>
        <a:p>
          <a:endParaRPr lang="pt-BR"/>
        </a:p>
      </dgm:t>
    </dgm:pt>
    <dgm:pt modelId="{1F52A48A-6C3D-43E3-A788-D21A15A85252}" type="pres">
      <dgm:prSet presAssocID="{C72B2560-1950-4F13-9C85-395DB0B5566A}" presName="hierChild4" presStyleCnt="0"/>
      <dgm:spPr/>
    </dgm:pt>
    <dgm:pt modelId="{7ECFE96F-EEA6-4FD0-8723-82815BC6E7B2}" type="pres">
      <dgm:prSet presAssocID="{96DAEFE3-2C8E-43D7-9978-E43E719AFE97}" presName="Name37" presStyleLbl="parChTrans1D4" presStyleIdx="1" presStyleCnt="7"/>
      <dgm:spPr/>
      <dgm:t>
        <a:bodyPr/>
        <a:lstStyle/>
        <a:p>
          <a:endParaRPr lang="pt-BR"/>
        </a:p>
      </dgm:t>
    </dgm:pt>
    <dgm:pt modelId="{F87DD0CD-470A-41D7-8732-2DBF9113F4D6}" type="pres">
      <dgm:prSet presAssocID="{7B5C2DE0-E1CE-4459-8377-8314065A4F7A}" presName="hierRoot2" presStyleCnt="0">
        <dgm:presLayoutVars>
          <dgm:hierBranch val="init"/>
        </dgm:presLayoutVars>
      </dgm:prSet>
      <dgm:spPr/>
    </dgm:pt>
    <dgm:pt modelId="{C499E5E3-F676-4A31-B840-1B34CC9FA9A5}" type="pres">
      <dgm:prSet presAssocID="{7B5C2DE0-E1CE-4459-8377-8314065A4F7A}" presName="rootComposite" presStyleCnt="0"/>
      <dgm:spPr/>
    </dgm:pt>
    <dgm:pt modelId="{C2D460FC-132A-43AD-A4E7-0A59807D2C86}" type="pres">
      <dgm:prSet presAssocID="{7B5C2DE0-E1CE-4459-8377-8314065A4F7A}" presName="rootText" presStyleLbl="node4" presStyleIdx="1" presStyleCnt="7" custLinFactX="-3055" custLinFactNeighborX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1265E31-CA20-4440-AD4D-632E3ECBF605}" type="pres">
      <dgm:prSet presAssocID="{7B5C2DE0-E1CE-4459-8377-8314065A4F7A}" presName="rootConnector" presStyleLbl="node4" presStyleIdx="1" presStyleCnt="7"/>
      <dgm:spPr/>
      <dgm:t>
        <a:bodyPr/>
        <a:lstStyle/>
        <a:p>
          <a:endParaRPr lang="pt-BR"/>
        </a:p>
      </dgm:t>
    </dgm:pt>
    <dgm:pt modelId="{773BAEB7-909F-4122-85B6-CB3B8463122E}" type="pres">
      <dgm:prSet presAssocID="{7B5C2DE0-E1CE-4459-8377-8314065A4F7A}" presName="hierChild4" presStyleCnt="0"/>
      <dgm:spPr/>
    </dgm:pt>
    <dgm:pt modelId="{7DB419E1-8A34-43AF-9254-A98F95F46E69}" type="pres">
      <dgm:prSet presAssocID="{7B5C2DE0-E1CE-4459-8377-8314065A4F7A}" presName="hierChild5" presStyleCnt="0"/>
      <dgm:spPr/>
    </dgm:pt>
    <dgm:pt modelId="{2B07B1F1-603C-4106-A104-4A69819423D7}" type="pres">
      <dgm:prSet presAssocID="{C72B2560-1950-4F13-9C85-395DB0B5566A}" presName="hierChild5" presStyleCnt="0"/>
      <dgm:spPr/>
    </dgm:pt>
    <dgm:pt modelId="{F12CFBE5-FF48-47F0-9EEA-BEA0E2B88E23}" type="pres">
      <dgm:prSet presAssocID="{35EEFFCB-C618-447C-8F1C-8C073E884945}" presName="hierChild5" presStyleCnt="0"/>
      <dgm:spPr/>
    </dgm:pt>
    <dgm:pt modelId="{099EF433-4170-46FA-8985-061E8856F0D0}" type="pres">
      <dgm:prSet presAssocID="{E1B8B672-C5CE-47A7-85EA-1242FE0F1EA6}" presName="Name37" presStyleLbl="parChTrans1D3" presStyleIdx="1" presStyleCnt="3"/>
      <dgm:spPr/>
      <dgm:t>
        <a:bodyPr/>
        <a:lstStyle/>
        <a:p>
          <a:endParaRPr lang="pt-BR"/>
        </a:p>
      </dgm:t>
    </dgm:pt>
    <dgm:pt modelId="{A46D148C-B9D4-402C-9710-C617357120FB}" type="pres">
      <dgm:prSet presAssocID="{6EC92219-B56F-4CA1-9D70-091DBA74CDE4}" presName="hierRoot2" presStyleCnt="0">
        <dgm:presLayoutVars>
          <dgm:hierBranch val="init"/>
        </dgm:presLayoutVars>
      </dgm:prSet>
      <dgm:spPr/>
    </dgm:pt>
    <dgm:pt modelId="{F9990DAB-18AB-4176-BBA9-1C6537FA79A2}" type="pres">
      <dgm:prSet presAssocID="{6EC92219-B56F-4CA1-9D70-091DBA74CDE4}" presName="rootComposite" presStyleCnt="0"/>
      <dgm:spPr/>
    </dgm:pt>
    <dgm:pt modelId="{F0B293C1-4D2B-4673-ABDD-649D56812E35}" type="pres">
      <dgm:prSet presAssocID="{6EC92219-B56F-4CA1-9D70-091DBA74CDE4}" presName="rootText" presStyleLbl="node3" presStyleIdx="1" presStyleCnt="3" custScaleX="170018" custLinFactNeighborX="-10152" custLinFactNeighborY="3816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124940D-36C3-448B-8748-5029A95A6918}" type="pres">
      <dgm:prSet presAssocID="{6EC92219-B56F-4CA1-9D70-091DBA74CDE4}" presName="rootConnector" presStyleLbl="node3" presStyleIdx="1" presStyleCnt="3"/>
      <dgm:spPr/>
      <dgm:t>
        <a:bodyPr/>
        <a:lstStyle/>
        <a:p>
          <a:endParaRPr lang="pt-BR"/>
        </a:p>
      </dgm:t>
    </dgm:pt>
    <dgm:pt modelId="{69A4C54A-FF8B-4B6E-B0B9-11448503B694}" type="pres">
      <dgm:prSet presAssocID="{6EC92219-B56F-4CA1-9D70-091DBA74CDE4}" presName="hierChild4" presStyleCnt="0"/>
      <dgm:spPr/>
    </dgm:pt>
    <dgm:pt modelId="{11C7A55B-E9FF-474C-A7F7-81C0E464683C}" type="pres">
      <dgm:prSet presAssocID="{6F53529C-DFF3-4051-9EB4-401894A05826}" presName="Name37" presStyleLbl="parChTrans1D4" presStyleIdx="2" presStyleCnt="7"/>
      <dgm:spPr/>
      <dgm:t>
        <a:bodyPr/>
        <a:lstStyle/>
        <a:p>
          <a:endParaRPr lang="pt-BR"/>
        </a:p>
      </dgm:t>
    </dgm:pt>
    <dgm:pt modelId="{9A15281B-71A5-4F37-B1D2-304D99686FEE}" type="pres">
      <dgm:prSet presAssocID="{11711D12-3772-45DA-AD88-A9E8E40038EB}" presName="hierRoot2" presStyleCnt="0">
        <dgm:presLayoutVars>
          <dgm:hierBranch val="init"/>
        </dgm:presLayoutVars>
      </dgm:prSet>
      <dgm:spPr/>
    </dgm:pt>
    <dgm:pt modelId="{AAF32ADC-E2CA-4F54-BC1D-273AF8DD14AC}" type="pres">
      <dgm:prSet presAssocID="{11711D12-3772-45DA-AD88-A9E8E40038EB}" presName="rootComposite" presStyleCnt="0"/>
      <dgm:spPr/>
    </dgm:pt>
    <dgm:pt modelId="{E7B8FAF9-3538-41BF-9003-C9225619E3E4}" type="pres">
      <dgm:prSet presAssocID="{11711D12-3772-45DA-AD88-A9E8E40038EB}" presName="rootText" presStyleLbl="node4" presStyleIdx="2" presStyleCnt="7" custLinFactNeighborX="-9831" custLinFactNeighborY="6682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962951A-2B00-4D4E-A03B-71F199F3FAEA}" type="pres">
      <dgm:prSet presAssocID="{11711D12-3772-45DA-AD88-A9E8E40038EB}" presName="rootConnector" presStyleLbl="node4" presStyleIdx="2" presStyleCnt="7"/>
      <dgm:spPr/>
      <dgm:t>
        <a:bodyPr/>
        <a:lstStyle/>
        <a:p>
          <a:endParaRPr lang="pt-BR"/>
        </a:p>
      </dgm:t>
    </dgm:pt>
    <dgm:pt modelId="{595A7B42-7211-4732-8A3C-4DB21ABC916A}" type="pres">
      <dgm:prSet presAssocID="{11711D12-3772-45DA-AD88-A9E8E40038EB}" presName="hierChild4" presStyleCnt="0"/>
      <dgm:spPr/>
    </dgm:pt>
    <dgm:pt modelId="{A9C59EB3-EA44-4B33-AF6A-BE7109B55429}" type="pres">
      <dgm:prSet presAssocID="{DC0FC08C-5568-4BDD-A554-08BC2E292197}" presName="Name37" presStyleLbl="parChTrans1D4" presStyleIdx="3" presStyleCnt="7"/>
      <dgm:spPr/>
      <dgm:t>
        <a:bodyPr/>
        <a:lstStyle/>
        <a:p>
          <a:endParaRPr lang="pt-BR"/>
        </a:p>
      </dgm:t>
    </dgm:pt>
    <dgm:pt modelId="{695C17ED-B37F-45CD-B54A-94C383E15E0E}" type="pres">
      <dgm:prSet presAssocID="{441F2F41-BB69-42C6-BCD6-8BEB48B41AE2}" presName="hierRoot2" presStyleCnt="0">
        <dgm:presLayoutVars>
          <dgm:hierBranch val="init"/>
        </dgm:presLayoutVars>
      </dgm:prSet>
      <dgm:spPr/>
    </dgm:pt>
    <dgm:pt modelId="{36F64D03-44D5-4CDB-84E3-F1A9BC48C2D0}" type="pres">
      <dgm:prSet presAssocID="{441F2F41-BB69-42C6-BCD6-8BEB48B41AE2}" presName="rootComposite" presStyleCnt="0"/>
      <dgm:spPr/>
    </dgm:pt>
    <dgm:pt modelId="{AB2924CE-4781-4307-9E06-81C9FD272F6B}" type="pres">
      <dgm:prSet presAssocID="{441F2F41-BB69-42C6-BCD6-8BEB48B41AE2}" presName="rootText" presStyleLbl="node4" presStyleIdx="3" presStyleCnt="7" custLinFactY="42045" custLinFactNeighborX="13614" custLinFactNeighborY="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C1D87AA-6749-42DC-A423-489FE745F4A5}" type="pres">
      <dgm:prSet presAssocID="{441F2F41-BB69-42C6-BCD6-8BEB48B41AE2}" presName="rootConnector" presStyleLbl="node4" presStyleIdx="3" presStyleCnt="7"/>
      <dgm:spPr/>
      <dgm:t>
        <a:bodyPr/>
        <a:lstStyle/>
        <a:p>
          <a:endParaRPr lang="pt-BR"/>
        </a:p>
      </dgm:t>
    </dgm:pt>
    <dgm:pt modelId="{CEE592E2-39F5-49A7-981A-6C41B2C46516}" type="pres">
      <dgm:prSet presAssocID="{441F2F41-BB69-42C6-BCD6-8BEB48B41AE2}" presName="hierChild4" presStyleCnt="0"/>
      <dgm:spPr/>
    </dgm:pt>
    <dgm:pt modelId="{FE48D540-2FB4-4328-8DBA-695876506064}" type="pres">
      <dgm:prSet presAssocID="{441F2F41-BB69-42C6-BCD6-8BEB48B41AE2}" presName="hierChild5" presStyleCnt="0"/>
      <dgm:spPr/>
    </dgm:pt>
    <dgm:pt modelId="{2DA9BF68-844B-495C-9CB2-8C3B1AFCF03F}" type="pres">
      <dgm:prSet presAssocID="{FCDEAF61-4F46-4576-954D-524672483A7A}" presName="Name37" presStyleLbl="parChTrans1D4" presStyleIdx="4" presStyleCnt="7"/>
      <dgm:spPr/>
      <dgm:t>
        <a:bodyPr/>
        <a:lstStyle/>
        <a:p>
          <a:endParaRPr lang="pt-BR"/>
        </a:p>
      </dgm:t>
    </dgm:pt>
    <dgm:pt modelId="{B7DA1D16-B5B0-4A97-A3E4-A9EF798F6C8E}" type="pres">
      <dgm:prSet presAssocID="{617261E7-D1CE-48CB-9838-F50F30DF4699}" presName="hierRoot2" presStyleCnt="0">
        <dgm:presLayoutVars>
          <dgm:hierBranch val="init"/>
        </dgm:presLayoutVars>
      </dgm:prSet>
      <dgm:spPr/>
    </dgm:pt>
    <dgm:pt modelId="{658F9949-2A77-4302-82E5-266010EE6944}" type="pres">
      <dgm:prSet presAssocID="{617261E7-D1CE-48CB-9838-F50F30DF4699}" presName="rootComposite" presStyleCnt="0"/>
      <dgm:spPr/>
    </dgm:pt>
    <dgm:pt modelId="{BF228C1E-8DEA-409E-AC56-A65B63A288AD}" type="pres">
      <dgm:prSet presAssocID="{617261E7-D1CE-48CB-9838-F50F30DF4699}" presName="rootText" presStyleLbl="node4" presStyleIdx="4" presStyleCnt="7" custLinFactY="-4284" custLinFactNeighborX="13614" custLinFactNeighborY="-10000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BB7A030-11BD-44DF-9F4E-F55D9F7600C6}" type="pres">
      <dgm:prSet presAssocID="{617261E7-D1CE-48CB-9838-F50F30DF4699}" presName="rootConnector" presStyleLbl="node4" presStyleIdx="4" presStyleCnt="7"/>
      <dgm:spPr/>
      <dgm:t>
        <a:bodyPr/>
        <a:lstStyle/>
        <a:p>
          <a:endParaRPr lang="pt-BR"/>
        </a:p>
      </dgm:t>
    </dgm:pt>
    <dgm:pt modelId="{E5C7150E-09C1-4C86-B2E8-782D31933A9A}" type="pres">
      <dgm:prSet presAssocID="{617261E7-D1CE-48CB-9838-F50F30DF4699}" presName="hierChild4" presStyleCnt="0"/>
      <dgm:spPr/>
    </dgm:pt>
    <dgm:pt modelId="{7F19F64E-CCCA-4681-966F-EE23651A222F}" type="pres">
      <dgm:prSet presAssocID="{617261E7-D1CE-48CB-9838-F50F30DF4699}" presName="hierChild5" presStyleCnt="0"/>
      <dgm:spPr/>
    </dgm:pt>
    <dgm:pt modelId="{5CE91F6C-AEEF-4238-AFFC-10C7B23CB057}" type="pres">
      <dgm:prSet presAssocID="{11711D12-3772-45DA-AD88-A9E8E40038EB}" presName="hierChild5" presStyleCnt="0"/>
      <dgm:spPr/>
    </dgm:pt>
    <dgm:pt modelId="{EB07FE6B-0A16-4892-A462-B4B8460C7B98}" type="pres">
      <dgm:prSet presAssocID="{6EC92219-B56F-4CA1-9D70-091DBA74CDE4}" presName="hierChild5" presStyleCnt="0"/>
      <dgm:spPr/>
    </dgm:pt>
    <dgm:pt modelId="{05A33D9F-9FD4-476D-B12C-1DDB8408C15D}" type="pres">
      <dgm:prSet presAssocID="{DC5F52A5-D731-4F09-A6CB-A700BDD5ACB2}" presName="Name37" presStyleLbl="parChTrans1D3" presStyleIdx="2" presStyleCnt="3"/>
      <dgm:spPr/>
      <dgm:t>
        <a:bodyPr/>
        <a:lstStyle/>
        <a:p>
          <a:endParaRPr lang="pt-BR"/>
        </a:p>
      </dgm:t>
    </dgm:pt>
    <dgm:pt modelId="{897CFDA9-4BD6-4EF9-B81A-87BA0BF926A5}" type="pres">
      <dgm:prSet presAssocID="{86990D51-D7ED-4567-9A77-1122A70EDF5A}" presName="hierRoot2" presStyleCnt="0">
        <dgm:presLayoutVars>
          <dgm:hierBranch val="init"/>
        </dgm:presLayoutVars>
      </dgm:prSet>
      <dgm:spPr/>
    </dgm:pt>
    <dgm:pt modelId="{1640A2AE-3278-4F79-895D-C76B563CA8EE}" type="pres">
      <dgm:prSet presAssocID="{86990D51-D7ED-4567-9A77-1122A70EDF5A}" presName="rootComposite" presStyleCnt="0"/>
      <dgm:spPr/>
    </dgm:pt>
    <dgm:pt modelId="{4EA96229-F831-48DF-9564-C7BAEF240A4F}" type="pres">
      <dgm:prSet presAssocID="{86990D51-D7ED-4567-9A77-1122A70EDF5A}" presName="rootText" presStyleLbl="node3" presStyleIdx="2" presStyleCnt="3" custLinFactNeighborX="43712" custLinFactNeighborY="-3418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D051F3C-9166-4C95-B431-BF29C3AB2C20}" type="pres">
      <dgm:prSet presAssocID="{86990D51-D7ED-4567-9A77-1122A70EDF5A}" presName="rootConnector" presStyleLbl="node3" presStyleIdx="2" presStyleCnt="3"/>
      <dgm:spPr/>
      <dgm:t>
        <a:bodyPr/>
        <a:lstStyle/>
        <a:p>
          <a:endParaRPr lang="pt-BR"/>
        </a:p>
      </dgm:t>
    </dgm:pt>
    <dgm:pt modelId="{59FB45B8-97B6-41D0-85F0-8E30D380F705}" type="pres">
      <dgm:prSet presAssocID="{86990D51-D7ED-4567-9A77-1122A70EDF5A}" presName="hierChild4" presStyleCnt="0"/>
      <dgm:spPr/>
    </dgm:pt>
    <dgm:pt modelId="{73A6B42C-FB68-49EF-A45E-B257FE9B5A07}" type="pres">
      <dgm:prSet presAssocID="{4B993C64-CCD8-4655-8E05-5FD71DFB3269}" presName="Name37" presStyleLbl="parChTrans1D4" presStyleIdx="5" presStyleCnt="7"/>
      <dgm:spPr/>
      <dgm:t>
        <a:bodyPr/>
        <a:lstStyle/>
        <a:p>
          <a:endParaRPr lang="pt-BR"/>
        </a:p>
      </dgm:t>
    </dgm:pt>
    <dgm:pt modelId="{B3D81383-0CCE-4D27-BA3A-43E1300A05FB}" type="pres">
      <dgm:prSet presAssocID="{F833C0C9-D2D3-4509-A375-0BC99F34CCFB}" presName="hierRoot2" presStyleCnt="0">
        <dgm:presLayoutVars>
          <dgm:hierBranch val="init"/>
        </dgm:presLayoutVars>
      </dgm:prSet>
      <dgm:spPr/>
    </dgm:pt>
    <dgm:pt modelId="{3562882D-F455-49B0-B9F9-885690024F3D}" type="pres">
      <dgm:prSet presAssocID="{F833C0C9-D2D3-4509-A375-0BC99F34CCFB}" presName="rootComposite" presStyleCnt="0"/>
      <dgm:spPr/>
    </dgm:pt>
    <dgm:pt modelId="{07062FA4-7CD7-4631-88B3-4D3C942E21DF}" type="pres">
      <dgm:prSet presAssocID="{F833C0C9-D2D3-4509-A375-0BC99F34CCFB}" presName="rootText" presStyleLbl="node4" presStyleIdx="5" presStyleCnt="7" custLinFactNeighborX="7337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752024B-1959-4970-B5C0-B25592BAAE6D}" type="pres">
      <dgm:prSet presAssocID="{F833C0C9-D2D3-4509-A375-0BC99F34CCFB}" presName="rootConnector" presStyleLbl="node4" presStyleIdx="5" presStyleCnt="7"/>
      <dgm:spPr/>
      <dgm:t>
        <a:bodyPr/>
        <a:lstStyle/>
        <a:p>
          <a:endParaRPr lang="pt-BR"/>
        </a:p>
      </dgm:t>
    </dgm:pt>
    <dgm:pt modelId="{E4B01389-2B3F-47AE-B6D1-4C51428959B1}" type="pres">
      <dgm:prSet presAssocID="{F833C0C9-D2D3-4509-A375-0BC99F34CCFB}" presName="hierChild4" presStyleCnt="0"/>
      <dgm:spPr/>
    </dgm:pt>
    <dgm:pt modelId="{B3E5962D-F03F-4A5D-8DB0-B04FF64A1137}" type="pres">
      <dgm:prSet presAssocID="{F833C0C9-D2D3-4509-A375-0BC99F34CCFB}" presName="hierChild5" presStyleCnt="0"/>
      <dgm:spPr/>
    </dgm:pt>
    <dgm:pt modelId="{0A72C3F9-571F-42A6-AD64-74C51090D596}" type="pres">
      <dgm:prSet presAssocID="{AF6D17E2-9D08-4537-92C8-EAD98D52DB6F}" presName="Name37" presStyleLbl="parChTrans1D4" presStyleIdx="6" presStyleCnt="7"/>
      <dgm:spPr/>
      <dgm:t>
        <a:bodyPr/>
        <a:lstStyle/>
        <a:p>
          <a:endParaRPr lang="pt-BR"/>
        </a:p>
      </dgm:t>
    </dgm:pt>
    <dgm:pt modelId="{B6C462A2-FCFE-4AA5-AB7D-1DF24913655E}" type="pres">
      <dgm:prSet presAssocID="{27133C08-6205-4043-8644-277F456D65BC}" presName="hierRoot2" presStyleCnt="0">
        <dgm:presLayoutVars>
          <dgm:hierBranch val="init"/>
        </dgm:presLayoutVars>
      </dgm:prSet>
      <dgm:spPr/>
    </dgm:pt>
    <dgm:pt modelId="{42E0C62A-7E98-4FC9-9352-4B4F1C3C7591}" type="pres">
      <dgm:prSet presAssocID="{27133C08-6205-4043-8644-277F456D65BC}" presName="rootComposite" presStyleCnt="0"/>
      <dgm:spPr/>
    </dgm:pt>
    <dgm:pt modelId="{7FB4F778-353F-4284-A1D6-3108A34067AE}" type="pres">
      <dgm:prSet presAssocID="{27133C08-6205-4043-8644-277F456D65BC}" presName="rootText" presStyleLbl="node4" presStyleIdx="6" presStyleCnt="7" custLinFactNeighborX="7337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23CDD2-03EA-4AA6-B0FE-5E31A5E25634}" type="pres">
      <dgm:prSet presAssocID="{27133C08-6205-4043-8644-277F456D65BC}" presName="rootConnector" presStyleLbl="node4" presStyleIdx="6" presStyleCnt="7"/>
      <dgm:spPr/>
      <dgm:t>
        <a:bodyPr/>
        <a:lstStyle/>
        <a:p>
          <a:endParaRPr lang="pt-BR"/>
        </a:p>
      </dgm:t>
    </dgm:pt>
    <dgm:pt modelId="{319C6DA9-A53B-42E4-8EC1-CFA0C06098BA}" type="pres">
      <dgm:prSet presAssocID="{27133C08-6205-4043-8644-277F456D65BC}" presName="hierChild4" presStyleCnt="0"/>
      <dgm:spPr/>
    </dgm:pt>
    <dgm:pt modelId="{A2E9528F-C0F2-4BDB-834B-B5ACE902231B}" type="pres">
      <dgm:prSet presAssocID="{27133C08-6205-4043-8644-277F456D65BC}" presName="hierChild5" presStyleCnt="0"/>
      <dgm:spPr/>
    </dgm:pt>
    <dgm:pt modelId="{503E604B-3C08-44CD-9DAA-8CE85AC83C2C}" type="pres">
      <dgm:prSet presAssocID="{86990D51-D7ED-4567-9A77-1122A70EDF5A}" presName="hierChild5" presStyleCnt="0"/>
      <dgm:spPr/>
    </dgm:pt>
    <dgm:pt modelId="{1C795B77-A917-4A57-8A97-A5444D77A142}" type="pres">
      <dgm:prSet presAssocID="{3AFED640-F05A-48BC-8280-64779AAC1E4A}" presName="hierChild7" presStyleCnt="0"/>
      <dgm:spPr/>
    </dgm:pt>
  </dgm:ptLst>
  <dgm:cxnLst>
    <dgm:cxn modelId="{1D3B0B71-EF6D-42E4-AEB6-C7B1B8C368D6}" srcId="{3AFED640-F05A-48BC-8280-64779AAC1E4A}" destId="{35EEFFCB-C618-447C-8F1C-8C073E884945}" srcOrd="0" destOrd="0" parTransId="{4FC033B3-E72B-4099-8499-B41A1D5C2770}" sibTransId="{C4A0D62F-9BC6-4BA2-84F9-A6B56482AB6F}"/>
    <dgm:cxn modelId="{C2710411-3985-4B83-94AF-500470C4FF6A}" type="presOf" srcId="{11711D12-3772-45DA-AD88-A9E8E40038EB}" destId="{4962951A-2B00-4D4E-A03B-71F199F3FAEA}" srcOrd="1" destOrd="0" presId="urn:microsoft.com/office/officeart/2005/8/layout/orgChart1"/>
    <dgm:cxn modelId="{3150B73A-F3A0-4066-B693-6F7EFA12D02F}" type="presOf" srcId="{617261E7-D1CE-48CB-9838-F50F30DF4699}" destId="{BF228C1E-8DEA-409E-AC56-A65B63A288AD}" srcOrd="0" destOrd="0" presId="urn:microsoft.com/office/officeart/2005/8/layout/orgChart1"/>
    <dgm:cxn modelId="{7EADB9CB-1D47-4194-B003-BA0FE66C457B}" srcId="{11711D12-3772-45DA-AD88-A9E8E40038EB}" destId="{441F2F41-BB69-42C6-BCD6-8BEB48B41AE2}" srcOrd="0" destOrd="0" parTransId="{DC0FC08C-5568-4BDD-A554-08BC2E292197}" sibTransId="{E0C7535D-604A-44FF-935C-1C9CB9149CCA}"/>
    <dgm:cxn modelId="{763095D2-1727-4285-B383-3F714B16556A}" type="presOf" srcId="{4B993C64-CCD8-4655-8E05-5FD71DFB3269}" destId="{73A6B42C-FB68-49EF-A45E-B257FE9B5A07}" srcOrd="0" destOrd="0" presId="urn:microsoft.com/office/officeart/2005/8/layout/orgChart1"/>
    <dgm:cxn modelId="{AB971F63-FD49-43B4-86DB-76F970D1B39C}" type="presOf" srcId="{11711D12-3772-45DA-AD88-A9E8E40038EB}" destId="{E7B8FAF9-3538-41BF-9003-C9225619E3E4}" srcOrd="0" destOrd="0" presId="urn:microsoft.com/office/officeart/2005/8/layout/orgChart1"/>
    <dgm:cxn modelId="{D719E38B-5FB0-4509-B1E8-78E0291881AF}" srcId="{11711D12-3772-45DA-AD88-A9E8E40038EB}" destId="{617261E7-D1CE-48CB-9838-F50F30DF4699}" srcOrd="1" destOrd="0" parTransId="{FCDEAF61-4F46-4576-954D-524672483A7A}" sibTransId="{DCF40566-A6D3-40E8-80C1-995DB372B999}"/>
    <dgm:cxn modelId="{5E64BCF1-40C2-43F3-BF81-30A749FB061B}" srcId="{C72B2560-1950-4F13-9C85-395DB0B5566A}" destId="{7B5C2DE0-E1CE-4459-8377-8314065A4F7A}" srcOrd="0" destOrd="0" parTransId="{96DAEFE3-2C8E-43D7-9978-E43E719AFE97}" sibTransId="{A7A91969-E513-4C94-A8B2-1BE598F3B44A}"/>
    <dgm:cxn modelId="{81E2A112-A24E-49E3-8872-E1F6894F9716}" type="presOf" srcId="{AF6D17E2-9D08-4537-92C8-EAD98D52DB6F}" destId="{0A72C3F9-571F-42A6-AD64-74C51090D596}" srcOrd="0" destOrd="0" presId="urn:microsoft.com/office/officeart/2005/8/layout/orgChart1"/>
    <dgm:cxn modelId="{6515B1EB-E2BA-42D3-AB6B-D7C3B2B2E55B}" type="presOf" srcId="{C3AAC6B2-301A-479A-9E53-74FE285EACC1}" destId="{E591934D-4449-450E-9D97-3AD71EE06AEB}" srcOrd="1" destOrd="0" presId="urn:microsoft.com/office/officeart/2005/8/layout/orgChart1"/>
    <dgm:cxn modelId="{BA723CE7-2A5E-40A6-A978-56CBD1CA1EFD}" type="presOf" srcId="{35EEFFCB-C618-447C-8F1C-8C073E884945}" destId="{7AAC120A-FCA9-48A4-A1DF-DD6D529A1BCB}" srcOrd="0" destOrd="0" presId="urn:microsoft.com/office/officeart/2005/8/layout/orgChart1"/>
    <dgm:cxn modelId="{8CA60367-4EF3-4A96-89D1-DB3FC0231ACD}" type="presOf" srcId="{35EEFFCB-C618-447C-8F1C-8C073E884945}" destId="{B337FC01-AD38-4C61-94DB-77E0257B5DB2}" srcOrd="1" destOrd="0" presId="urn:microsoft.com/office/officeart/2005/8/layout/orgChart1"/>
    <dgm:cxn modelId="{F499EB13-1FF5-43B1-9600-F0D14C6B95E8}" srcId="{35EEFFCB-C618-447C-8F1C-8C073E884945}" destId="{C72B2560-1950-4F13-9C85-395DB0B5566A}" srcOrd="0" destOrd="0" parTransId="{B0CC012A-69CA-4D96-BD9F-61C13E30E8EF}" sibTransId="{BF62334D-067B-4D64-A606-1B18639DFC9A}"/>
    <dgm:cxn modelId="{EE782110-C8E3-4CE7-8B01-4845B47F3BF6}" type="presOf" srcId="{7B5C2DE0-E1CE-4459-8377-8314065A4F7A}" destId="{C2D460FC-132A-43AD-A4E7-0A59807D2C86}" srcOrd="0" destOrd="0" presId="urn:microsoft.com/office/officeart/2005/8/layout/orgChart1"/>
    <dgm:cxn modelId="{E1D3E93F-825A-443F-9123-10691D3FCFA0}" type="presOf" srcId="{C3AAC6B2-301A-479A-9E53-74FE285EACC1}" destId="{91D1E638-BE6D-41B7-8C63-95B6BA4E6852}" srcOrd="0" destOrd="0" presId="urn:microsoft.com/office/officeart/2005/8/layout/orgChart1"/>
    <dgm:cxn modelId="{E38596F1-F519-4B2D-9152-252C3D5ECB93}" srcId="{1B9BAE91-2305-48AF-871C-766D814BDCB3}" destId="{3AFED640-F05A-48BC-8280-64779AAC1E4A}" srcOrd="1" destOrd="0" parTransId="{6DB46073-4291-4601-899B-DE8FCFD8B875}" sibTransId="{19E98632-02E7-42E3-B3AF-7E5FF8FB6E6E}"/>
    <dgm:cxn modelId="{240BDC8F-5618-4BDE-BDBB-C4E9297801CB}" type="presOf" srcId="{441F2F41-BB69-42C6-BCD6-8BEB48B41AE2}" destId="{AB2924CE-4781-4307-9E06-81C9FD272F6B}" srcOrd="0" destOrd="0" presId="urn:microsoft.com/office/officeart/2005/8/layout/orgChart1"/>
    <dgm:cxn modelId="{52B426B5-7C63-47B7-BF72-EF55E0F7B0E9}" type="presOf" srcId="{6DB46073-4291-4601-899B-DE8FCFD8B875}" destId="{043DC5B9-4D65-4D10-9959-737720A7E7D8}" srcOrd="0" destOrd="0" presId="urn:microsoft.com/office/officeart/2005/8/layout/orgChart1"/>
    <dgm:cxn modelId="{353D5A38-A423-40C5-BC17-F624E7117DC2}" type="presOf" srcId="{27133C08-6205-4043-8644-277F456D65BC}" destId="{7FB4F778-353F-4284-A1D6-3108A34067AE}" srcOrd="0" destOrd="0" presId="urn:microsoft.com/office/officeart/2005/8/layout/orgChart1"/>
    <dgm:cxn modelId="{C760A4F1-47E8-4AE9-B9F1-7F78B722C4C6}" type="presOf" srcId="{4FC033B3-E72B-4099-8499-B41A1D5C2770}" destId="{02363BB2-AAE9-47E3-A137-CABB7F239973}" srcOrd="0" destOrd="0" presId="urn:microsoft.com/office/officeart/2005/8/layout/orgChart1"/>
    <dgm:cxn modelId="{7912FD0F-6ADF-47FE-AAC7-9B90B4BF2179}" type="presOf" srcId="{E1B8B672-C5CE-47A7-85EA-1242FE0F1EA6}" destId="{099EF433-4170-46FA-8985-061E8856F0D0}" srcOrd="0" destOrd="0" presId="urn:microsoft.com/office/officeart/2005/8/layout/orgChart1"/>
    <dgm:cxn modelId="{CF2ED63D-91BB-47BC-8C6E-9D11062A9B88}" type="presOf" srcId="{86990D51-D7ED-4567-9A77-1122A70EDF5A}" destId="{4EA96229-F831-48DF-9564-C7BAEF240A4F}" srcOrd="0" destOrd="0" presId="urn:microsoft.com/office/officeart/2005/8/layout/orgChart1"/>
    <dgm:cxn modelId="{CEAD215E-FC27-4ECB-BA5C-CE1CE23CE92B}" type="presOf" srcId="{617261E7-D1CE-48CB-9838-F50F30DF4699}" destId="{3BB7A030-11BD-44DF-9F4E-F55D9F7600C6}" srcOrd="1" destOrd="0" presId="urn:microsoft.com/office/officeart/2005/8/layout/orgChart1"/>
    <dgm:cxn modelId="{C257A9F0-E73C-4648-A38E-4B31D8C64054}" type="presOf" srcId="{B0CC012A-69CA-4D96-BD9F-61C13E30E8EF}" destId="{A0A90555-891E-4920-AC77-C3F9E182E7BD}" srcOrd="0" destOrd="0" presId="urn:microsoft.com/office/officeart/2005/8/layout/orgChart1"/>
    <dgm:cxn modelId="{4C05EB2A-89BF-4916-A939-5D757FC03FF9}" type="presOf" srcId="{F833C0C9-D2D3-4509-A375-0BC99F34CCFB}" destId="{3752024B-1959-4970-B5C0-B25592BAAE6D}" srcOrd="1" destOrd="0" presId="urn:microsoft.com/office/officeart/2005/8/layout/orgChart1"/>
    <dgm:cxn modelId="{08CE6939-C86E-45FB-A3D2-CB84A6EBB64E}" type="presOf" srcId="{27133C08-6205-4043-8644-277F456D65BC}" destId="{8B23CDD2-03EA-4AA6-B0FE-5E31A5E25634}" srcOrd="1" destOrd="0" presId="urn:microsoft.com/office/officeart/2005/8/layout/orgChart1"/>
    <dgm:cxn modelId="{F288B8CB-107C-4097-9C81-898B482A0644}" srcId="{6EC92219-B56F-4CA1-9D70-091DBA74CDE4}" destId="{11711D12-3772-45DA-AD88-A9E8E40038EB}" srcOrd="0" destOrd="0" parTransId="{6F53529C-DFF3-4051-9EB4-401894A05826}" sibTransId="{55E80F8C-FFF2-4F53-BEDD-6DB5C27CA86D}"/>
    <dgm:cxn modelId="{0C27EC07-E022-431D-A3D0-03A65C39071C}" type="presOf" srcId="{6EC92219-B56F-4CA1-9D70-091DBA74CDE4}" destId="{D124940D-36C3-448B-8748-5029A95A6918}" srcOrd="1" destOrd="0" presId="urn:microsoft.com/office/officeart/2005/8/layout/orgChart1"/>
    <dgm:cxn modelId="{DE285DFF-6972-4E57-9DFE-568FCFEE40D1}" type="presOf" srcId="{3AFED640-F05A-48BC-8280-64779AAC1E4A}" destId="{0292F940-C909-442E-86AC-6160707CE726}" srcOrd="0" destOrd="0" presId="urn:microsoft.com/office/officeart/2005/8/layout/orgChart1"/>
    <dgm:cxn modelId="{21874656-A1B9-4894-85AF-053A19DD35F5}" type="presOf" srcId="{1B9BAE91-2305-48AF-871C-766D814BDCB3}" destId="{557390E0-BFFB-4664-B26F-10912FE6C168}" srcOrd="1" destOrd="0" presId="urn:microsoft.com/office/officeart/2005/8/layout/orgChart1"/>
    <dgm:cxn modelId="{D6287B77-CE9A-4E5A-A72A-4D901492DCA1}" srcId="{86990D51-D7ED-4567-9A77-1122A70EDF5A}" destId="{F833C0C9-D2D3-4509-A375-0BC99F34CCFB}" srcOrd="0" destOrd="0" parTransId="{4B993C64-CCD8-4655-8E05-5FD71DFB3269}" sibTransId="{6936B62A-E10B-4B75-9BF1-1668595F135A}"/>
    <dgm:cxn modelId="{87F1CC53-99F9-4F92-9309-6B0B437F3737}" type="presOf" srcId="{1B9BAE91-2305-48AF-871C-766D814BDCB3}" destId="{C94143FD-B807-4805-BD67-6F581941B188}" srcOrd="0" destOrd="0" presId="urn:microsoft.com/office/officeart/2005/8/layout/orgChart1"/>
    <dgm:cxn modelId="{A56932CD-69D1-4630-90CA-A884DED5CAE6}" type="presOf" srcId="{441F2F41-BB69-42C6-BCD6-8BEB48B41AE2}" destId="{4C1D87AA-6749-42DC-A423-489FE745F4A5}" srcOrd="1" destOrd="0" presId="urn:microsoft.com/office/officeart/2005/8/layout/orgChart1"/>
    <dgm:cxn modelId="{57ED9808-7366-420C-8270-0D5F69C68FE2}" type="presOf" srcId="{C72B2560-1950-4F13-9C85-395DB0B5566A}" destId="{A2399F10-D47B-4E87-8E96-983CFF9BBE27}" srcOrd="1" destOrd="0" presId="urn:microsoft.com/office/officeart/2005/8/layout/orgChart1"/>
    <dgm:cxn modelId="{A8679BC2-7208-48D2-B498-FBF9394003F9}" srcId="{1B9BAE91-2305-48AF-871C-766D814BDCB3}" destId="{C3AAC6B2-301A-479A-9E53-74FE285EACC1}" srcOrd="0" destOrd="0" parTransId="{44CB522E-E523-4E15-96C9-2B4372447556}" sibTransId="{9571B8EB-EAB3-4DC7-8AE1-35657C429BE8}"/>
    <dgm:cxn modelId="{334C8E0A-33D8-4CDD-AFD2-BA8AFE050E79}" type="presOf" srcId="{DC5F52A5-D731-4F09-A6CB-A700BDD5ACB2}" destId="{05A33D9F-9FD4-476D-B12C-1DDB8408C15D}" srcOrd="0" destOrd="0" presId="urn:microsoft.com/office/officeart/2005/8/layout/orgChart1"/>
    <dgm:cxn modelId="{AD62B441-113E-431D-9ACA-36BD6FF5579E}" type="presOf" srcId="{86990D51-D7ED-4567-9A77-1122A70EDF5A}" destId="{ED051F3C-9166-4C95-B431-BF29C3AB2C20}" srcOrd="1" destOrd="0" presId="urn:microsoft.com/office/officeart/2005/8/layout/orgChart1"/>
    <dgm:cxn modelId="{8D9C920A-EA41-4148-911F-27C6A875AC01}" type="presOf" srcId="{F833C0C9-D2D3-4509-A375-0BC99F34CCFB}" destId="{07062FA4-7CD7-4631-88B3-4D3C942E21DF}" srcOrd="0" destOrd="0" presId="urn:microsoft.com/office/officeart/2005/8/layout/orgChart1"/>
    <dgm:cxn modelId="{9B7C543B-730B-4A02-9C13-5A6808D28C12}" type="presOf" srcId="{6F53529C-DFF3-4051-9EB4-401894A05826}" destId="{11C7A55B-E9FF-474C-A7F7-81C0E464683C}" srcOrd="0" destOrd="0" presId="urn:microsoft.com/office/officeart/2005/8/layout/orgChart1"/>
    <dgm:cxn modelId="{5012D93B-ACA1-4988-8468-F30B0D2ACC52}" type="presOf" srcId="{DB4C3B80-F8F9-49B2-B613-BCFA91307252}" destId="{B022368C-BD80-4F4B-9B20-73E225527A18}" srcOrd="0" destOrd="0" presId="urn:microsoft.com/office/officeart/2005/8/layout/orgChart1"/>
    <dgm:cxn modelId="{65ECF100-F728-40DF-AE60-2CA970BEE5D5}" type="presOf" srcId="{6EC92219-B56F-4CA1-9D70-091DBA74CDE4}" destId="{F0B293C1-4D2B-4673-ABDD-649D56812E35}" srcOrd="0" destOrd="0" presId="urn:microsoft.com/office/officeart/2005/8/layout/orgChart1"/>
    <dgm:cxn modelId="{041547A5-EA5F-4EA5-BA56-5EB17971FD97}" type="presOf" srcId="{44CB522E-E523-4E15-96C9-2B4372447556}" destId="{CD2A4714-B034-47FE-B0BD-87F57BE0376B}" srcOrd="0" destOrd="0" presId="urn:microsoft.com/office/officeart/2005/8/layout/orgChart1"/>
    <dgm:cxn modelId="{F0B4065A-BBFC-4CE1-8EC3-AF8DA816CBD3}" type="presOf" srcId="{96DAEFE3-2C8E-43D7-9978-E43E719AFE97}" destId="{7ECFE96F-EEA6-4FD0-8723-82815BC6E7B2}" srcOrd="0" destOrd="0" presId="urn:microsoft.com/office/officeart/2005/8/layout/orgChart1"/>
    <dgm:cxn modelId="{80BCE544-42E7-4121-82B9-EF607D9A38A3}" type="presOf" srcId="{FCDEAF61-4F46-4576-954D-524672483A7A}" destId="{2DA9BF68-844B-495C-9CB2-8C3B1AFCF03F}" srcOrd="0" destOrd="0" presId="urn:microsoft.com/office/officeart/2005/8/layout/orgChart1"/>
    <dgm:cxn modelId="{873C0112-1B71-4B4E-9B62-71DD1A703D24}" type="presOf" srcId="{C72B2560-1950-4F13-9C85-395DB0B5566A}" destId="{DDE7780A-67A0-4552-8F00-45469A2B4914}" srcOrd="0" destOrd="0" presId="urn:microsoft.com/office/officeart/2005/8/layout/orgChart1"/>
    <dgm:cxn modelId="{70E40911-510C-43A6-A6BB-719BDE41775E}" srcId="{86990D51-D7ED-4567-9A77-1122A70EDF5A}" destId="{27133C08-6205-4043-8644-277F456D65BC}" srcOrd="1" destOrd="0" parTransId="{AF6D17E2-9D08-4537-92C8-EAD98D52DB6F}" sibTransId="{2F8B3DB2-DF60-4782-B8C5-12A5FF78AED5}"/>
    <dgm:cxn modelId="{3888F723-DD49-4403-B8F2-4030FD829798}" type="presOf" srcId="{3AFED640-F05A-48BC-8280-64779AAC1E4A}" destId="{424B7086-6667-452C-960B-2A09024C0AF7}" srcOrd="1" destOrd="0" presId="urn:microsoft.com/office/officeart/2005/8/layout/orgChart1"/>
    <dgm:cxn modelId="{A03BAD90-1953-488D-88B1-0D4CC3EA7F3B}" type="presOf" srcId="{DC0FC08C-5568-4BDD-A554-08BC2E292197}" destId="{A9C59EB3-EA44-4B33-AF6A-BE7109B55429}" srcOrd="0" destOrd="0" presId="urn:microsoft.com/office/officeart/2005/8/layout/orgChart1"/>
    <dgm:cxn modelId="{BC7D8504-B912-421C-940A-40BB867CEC57}" srcId="{3AFED640-F05A-48BC-8280-64779AAC1E4A}" destId="{86990D51-D7ED-4567-9A77-1122A70EDF5A}" srcOrd="2" destOrd="0" parTransId="{DC5F52A5-D731-4F09-A6CB-A700BDD5ACB2}" sibTransId="{6955035A-3764-434C-9A07-A4196673A9C3}"/>
    <dgm:cxn modelId="{8F77888C-AE04-4CB9-BB0D-7BB8DD55EBE4}" srcId="{DB4C3B80-F8F9-49B2-B613-BCFA91307252}" destId="{1B9BAE91-2305-48AF-871C-766D814BDCB3}" srcOrd="0" destOrd="0" parTransId="{A0AC4B95-6C9B-4561-A549-387057B673DC}" sibTransId="{5907CF64-8F44-4169-B312-E1905B7C8243}"/>
    <dgm:cxn modelId="{EF49756A-06EA-4DD6-8D11-FD9D71285CF8}" type="presOf" srcId="{7B5C2DE0-E1CE-4459-8377-8314065A4F7A}" destId="{F1265E31-CA20-4440-AD4D-632E3ECBF605}" srcOrd="1" destOrd="0" presId="urn:microsoft.com/office/officeart/2005/8/layout/orgChart1"/>
    <dgm:cxn modelId="{46F5E565-0BA0-430A-A420-9E1038F64703}" srcId="{3AFED640-F05A-48BC-8280-64779AAC1E4A}" destId="{6EC92219-B56F-4CA1-9D70-091DBA74CDE4}" srcOrd="1" destOrd="0" parTransId="{E1B8B672-C5CE-47A7-85EA-1242FE0F1EA6}" sibTransId="{0A0541B8-2EEC-463A-B1EE-5B2121926B79}"/>
    <dgm:cxn modelId="{96803DCC-4F1F-402A-9321-EE302DCAF663}" type="presParOf" srcId="{B022368C-BD80-4F4B-9B20-73E225527A18}" destId="{D554A2FE-39C5-4BFF-8B35-6353F57BB5DB}" srcOrd="0" destOrd="0" presId="urn:microsoft.com/office/officeart/2005/8/layout/orgChart1"/>
    <dgm:cxn modelId="{53509F7E-2113-4841-B05F-AF0CE1157F94}" type="presParOf" srcId="{D554A2FE-39C5-4BFF-8B35-6353F57BB5DB}" destId="{2D311D1E-E268-4F74-8B93-6BF25A84F61A}" srcOrd="0" destOrd="0" presId="urn:microsoft.com/office/officeart/2005/8/layout/orgChart1"/>
    <dgm:cxn modelId="{98AA0DDE-CA84-403C-8B7D-DBEDFBE56B08}" type="presParOf" srcId="{2D311D1E-E268-4F74-8B93-6BF25A84F61A}" destId="{C94143FD-B807-4805-BD67-6F581941B188}" srcOrd="0" destOrd="0" presId="urn:microsoft.com/office/officeart/2005/8/layout/orgChart1"/>
    <dgm:cxn modelId="{EB6302CB-AB6D-49A6-A6FE-8778146762BF}" type="presParOf" srcId="{2D311D1E-E268-4F74-8B93-6BF25A84F61A}" destId="{557390E0-BFFB-4664-B26F-10912FE6C168}" srcOrd="1" destOrd="0" presId="urn:microsoft.com/office/officeart/2005/8/layout/orgChart1"/>
    <dgm:cxn modelId="{F2E7B4D7-CCC4-4863-83AD-0854DD12DBCD}" type="presParOf" srcId="{D554A2FE-39C5-4BFF-8B35-6353F57BB5DB}" destId="{EDD3493B-7EB7-48AE-9A02-702C4CCDC3DC}" srcOrd="1" destOrd="0" presId="urn:microsoft.com/office/officeart/2005/8/layout/orgChart1"/>
    <dgm:cxn modelId="{055D9DAD-C026-4BF0-81C1-1F30AC14DCB5}" type="presParOf" srcId="{D554A2FE-39C5-4BFF-8B35-6353F57BB5DB}" destId="{6C930205-0612-41BD-A879-57CDDDBB78AA}" srcOrd="2" destOrd="0" presId="urn:microsoft.com/office/officeart/2005/8/layout/orgChart1"/>
    <dgm:cxn modelId="{3682A3C5-5C80-4B38-8285-C667BA56EF9D}" type="presParOf" srcId="{6C930205-0612-41BD-A879-57CDDDBB78AA}" destId="{CD2A4714-B034-47FE-B0BD-87F57BE0376B}" srcOrd="0" destOrd="0" presId="urn:microsoft.com/office/officeart/2005/8/layout/orgChart1"/>
    <dgm:cxn modelId="{5E6C202E-BF46-48E0-9486-14A949543655}" type="presParOf" srcId="{6C930205-0612-41BD-A879-57CDDDBB78AA}" destId="{2576CF1E-DB87-42B3-AFD7-73DCDBD9A487}" srcOrd="1" destOrd="0" presId="urn:microsoft.com/office/officeart/2005/8/layout/orgChart1"/>
    <dgm:cxn modelId="{3AF3C73F-7BB2-4D3A-8872-00747EA398F5}" type="presParOf" srcId="{2576CF1E-DB87-42B3-AFD7-73DCDBD9A487}" destId="{BDDC0E48-B65C-4085-9B60-E6A692F6764F}" srcOrd="0" destOrd="0" presId="urn:microsoft.com/office/officeart/2005/8/layout/orgChart1"/>
    <dgm:cxn modelId="{EBEDADBB-A898-4926-A44C-31BF17FAC0A2}" type="presParOf" srcId="{BDDC0E48-B65C-4085-9B60-E6A692F6764F}" destId="{91D1E638-BE6D-41B7-8C63-95B6BA4E6852}" srcOrd="0" destOrd="0" presId="urn:microsoft.com/office/officeart/2005/8/layout/orgChart1"/>
    <dgm:cxn modelId="{669D6661-6717-4980-9E7A-CADA3A7B7720}" type="presParOf" srcId="{BDDC0E48-B65C-4085-9B60-E6A692F6764F}" destId="{E591934D-4449-450E-9D97-3AD71EE06AEB}" srcOrd="1" destOrd="0" presId="urn:microsoft.com/office/officeart/2005/8/layout/orgChart1"/>
    <dgm:cxn modelId="{952FDDF3-D2D2-415E-9141-5ED6C3F8F305}" type="presParOf" srcId="{2576CF1E-DB87-42B3-AFD7-73DCDBD9A487}" destId="{01562270-DEED-452A-B8A0-2491F1F1DBB3}" srcOrd="1" destOrd="0" presId="urn:microsoft.com/office/officeart/2005/8/layout/orgChart1"/>
    <dgm:cxn modelId="{A30A8CF6-E0F6-4813-8A3A-A147040C452C}" type="presParOf" srcId="{2576CF1E-DB87-42B3-AFD7-73DCDBD9A487}" destId="{B8ECC370-1364-468A-8976-7A375FC6A31B}" srcOrd="2" destOrd="0" presId="urn:microsoft.com/office/officeart/2005/8/layout/orgChart1"/>
    <dgm:cxn modelId="{8127BBC7-D25E-4AFC-A566-326AD7B6DA0B}" type="presParOf" srcId="{6C930205-0612-41BD-A879-57CDDDBB78AA}" destId="{043DC5B9-4D65-4D10-9959-737720A7E7D8}" srcOrd="2" destOrd="0" presId="urn:microsoft.com/office/officeart/2005/8/layout/orgChart1"/>
    <dgm:cxn modelId="{4645ADCB-2E48-4F08-83BD-EAF58E41F7E2}" type="presParOf" srcId="{6C930205-0612-41BD-A879-57CDDDBB78AA}" destId="{087A1636-F160-4CD8-B80D-4EC0E9D942A6}" srcOrd="3" destOrd="0" presId="urn:microsoft.com/office/officeart/2005/8/layout/orgChart1"/>
    <dgm:cxn modelId="{14BB3BA4-0AAB-47EC-A4BF-D17FCA987ADC}" type="presParOf" srcId="{087A1636-F160-4CD8-B80D-4EC0E9D942A6}" destId="{9E288D8B-4AAC-4A7F-AB41-6E9DC2233618}" srcOrd="0" destOrd="0" presId="urn:microsoft.com/office/officeart/2005/8/layout/orgChart1"/>
    <dgm:cxn modelId="{D7FD535F-63B4-4328-B63B-8F22B5BCF1A5}" type="presParOf" srcId="{9E288D8B-4AAC-4A7F-AB41-6E9DC2233618}" destId="{0292F940-C909-442E-86AC-6160707CE726}" srcOrd="0" destOrd="0" presId="urn:microsoft.com/office/officeart/2005/8/layout/orgChart1"/>
    <dgm:cxn modelId="{D8BB34E5-0759-474D-939E-C9D7338358D5}" type="presParOf" srcId="{9E288D8B-4AAC-4A7F-AB41-6E9DC2233618}" destId="{424B7086-6667-452C-960B-2A09024C0AF7}" srcOrd="1" destOrd="0" presId="urn:microsoft.com/office/officeart/2005/8/layout/orgChart1"/>
    <dgm:cxn modelId="{6969E4C4-F313-42E9-9F99-38C0032FDAF2}" type="presParOf" srcId="{087A1636-F160-4CD8-B80D-4EC0E9D942A6}" destId="{3ACCEAF8-BFA8-428E-900C-9E9D807739B0}" srcOrd="1" destOrd="0" presId="urn:microsoft.com/office/officeart/2005/8/layout/orgChart1"/>
    <dgm:cxn modelId="{7FF9F2D2-EBD9-4CBD-9FF5-7AE9486A8F3C}" type="presParOf" srcId="{3ACCEAF8-BFA8-428E-900C-9E9D807739B0}" destId="{02363BB2-AAE9-47E3-A137-CABB7F239973}" srcOrd="0" destOrd="0" presId="urn:microsoft.com/office/officeart/2005/8/layout/orgChart1"/>
    <dgm:cxn modelId="{AAA37295-66A9-41DE-BB60-7CA562788DF7}" type="presParOf" srcId="{3ACCEAF8-BFA8-428E-900C-9E9D807739B0}" destId="{33A796B5-93A4-4750-9371-B8A6FDC4BCBC}" srcOrd="1" destOrd="0" presId="urn:microsoft.com/office/officeart/2005/8/layout/orgChart1"/>
    <dgm:cxn modelId="{27272322-8950-4F4C-840B-F05A6729D459}" type="presParOf" srcId="{33A796B5-93A4-4750-9371-B8A6FDC4BCBC}" destId="{2E90C638-21E6-44A5-A086-E0FB20B2DA0C}" srcOrd="0" destOrd="0" presId="urn:microsoft.com/office/officeart/2005/8/layout/orgChart1"/>
    <dgm:cxn modelId="{11AC7925-CCA4-46B9-AA1C-756A17896088}" type="presParOf" srcId="{2E90C638-21E6-44A5-A086-E0FB20B2DA0C}" destId="{7AAC120A-FCA9-48A4-A1DF-DD6D529A1BCB}" srcOrd="0" destOrd="0" presId="urn:microsoft.com/office/officeart/2005/8/layout/orgChart1"/>
    <dgm:cxn modelId="{92121F62-36BB-4B1E-B590-7972F68E598C}" type="presParOf" srcId="{2E90C638-21E6-44A5-A086-E0FB20B2DA0C}" destId="{B337FC01-AD38-4C61-94DB-77E0257B5DB2}" srcOrd="1" destOrd="0" presId="urn:microsoft.com/office/officeart/2005/8/layout/orgChart1"/>
    <dgm:cxn modelId="{B6DF61C4-AF07-41E7-8188-AC90BBED2E65}" type="presParOf" srcId="{33A796B5-93A4-4750-9371-B8A6FDC4BCBC}" destId="{62410307-0FB0-4086-9210-5BFC63FB522B}" srcOrd="1" destOrd="0" presId="urn:microsoft.com/office/officeart/2005/8/layout/orgChart1"/>
    <dgm:cxn modelId="{9632FEC9-0285-4ED8-9C30-F60470BB303D}" type="presParOf" srcId="{62410307-0FB0-4086-9210-5BFC63FB522B}" destId="{A0A90555-891E-4920-AC77-C3F9E182E7BD}" srcOrd="0" destOrd="0" presId="urn:microsoft.com/office/officeart/2005/8/layout/orgChart1"/>
    <dgm:cxn modelId="{4695163F-2930-4F66-B1E0-D4E824A8BE40}" type="presParOf" srcId="{62410307-0FB0-4086-9210-5BFC63FB522B}" destId="{12A81BA8-7E6B-4152-ACAF-30CD6F3F8F17}" srcOrd="1" destOrd="0" presId="urn:microsoft.com/office/officeart/2005/8/layout/orgChart1"/>
    <dgm:cxn modelId="{219D37F4-A4BF-4431-9636-D9C53591C60A}" type="presParOf" srcId="{12A81BA8-7E6B-4152-ACAF-30CD6F3F8F17}" destId="{AF5255C1-3EAA-4D2A-B750-1A696CEDDFBF}" srcOrd="0" destOrd="0" presId="urn:microsoft.com/office/officeart/2005/8/layout/orgChart1"/>
    <dgm:cxn modelId="{206B1979-617D-4E2C-8AB3-152B89DCA130}" type="presParOf" srcId="{AF5255C1-3EAA-4D2A-B750-1A696CEDDFBF}" destId="{DDE7780A-67A0-4552-8F00-45469A2B4914}" srcOrd="0" destOrd="0" presId="urn:microsoft.com/office/officeart/2005/8/layout/orgChart1"/>
    <dgm:cxn modelId="{C18A7936-9AD9-4475-B91E-E01448A38478}" type="presParOf" srcId="{AF5255C1-3EAA-4D2A-B750-1A696CEDDFBF}" destId="{A2399F10-D47B-4E87-8E96-983CFF9BBE27}" srcOrd="1" destOrd="0" presId="urn:microsoft.com/office/officeart/2005/8/layout/orgChart1"/>
    <dgm:cxn modelId="{9BFCBD19-DB0B-4747-827A-DE819A5DB1CC}" type="presParOf" srcId="{12A81BA8-7E6B-4152-ACAF-30CD6F3F8F17}" destId="{1F52A48A-6C3D-43E3-A788-D21A15A85252}" srcOrd="1" destOrd="0" presId="urn:microsoft.com/office/officeart/2005/8/layout/orgChart1"/>
    <dgm:cxn modelId="{A76E9EBC-640D-445B-9932-0CF227AE3FBE}" type="presParOf" srcId="{1F52A48A-6C3D-43E3-A788-D21A15A85252}" destId="{7ECFE96F-EEA6-4FD0-8723-82815BC6E7B2}" srcOrd="0" destOrd="0" presId="urn:microsoft.com/office/officeart/2005/8/layout/orgChart1"/>
    <dgm:cxn modelId="{5C5CBF16-6433-429F-856B-4BCCA0FB439C}" type="presParOf" srcId="{1F52A48A-6C3D-43E3-A788-D21A15A85252}" destId="{F87DD0CD-470A-41D7-8732-2DBF9113F4D6}" srcOrd="1" destOrd="0" presId="urn:microsoft.com/office/officeart/2005/8/layout/orgChart1"/>
    <dgm:cxn modelId="{D5DD41F6-9112-4BD9-8E9A-72ED5E5791F0}" type="presParOf" srcId="{F87DD0CD-470A-41D7-8732-2DBF9113F4D6}" destId="{C499E5E3-F676-4A31-B840-1B34CC9FA9A5}" srcOrd="0" destOrd="0" presId="urn:microsoft.com/office/officeart/2005/8/layout/orgChart1"/>
    <dgm:cxn modelId="{B8CBF05E-B3CC-45C7-8442-C30B87F8CF1C}" type="presParOf" srcId="{C499E5E3-F676-4A31-B840-1B34CC9FA9A5}" destId="{C2D460FC-132A-43AD-A4E7-0A59807D2C86}" srcOrd="0" destOrd="0" presId="urn:microsoft.com/office/officeart/2005/8/layout/orgChart1"/>
    <dgm:cxn modelId="{2830F621-0973-42F6-B917-3D7565794BC6}" type="presParOf" srcId="{C499E5E3-F676-4A31-B840-1B34CC9FA9A5}" destId="{F1265E31-CA20-4440-AD4D-632E3ECBF605}" srcOrd="1" destOrd="0" presId="urn:microsoft.com/office/officeart/2005/8/layout/orgChart1"/>
    <dgm:cxn modelId="{3D2EDB88-C70C-424D-AA00-C753ABCFBB62}" type="presParOf" srcId="{F87DD0CD-470A-41D7-8732-2DBF9113F4D6}" destId="{773BAEB7-909F-4122-85B6-CB3B8463122E}" srcOrd="1" destOrd="0" presId="urn:microsoft.com/office/officeart/2005/8/layout/orgChart1"/>
    <dgm:cxn modelId="{4586BA9C-A6E2-4A92-880B-76D542ED688B}" type="presParOf" srcId="{F87DD0CD-470A-41D7-8732-2DBF9113F4D6}" destId="{7DB419E1-8A34-43AF-9254-A98F95F46E69}" srcOrd="2" destOrd="0" presId="urn:microsoft.com/office/officeart/2005/8/layout/orgChart1"/>
    <dgm:cxn modelId="{ACC93D99-93EB-433D-B98B-18B179A4EA6E}" type="presParOf" srcId="{12A81BA8-7E6B-4152-ACAF-30CD6F3F8F17}" destId="{2B07B1F1-603C-4106-A104-4A69819423D7}" srcOrd="2" destOrd="0" presId="urn:microsoft.com/office/officeart/2005/8/layout/orgChart1"/>
    <dgm:cxn modelId="{4E371863-23C0-4B24-9559-DF8CBFD60292}" type="presParOf" srcId="{33A796B5-93A4-4750-9371-B8A6FDC4BCBC}" destId="{F12CFBE5-FF48-47F0-9EEA-BEA0E2B88E23}" srcOrd="2" destOrd="0" presId="urn:microsoft.com/office/officeart/2005/8/layout/orgChart1"/>
    <dgm:cxn modelId="{86628AAE-FA0E-4249-8448-41FDDD5A5BF3}" type="presParOf" srcId="{3ACCEAF8-BFA8-428E-900C-9E9D807739B0}" destId="{099EF433-4170-46FA-8985-061E8856F0D0}" srcOrd="2" destOrd="0" presId="urn:microsoft.com/office/officeart/2005/8/layout/orgChart1"/>
    <dgm:cxn modelId="{1A7A3A9D-A914-4C6D-986C-53022C81C7A0}" type="presParOf" srcId="{3ACCEAF8-BFA8-428E-900C-9E9D807739B0}" destId="{A46D148C-B9D4-402C-9710-C617357120FB}" srcOrd="3" destOrd="0" presId="urn:microsoft.com/office/officeart/2005/8/layout/orgChart1"/>
    <dgm:cxn modelId="{CEBC7744-B678-4B55-AF3F-078B89928B85}" type="presParOf" srcId="{A46D148C-B9D4-402C-9710-C617357120FB}" destId="{F9990DAB-18AB-4176-BBA9-1C6537FA79A2}" srcOrd="0" destOrd="0" presId="urn:microsoft.com/office/officeart/2005/8/layout/orgChart1"/>
    <dgm:cxn modelId="{538310F1-B61A-4CBB-B499-11475A2B53CB}" type="presParOf" srcId="{F9990DAB-18AB-4176-BBA9-1C6537FA79A2}" destId="{F0B293C1-4D2B-4673-ABDD-649D56812E35}" srcOrd="0" destOrd="0" presId="urn:microsoft.com/office/officeart/2005/8/layout/orgChart1"/>
    <dgm:cxn modelId="{0E7EA8DF-0A42-4553-9C37-1EB320437FA5}" type="presParOf" srcId="{F9990DAB-18AB-4176-BBA9-1C6537FA79A2}" destId="{D124940D-36C3-448B-8748-5029A95A6918}" srcOrd="1" destOrd="0" presId="urn:microsoft.com/office/officeart/2005/8/layout/orgChart1"/>
    <dgm:cxn modelId="{BEE8359F-3BB1-4849-897D-E0E163E342FC}" type="presParOf" srcId="{A46D148C-B9D4-402C-9710-C617357120FB}" destId="{69A4C54A-FF8B-4B6E-B0B9-11448503B694}" srcOrd="1" destOrd="0" presId="urn:microsoft.com/office/officeart/2005/8/layout/orgChart1"/>
    <dgm:cxn modelId="{696ECB1F-2915-4EA3-9D20-0F9CF187A1E1}" type="presParOf" srcId="{69A4C54A-FF8B-4B6E-B0B9-11448503B694}" destId="{11C7A55B-E9FF-474C-A7F7-81C0E464683C}" srcOrd="0" destOrd="0" presId="urn:microsoft.com/office/officeart/2005/8/layout/orgChart1"/>
    <dgm:cxn modelId="{CD8AD6BB-CF41-4056-91BC-C36B319E419C}" type="presParOf" srcId="{69A4C54A-FF8B-4B6E-B0B9-11448503B694}" destId="{9A15281B-71A5-4F37-B1D2-304D99686FEE}" srcOrd="1" destOrd="0" presId="urn:microsoft.com/office/officeart/2005/8/layout/orgChart1"/>
    <dgm:cxn modelId="{7968F075-EF3A-4EFE-9A97-7FCA36253D9C}" type="presParOf" srcId="{9A15281B-71A5-4F37-B1D2-304D99686FEE}" destId="{AAF32ADC-E2CA-4F54-BC1D-273AF8DD14AC}" srcOrd="0" destOrd="0" presId="urn:microsoft.com/office/officeart/2005/8/layout/orgChart1"/>
    <dgm:cxn modelId="{BA4BC9BD-AC77-4D5F-8CC6-51D8259102B9}" type="presParOf" srcId="{AAF32ADC-E2CA-4F54-BC1D-273AF8DD14AC}" destId="{E7B8FAF9-3538-41BF-9003-C9225619E3E4}" srcOrd="0" destOrd="0" presId="urn:microsoft.com/office/officeart/2005/8/layout/orgChart1"/>
    <dgm:cxn modelId="{06D3F592-51A6-4E96-8DF4-710E6A5CF77F}" type="presParOf" srcId="{AAF32ADC-E2CA-4F54-BC1D-273AF8DD14AC}" destId="{4962951A-2B00-4D4E-A03B-71F199F3FAEA}" srcOrd="1" destOrd="0" presId="urn:microsoft.com/office/officeart/2005/8/layout/orgChart1"/>
    <dgm:cxn modelId="{ACD70FA2-F653-455E-88CC-401E6D91AAB9}" type="presParOf" srcId="{9A15281B-71A5-4F37-B1D2-304D99686FEE}" destId="{595A7B42-7211-4732-8A3C-4DB21ABC916A}" srcOrd="1" destOrd="0" presId="urn:microsoft.com/office/officeart/2005/8/layout/orgChart1"/>
    <dgm:cxn modelId="{BB24DDED-BC45-4322-821A-1B42FF155F64}" type="presParOf" srcId="{595A7B42-7211-4732-8A3C-4DB21ABC916A}" destId="{A9C59EB3-EA44-4B33-AF6A-BE7109B55429}" srcOrd="0" destOrd="0" presId="urn:microsoft.com/office/officeart/2005/8/layout/orgChart1"/>
    <dgm:cxn modelId="{900B4F40-D21F-43D3-996B-3EB075A848DA}" type="presParOf" srcId="{595A7B42-7211-4732-8A3C-4DB21ABC916A}" destId="{695C17ED-B37F-45CD-B54A-94C383E15E0E}" srcOrd="1" destOrd="0" presId="urn:microsoft.com/office/officeart/2005/8/layout/orgChart1"/>
    <dgm:cxn modelId="{997D9F28-3207-4AD0-9937-3944C4B1B4D6}" type="presParOf" srcId="{695C17ED-B37F-45CD-B54A-94C383E15E0E}" destId="{36F64D03-44D5-4CDB-84E3-F1A9BC48C2D0}" srcOrd="0" destOrd="0" presId="urn:microsoft.com/office/officeart/2005/8/layout/orgChart1"/>
    <dgm:cxn modelId="{816C93A6-D203-489B-B513-BE6C0CE0CDA9}" type="presParOf" srcId="{36F64D03-44D5-4CDB-84E3-F1A9BC48C2D0}" destId="{AB2924CE-4781-4307-9E06-81C9FD272F6B}" srcOrd="0" destOrd="0" presId="urn:microsoft.com/office/officeart/2005/8/layout/orgChart1"/>
    <dgm:cxn modelId="{30FA48D6-DCCB-4366-9848-46E04CB43594}" type="presParOf" srcId="{36F64D03-44D5-4CDB-84E3-F1A9BC48C2D0}" destId="{4C1D87AA-6749-42DC-A423-489FE745F4A5}" srcOrd="1" destOrd="0" presId="urn:microsoft.com/office/officeart/2005/8/layout/orgChart1"/>
    <dgm:cxn modelId="{6B5845C1-1FB1-49B8-9F73-DA9D3A0602D3}" type="presParOf" srcId="{695C17ED-B37F-45CD-B54A-94C383E15E0E}" destId="{CEE592E2-39F5-49A7-981A-6C41B2C46516}" srcOrd="1" destOrd="0" presId="urn:microsoft.com/office/officeart/2005/8/layout/orgChart1"/>
    <dgm:cxn modelId="{CD8F00DC-0E2F-47B9-973A-1A2049D5DD0B}" type="presParOf" srcId="{695C17ED-B37F-45CD-B54A-94C383E15E0E}" destId="{FE48D540-2FB4-4328-8DBA-695876506064}" srcOrd="2" destOrd="0" presId="urn:microsoft.com/office/officeart/2005/8/layout/orgChart1"/>
    <dgm:cxn modelId="{9B2D9215-879C-4B8A-BDC1-4968210E4967}" type="presParOf" srcId="{595A7B42-7211-4732-8A3C-4DB21ABC916A}" destId="{2DA9BF68-844B-495C-9CB2-8C3B1AFCF03F}" srcOrd="2" destOrd="0" presId="urn:microsoft.com/office/officeart/2005/8/layout/orgChart1"/>
    <dgm:cxn modelId="{D9B0F8C3-5767-4756-9911-B0AEA5608743}" type="presParOf" srcId="{595A7B42-7211-4732-8A3C-4DB21ABC916A}" destId="{B7DA1D16-B5B0-4A97-A3E4-A9EF798F6C8E}" srcOrd="3" destOrd="0" presId="urn:microsoft.com/office/officeart/2005/8/layout/orgChart1"/>
    <dgm:cxn modelId="{EBD83FA6-EEC7-4FE6-880E-0150B7DA8855}" type="presParOf" srcId="{B7DA1D16-B5B0-4A97-A3E4-A9EF798F6C8E}" destId="{658F9949-2A77-4302-82E5-266010EE6944}" srcOrd="0" destOrd="0" presId="urn:microsoft.com/office/officeart/2005/8/layout/orgChart1"/>
    <dgm:cxn modelId="{503D653D-9997-40E9-871C-A7957D4D00AB}" type="presParOf" srcId="{658F9949-2A77-4302-82E5-266010EE6944}" destId="{BF228C1E-8DEA-409E-AC56-A65B63A288AD}" srcOrd="0" destOrd="0" presId="urn:microsoft.com/office/officeart/2005/8/layout/orgChart1"/>
    <dgm:cxn modelId="{186EFDA8-BA12-4F3C-B1D8-BA18CD9CA98C}" type="presParOf" srcId="{658F9949-2A77-4302-82E5-266010EE6944}" destId="{3BB7A030-11BD-44DF-9F4E-F55D9F7600C6}" srcOrd="1" destOrd="0" presId="urn:microsoft.com/office/officeart/2005/8/layout/orgChart1"/>
    <dgm:cxn modelId="{441E1156-1279-4B5F-82C6-7C0B8EC6D49B}" type="presParOf" srcId="{B7DA1D16-B5B0-4A97-A3E4-A9EF798F6C8E}" destId="{E5C7150E-09C1-4C86-B2E8-782D31933A9A}" srcOrd="1" destOrd="0" presId="urn:microsoft.com/office/officeart/2005/8/layout/orgChart1"/>
    <dgm:cxn modelId="{021D7460-6212-45BA-9080-6D39A00B3B4D}" type="presParOf" srcId="{B7DA1D16-B5B0-4A97-A3E4-A9EF798F6C8E}" destId="{7F19F64E-CCCA-4681-966F-EE23651A222F}" srcOrd="2" destOrd="0" presId="urn:microsoft.com/office/officeart/2005/8/layout/orgChart1"/>
    <dgm:cxn modelId="{2297F5E5-FFF4-42F1-B605-A7375DFB8DF3}" type="presParOf" srcId="{9A15281B-71A5-4F37-B1D2-304D99686FEE}" destId="{5CE91F6C-AEEF-4238-AFFC-10C7B23CB057}" srcOrd="2" destOrd="0" presId="urn:microsoft.com/office/officeart/2005/8/layout/orgChart1"/>
    <dgm:cxn modelId="{0811282E-EAE8-45F2-9F7D-89D7D9EB3946}" type="presParOf" srcId="{A46D148C-B9D4-402C-9710-C617357120FB}" destId="{EB07FE6B-0A16-4892-A462-B4B8460C7B98}" srcOrd="2" destOrd="0" presId="urn:microsoft.com/office/officeart/2005/8/layout/orgChart1"/>
    <dgm:cxn modelId="{8A17993F-C8A3-48DD-B055-704F52D0340F}" type="presParOf" srcId="{3ACCEAF8-BFA8-428E-900C-9E9D807739B0}" destId="{05A33D9F-9FD4-476D-B12C-1DDB8408C15D}" srcOrd="4" destOrd="0" presId="urn:microsoft.com/office/officeart/2005/8/layout/orgChart1"/>
    <dgm:cxn modelId="{A2220512-786A-4726-AA27-8D89FBCB22C1}" type="presParOf" srcId="{3ACCEAF8-BFA8-428E-900C-9E9D807739B0}" destId="{897CFDA9-4BD6-4EF9-B81A-87BA0BF926A5}" srcOrd="5" destOrd="0" presId="urn:microsoft.com/office/officeart/2005/8/layout/orgChart1"/>
    <dgm:cxn modelId="{8EFAA7AB-50BB-40F7-9A52-E9BF1A90C278}" type="presParOf" srcId="{897CFDA9-4BD6-4EF9-B81A-87BA0BF926A5}" destId="{1640A2AE-3278-4F79-895D-C76B563CA8EE}" srcOrd="0" destOrd="0" presId="urn:microsoft.com/office/officeart/2005/8/layout/orgChart1"/>
    <dgm:cxn modelId="{935C5F32-9E61-4AC3-B387-E6C99E3D8242}" type="presParOf" srcId="{1640A2AE-3278-4F79-895D-C76B563CA8EE}" destId="{4EA96229-F831-48DF-9564-C7BAEF240A4F}" srcOrd="0" destOrd="0" presId="urn:microsoft.com/office/officeart/2005/8/layout/orgChart1"/>
    <dgm:cxn modelId="{387B0A1D-18DD-4AC3-A07F-092BDC96803A}" type="presParOf" srcId="{1640A2AE-3278-4F79-895D-C76B563CA8EE}" destId="{ED051F3C-9166-4C95-B431-BF29C3AB2C20}" srcOrd="1" destOrd="0" presId="urn:microsoft.com/office/officeart/2005/8/layout/orgChart1"/>
    <dgm:cxn modelId="{7C43273F-B225-4C25-8265-251FE14075FF}" type="presParOf" srcId="{897CFDA9-4BD6-4EF9-B81A-87BA0BF926A5}" destId="{59FB45B8-97B6-41D0-85F0-8E30D380F705}" srcOrd="1" destOrd="0" presId="urn:microsoft.com/office/officeart/2005/8/layout/orgChart1"/>
    <dgm:cxn modelId="{40C4FC56-7F2F-41AA-BE4C-80E8E7B41C94}" type="presParOf" srcId="{59FB45B8-97B6-41D0-85F0-8E30D380F705}" destId="{73A6B42C-FB68-49EF-A45E-B257FE9B5A07}" srcOrd="0" destOrd="0" presId="urn:microsoft.com/office/officeart/2005/8/layout/orgChart1"/>
    <dgm:cxn modelId="{D35B3217-344D-403A-959D-A6390754A582}" type="presParOf" srcId="{59FB45B8-97B6-41D0-85F0-8E30D380F705}" destId="{B3D81383-0CCE-4D27-BA3A-43E1300A05FB}" srcOrd="1" destOrd="0" presId="urn:microsoft.com/office/officeart/2005/8/layout/orgChart1"/>
    <dgm:cxn modelId="{F27956D8-0A83-4851-A9AD-82161F178578}" type="presParOf" srcId="{B3D81383-0CCE-4D27-BA3A-43E1300A05FB}" destId="{3562882D-F455-49B0-B9F9-885690024F3D}" srcOrd="0" destOrd="0" presId="urn:microsoft.com/office/officeart/2005/8/layout/orgChart1"/>
    <dgm:cxn modelId="{02CCAF8D-C980-4EB5-92BA-D20619515812}" type="presParOf" srcId="{3562882D-F455-49B0-B9F9-885690024F3D}" destId="{07062FA4-7CD7-4631-88B3-4D3C942E21DF}" srcOrd="0" destOrd="0" presId="urn:microsoft.com/office/officeart/2005/8/layout/orgChart1"/>
    <dgm:cxn modelId="{3A3A9BF4-E15B-4D16-B2A7-F01497EF73C4}" type="presParOf" srcId="{3562882D-F455-49B0-B9F9-885690024F3D}" destId="{3752024B-1959-4970-B5C0-B25592BAAE6D}" srcOrd="1" destOrd="0" presId="urn:microsoft.com/office/officeart/2005/8/layout/orgChart1"/>
    <dgm:cxn modelId="{483B8812-FD2B-4285-B51A-6853594C5866}" type="presParOf" srcId="{B3D81383-0CCE-4D27-BA3A-43E1300A05FB}" destId="{E4B01389-2B3F-47AE-B6D1-4C51428959B1}" srcOrd="1" destOrd="0" presId="urn:microsoft.com/office/officeart/2005/8/layout/orgChart1"/>
    <dgm:cxn modelId="{808625D8-F30B-4EBA-9F2C-6E5F2F5D0DC4}" type="presParOf" srcId="{B3D81383-0CCE-4D27-BA3A-43E1300A05FB}" destId="{B3E5962D-F03F-4A5D-8DB0-B04FF64A1137}" srcOrd="2" destOrd="0" presId="urn:microsoft.com/office/officeart/2005/8/layout/orgChart1"/>
    <dgm:cxn modelId="{AFDD28BD-BDDD-4CB2-A522-25F3DD607B32}" type="presParOf" srcId="{59FB45B8-97B6-41D0-85F0-8E30D380F705}" destId="{0A72C3F9-571F-42A6-AD64-74C51090D596}" srcOrd="2" destOrd="0" presId="urn:microsoft.com/office/officeart/2005/8/layout/orgChart1"/>
    <dgm:cxn modelId="{9127FECF-DEBD-480C-96A2-7E33E5C98A86}" type="presParOf" srcId="{59FB45B8-97B6-41D0-85F0-8E30D380F705}" destId="{B6C462A2-FCFE-4AA5-AB7D-1DF24913655E}" srcOrd="3" destOrd="0" presId="urn:microsoft.com/office/officeart/2005/8/layout/orgChart1"/>
    <dgm:cxn modelId="{452DC273-AD3B-4577-8A56-140A957010D4}" type="presParOf" srcId="{B6C462A2-FCFE-4AA5-AB7D-1DF24913655E}" destId="{42E0C62A-7E98-4FC9-9352-4B4F1C3C7591}" srcOrd="0" destOrd="0" presId="urn:microsoft.com/office/officeart/2005/8/layout/orgChart1"/>
    <dgm:cxn modelId="{9645A589-C5C2-4812-AAA8-FA8A8B6D574D}" type="presParOf" srcId="{42E0C62A-7E98-4FC9-9352-4B4F1C3C7591}" destId="{7FB4F778-353F-4284-A1D6-3108A34067AE}" srcOrd="0" destOrd="0" presId="urn:microsoft.com/office/officeart/2005/8/layout/orgChart1"/>
    <dgm:cxn modelId="{1301F74D-9789-4BE2-9ABA-1278197C7E46}" type="presParOf" srcId="{42E0C62A-7E98-4FC9-9352-4B4F1C3C7591}" destId="{8B23CDD2-03EA-4AA6-B0FE-5E31A5E25634}" srcOrd="1" destOrd="0" presId="urn:microsoft.com/office/officeart/2005/8/layout/orgChart1"/>
    <dgm:cxn modelId="{6FD9BCC4-1A91-453E-BAA4-7AC6C3F6CCEA}" type="presParOf" srcId="{B6C462A2-FCFE-4AA5-AB7D-1DF24913655E}" destId="{319C6DA9-A53B-42E4-8EC1-CFA0C06098BA}" srcOrd="1" destOrd="0" presId="urn:microsoft.com/office/officeart/2005/8/layout/orgChart1"/>
    <dgm:cxn modelId="{72FE2944-E91F-48F8-8812-A983E13F4A0B}" type="presParOf" srcId="{B6C462A2-FCFE-4AA5-AB7D-1DF24913655E}" destId="{A2E9528F-C0F2-4BDB-834B-B5ACE902231B}" srcOrd="2" destOrd="0" presId="urn:microsoft.com/office/officeart/2005/8/layout/orgChart1"/>
    <dgm:cxn modelId="{1F18A72E-CC88-4446-9AC3-6F236D992FDC}" type="presParOf" srcId="{897CFDA9-4BD6-4EF9-B81A-87BA0BF926A5}" destId="{503E604B-3C08-44CD-9DAA-8CE85AC83C2C}" srcOrd="2" destOrd="0" presId="urn:microsoft.com/office/officeart/2005/8/layout/orgChart1"/>
    <dgm:cxn modelId="{640E5073-5AD9-43B2-8206-747BD30DF93C}" type="presParOf" srcId="{087A1636-F160-4CD8-B80D-4EC0E9D942A6}" destId="{1C795B77-A917-4A57-8A97-A5444D77A14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72C3F9-571F-42A6-AD64-74C51090D596}">
      <dsp:nvSpPr>
        <dsp:cNvPr id="0" name=""/>
        <dsp:cNvSpPr/>
      </dsp:nvSpPr>
      <dsp:spPr>
        <a:xfrm>
          <a:off x="6664468" y="1954641"/>
          <a:ext cx="499051" cy="1498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8367"/>
              </a:lnTo>
              <a:lnTo>
                <a:pt x="499051" y="14983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6B42C-FB68-49EF-A45E-B257FE9B5A07}">
      <dsp:nvSpPr>
        <dsp:cNvPr id="0" name=""/>
        <dsp:cNvSpPr/>
      </dsp:nvSpPr>
      <dsp:spPr>
        <a:xfrm>
          <a:off x="6664468" y="1954641"/>
          <a:ext cx="499051" cy="705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5015"/>
              </a:lnTo>
              <a:lnTo>
                <a:pt x="499051" y="7050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A33D9F-9FD4-476D-B12C-1DDB8408C15D}">
      <dsp:nvSpPr>
        <dsp:cNvPr id="0" name=""/>
        <dsp:cNvSpPr/>
      </dsp:nvSpPr>
      <dsp:spPr>
        <a:xfrm>
          <a:off x="4769899" y="1206773"/>
          <a:ext cx="2341527" cy="189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43"/>
              </a:lnTo>
              <a:lnTo>
                <a:pt x="2341527" y="71843"/>
              </a:lnTo>
              <a:lnTo>
                <a:pt x="2341527" y="1891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A9BF68-844B-495C-9CB2-8C3B1AFCF03F}">
      <dsp:nvSpPr>
        <dsp:cNvPr id="0" name=""/>
        <dsp:cNvSpPr/>
      </dsp:nvSpPr>
      <dsp:spPr>
        <a:xfrm>
          <a:off x="4322940" y="3312368"/>
          <a:ext cx="429583" cy="351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359"/>
              </a:lnTo>
              <a:lnTo>
                <a:pt x="429583" y="35135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59EB3-EA44-4B33-AF6A-BE7109B55429}">
      <dsp:nvSpPr>
        <dsp:cNvPr id="0" name=""/>
        <dsp:cNvSpPr/>
      </dsp:nvSpPr>
      <dsp:spPr>
        <a:xfrm>
          <a:off x="4322940" y="3312368"/>
          <a:ext cx="429583" cy="934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4244"/>
              </a:lnTo>
              <a:lnTo>
                <a:pt x="429583" y="93424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C7A55B-E9FF-474C-A7F7-81C0E464683C}">
      <dsp:nvSpPr>
        <dsp:cNvPr id="0" name=""/>
        <dsp:cNvSpPr/>
      </dsp:nvSpPr>
      <dsp:spPr>
        <a:xfrm>
          <a:off x="4720592" y="2358898"/>
          <a:ext cx="91440" cy="3947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444"/>
              </a:lnTo>
              <a:lnTo>
                <a:pt x="49306" y="277444"/>
              </a:lnTo>
              <a:lnTo>
                <a:pt x="49306" y="3947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EF433-4170-46FA-8985-061E8856F0D0}">
      <dsp:nvSpPr>
        <dsp:cNvPr id="0" name=""/>
        <dsp:cNvSpPr/>
      </dsp:nvSpPr>
      <dsp:spPr>
        <a:xfrm>
          <a:off x="4720592" y="1206773"/>
          <a:ext cx="91440" cy="593427"/>
        </a:xfrm>
        <a:custGeom>
          <a:avLst/>
          <a:gdLst/>
          <a:ahLst/>
          <a:cxnLst/>
          <a:rect l="0" t="0" r="0" b="0"/>
          <a:pathLst>
            <a:path>
              <a:moveTo>
                <a:pt x="49306" y="0"/>
              </a:moveTo>
              <a:lnTo>
                <a:pt x="49306" y="476100"/>
              </a:lnTo>
              <a:lnTo>
                <a:pt x="45720" y="476100"/>
              </a:lnTo>
              <a:lnTo>
                <a:pt x="45720" y="59342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FE96F-EEA6-4FD0-8723-82815BC6E7B2}">
      <dsp:nvSpPr>
        <dsp:cNvPr id="0" name=""/>
        <dsp:cNvSpPr/>
      </dsp:nvSpPr>
      <dsp:spPr>
        <a:xfrm>
          <a:off x="1538018" y="2842044"/>
          <a:ext cx="167609" cy="514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002"/>
              </a:lnTo>
              <a:lnTo>
                <a:pt x="167609" y="5140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90555-891E-4920-AC77-C3F9E182E7BD}">
      <dsp:nvSpPr>
        <dsp:cNvPr id="0" name=""/>
        <dsp:cNvSpPr/>
      </dsp:nvSpPr>
      <dsp:spPr>
        <a:xfrm>
          <a:off x="1939257" y="2048692"/>
          <a:ext cx="91440" cy="2346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46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363BB2-AAE9-47E3-A137-CABB7F239973}">
      <dsp:nvSpPr>
        <dsp:cNvPr id="0" name=""/>
        <dsp:cNvSpPr/>
      </dsp:nvSpPr>
      <dsp:spPr>
        <a:xfrm>
          <a:off x="1984977" y="1206773"/>
          <a:ext cx="2784921" cy="380183"/>
        </a:xfrm>
        <a:custGeom>
          <a:avLst/>
          <a:gdLst/>
          <a:ahLst/>
          <a:cxnLst/>
          <a:rect l="0" t="0" r="0" b="0"/>
          <a:pathLst>
            <a:path>
              <a:moveTo>
                <a:pt x="2784921" y="0"/>
              </a:moveTo>
              <a:lnTo>
                <a:pt x="2784921" y="262856"/>
              </a:lnTo>
              <a:lnTo>
                <a:pt x="0" y="262856"/>
              </a:lnTo>
              <a:lnTo>
                <a:pt x="0" y="3801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3DC5B9-4D65-4D10-9959-737720A7E7D8}">
      <dsp:nvSpPr>
        <dsp:cNvPr id="0" name=""/>
        <dsp:cNvSpPr/>
      </dsp:nvSpPr>
      <dsp:spPr>
        <a:xfrm>
          <a:off x="3465070" y="558698"/>
          <a:ext cx="746130" cy="368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8725"/>
              </a:lnTo>
              <a:lnTo>
                <a:pt x="746130" y="3687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A4714-B034-47FE-B0BD-87F57BE0376B}">
      <dsp:nvSpPr>
        <dsp:cNvPr id="0" name=""/>
        <dsp:cNvSpPr/>
      </dsp:nvSpPr>
      <dsp:spPr>
        <a:xfrm>
          <a:off x="1117396" y="558698"/>
          <a:ext cx="2347673" cy="368725"/>
        </a:xfrm>
        <a:custGeom>
          <a:avLst/>
          <a:gdLst/>
          <a:ahLst/>
          <a:cxnLst/>
          <a:rect l="0" t="0" r="0" b="0"/>
          <a:pathLst>
            <a:path>
              <a:moveTo>
                <a:pt x="2347673" y="0"/>
              </a:moveTo>
              <a:lnTo>
                <a:pt x="2347673" y="368725"/>
              </a:lnTo>
              <a:lnTo>
                <a:pt x="0" y="3687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143FD-B807-4805-BD67-6F581941B188}">
      <dsp:nvSpPr>
        <dsp:cNvPr id="0" name=""/>
        <dsp:cNvSpPr/>
      </dsp:nvSpPr>
      <dsp:spPr>
        <a:xfrm>
          <a:off x="2906371" y="0"/>
          <a:ext cx="1117396" cy="558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Roteamento</a:t>
          </a:r>
          <a:endParaRPr lang="pt-BR" sz="1700" kern="1200" dirty="0"/>
        </a:p>
      </dsp:txBody>
      <dsp:txXfrm>
        <a:off x="2906371" y="0"/>
        <a:ext cx="1117396" cy="558698"/>
      </dsp:txXfrm>
    </dsp:sp>
    <dsp:sp modelId="{91D1E638-BE6D-41B7-8C63-95B6BA4E6852}">
      <dsp:nvSpPr>
        <dsp:cNvPr id="0" name=""/>
        <dsp:cNvSpPr/>
      </dsp:nvSpPr>
      <dsp:spPr>
        <a:xfrm>
          <a:off x="0" y="648074"/>
          <a:ext cx="1117396" cy="558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Estático</a:t>
          </a:r>
          <a:endParaRPr lang="pt-BR" sz="1700" kern="1200" dirty="0"/>
        </a:p>
      </dsp:txBody>
      <dsp:txXfrm>
        <a:off x="0" y="648074"/>
        <a:ext cx="1117396" cy="558698"/>
      </dsp:txXfrm>
    </dsp:sp>
    <dsp:sp modelId="{0292F940-C909-442E-86AC-6160707CE726}">
      <dsp:nvSpPr>
        <dsp:cNvPr id="0" name=""/>
        <dsp:cNvSpPr/>
      </dsp:nvSpPr>
      <dsp:spPr>
        <a:xfrm>
          <a:off x="4211200" y="648074"/>
          <a:ext cx="1117396" cy="558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Dinâmico</a:t>
          </a:r>
          <a:endParaRPr lang="pt-BR" sz="1700" kern="1200" dirty="0"/>
        </a:p>
      </dsp:txBody>
      <dsp:txXfrm>
        <a:off x="4211200" y="648074"/>
        <a:ext cx="1117396" cy="558698"/>
      </dsp:txXfrm>
    </dsp:sp>
    <dsp:sp modelId="{7AAC120A-FCA9-48A4-A1DF-DD6D529A1BCB}">
      <dsp:nvSpPr>
        <dsp:cNvPr id="0" name=""/>
        <dsp:cNvSpPr/>
      </dsp:nvSpPr>
      <dsp:spPr>
        <a:xfrm>
          <a:off x="1426278" y="1586956"/>
          <a:ext cx="1117396" cy="4617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Global</a:t>
          </a:r>
          <a:endParaRPr lang="pt-BR" sz="1700" kern="1200" dirty="0"/>
        </a:p>
      </dsp:txBody>
      <dsp:txXfrm>
        <a:off x="1426278" y="1586956"/>
        <a:ext cx="1117396" cy="461736"/>
      </dsp:txXfrm>
    </dsp:sp>
    <dsp:sp modelId="{DDE7780A-67A0-4552-8F00-45469A2B4914}">
      <dsp:nvSpPr>
        <dsp:cNvPr id="0" name=""/>
        <dsp:cNvSpPr/>
      </dsp:nvSpPr>
      <dsp:spPr>
        <a:xfrm>
          <a:off x="1426278" y="2283346"/>
          <a:ext cx="1117396" cy="558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Link State</a:t>
          </a:r>
          <a:endParaRPr lang="pt-BR" sz="1700" kern="1200" dirty="0"/>
        </a:p>
      </dsp:txBody>
      <dsp:txXfrm>
        <a:off x="1426278" y="2283346"/>
        <a:ext cx="1117396" cy="558698"/>
      </dsp:txXfrm>
    </dsp:sp>
    <dsp:sp modelId="{C2D460FC-132A-43AD-A4E7-0A59807D2C86}">
      <dsp:nvSpPr>
        <dsp:cNvPr id="0" name=""/>
        <dsp:cNvSpPr/>
      </dsp:nvSpPr>
      <dsp:spPr>
        <a:xfrm>
          <a:off x="1705628" y="3076697"/>
          <a:ext cx="1117396" cy="558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OSPF</a:t>
          </a:r>
          <a:endParaRPr lang="pt-BR" sz="1700" kern="1200" dirty="0"/>
        </a:p>
      </dsp:txBody>
      <dsp:txXfrm>
        <a:off x="1705628" y="3076697"/>
        <a:ext cx="1117396" cy="558698"/>
      </dsp:txXfrm>
    </dsp:sp>
    <dsp:sp modelId="{F0B293C1-4D2B-4673-ABDD-649D56812E35}">
      <dsp:nvSpPr>
        <dsp:cNvPr id="0" name=""/>
        <dsp:cNvSpPr/>
      </dsp:nvSpPr>
      <dsp:spPr>
        <a:xfrm>
          <a:off x="3816424" y="1800200"/>
          <a:ext cx="1899775" cy="558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Decentralizado</a:t>
          </a:r>
          <a:endParaRPr lang="pt-BR" sz="1700" kern="1200" dirty="0"/>
        </a:p>
      </dsp:txBody>
      <dsp:txXfrm>
        <a:off x="3816424" y="1800200"/>
        <a:ext cx="1899775" cy="558698"/>
      </dsp:txXfrm>
    </dsp:sp>
    <dsp:sp modelId="{E7B8FAF9-3538-41BF-9003-C9225619E3E4}">
      <dsp:nvSpPr>
        <dsp:cNvPr id="0" name=""/>
        <dsp:cNvSpPr/>
      </dsp:nvSpPr>
      <dsp:spPr>
        <a:xfrm>
          <a:off x="4211200" y="2753669"/>
          <a:ext cx="1117396" cy="558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Distance vector</a:t>
          </a:r>
          <a:endParaRPr lang="pt-BR" sz="1700" kern="1200" dirty="0"/>
        </a:p>
      </dsp:txBody>
      <dsp:txXfrm>
        <a:off x="4211200" y="2753669"/>
        <a:ext cx="1117396" cy="558698"/>
      </dsp:txXfrm>
    </dsp:sp>
    <dsp:sp modelId="{AB2924CE-4781-4307-9E06-81C9FD272F6B}">
      <dsp:nvSpPr>
        <dsp:cNvPr id="0" name=""/>
        <dsp:cNvSpPr/>
      </dsp:nvSpPr>
      <dsp:spPr>
        <a:xfrm>
          <a:off x="4752523" y="3967263"/>
          <a:ext cx="1117396" cy="558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RIP</a:t>
          </a:r>
          <a:endParaRPr lang="pt-BR" sz="1700" kern="1200" dirty="0"/>
        </a:p>
      </dsp:txBody>
      <dsp:txXfrm>
        <a:off x="4752523" y="3967263"/>
        <a:ext cx="1117396" cy="558698"/>
      </dsp:txXfrm>
    </dsp:sp>
    <dsp:sp modelId="{BF228C1E-8DEA-409E-AC56-A65B63A288AD}">
      <dsp:nvSpPr>
        <dsp:cNvPr id="0" name=""/>
        <dsp:cNvSpPr/>
      </dsp:nvSpPr>
      <dsp:spPr>
        <a:xfrm>
          <a:off x="4752523" y="3384378"/>
          <a:ext cx="1117396" cy="558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EIGRP</a:t>
          </a:r>
          <a:endParaRPr lang="pt-BR" sz="1700" kern="1200" dirty="0"/>
        </a:p>
      </dsp:txBody>
      <dsp:txXfrm>
        <a:off x="4752523" y="3384378"/>
        <a:ext cx="1117396" cy="558698"/>
      </dsp:txXfrm>
    </dsp:sp>
    <dsp:sp modelId="{4EA96229-F831-48DF-9564-C7BAEF240A4F}">
      <dsp:nvSpPr>
        <dsp:cNvPr id="0" name=""/>
        <dsp:cNvSpPr/>
      </dsp:nvSpPr>
      <dsp:spPr>
        <a:xfrm>
          <a:off x="6552728" y="1395942"/>
          <a:ext cx="1117396" cy="558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Hierárquico</a:t>
          </a:r>
          <a:endParaRPr lang="pt-BR" sz="1700" kern="1200" dirty="0"/>
        </a:p>
      </dsp:txBody>
      <dsp:txXfrm>
        <a:off x="6552728" y="1395942"/>
        <a:ext cx="1117396" cy="558698"/>
      </dsp:txXfrm>
    </dsp:sp>
    <dsp:sp modelId="{07062FA4-7CD7-4631-88B3-4D3C942E21DF}">
      <dsp:nvSpPr>
        <dsp:cNvPr id="0" name=""/>
        <dsp:cNvSpPr/>
      </dsp:nvSpPr>
      <dsp:spPr>
        <a:xfrm>
          <a:off x="7163519" y="2380308"/>
          <a:ext cx="1117396" cy="558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EGP</a:t>
          </a:r>
          <a:endParaRPr lang="pt-BR" sz="1700" kern="1200" dirty="0"/>
        </a:p>
      </dsp:txBody>
      <dsp:txXfrm>
        <a:off x="7163519" y="2380308"/>
        <a:ext cx="1117396" cy="558698"/>
      </dsp:txXfrm>
    </dsp:sp>
    <dsp:sp modelId="{7FB4F778-353F-4284-A1D6-3108A34067AE}">
      <dsp:nvSpPr>
        <dsp:cNvPr id="0" name=""/>
        <dsp:cNvSpPr/>
      </dsp:nvSpPr>
      <dsp:spPr>
        <a:xfrm>
          <a:off x="7163519" y="3173659"/>
          <a:ext cx="1117396" cy="558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BGP</a:t>
          </a:r>
          <a:endParaRPr lang="pt-BR" sz="1700" kern="1200" dirty="0"/>
        </a:p>
      </dsp:txBody>
      <dsp:txXfrm>
        <a:off x="7163519" y="3173659"/>
        <a:ext cx="1117396" cy="558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B1E32E-AF69-4850-BE4B-B15D082BA91C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A462AC-DE0D-4850-9506-DD2877C08D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6EE52-06EF-48EC-82CD-622AB376DA3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A462AC-DE0D-4850-9506-DD2877C08D01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A462AC-DE0D-4850-9506-DD2877C08D01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A462AC-DE0D-4850-9506-DD2877C08D01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0107B-628B-4B37-9F9A-AFA7EB7B3E8F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BD0A3-9566-4615-A3EF-B7BEFA2A6E4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0100E-76C9-4DAF-844E-E1B08D258CB5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F4F26-A288-402A-8025-BC7D5871090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2E89B-3443-4893-BBC5-187D111AC04E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7454E-C179-43A2-8A56-25CF585C226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1D2A-16D2-4624-A8FA-3CBDEC07BB2E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9F18F-7F43-4F58-9BDD-394D324FCE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6922B-2BDF-4CEF-A7E6-F3B29A435A15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6EEF-8B05-42EB-8C6D-89180E55B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AE2DC-4196-45CA-8756-DACAEB52FAFB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B502-BDD1-432E-82A2-9164CBC0B89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0DF0A-43FF-416D-A8D0-F30D5C4DE905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3154-DC5A-40CF-8515-277F46CB5D7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3286A-73AF-45CC-9502-D27CAC2702D3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D9637-61D4-4B06-A239-06888EC83A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2E7E9-1735-4E8B-83C3-09DAAD0AD716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4DAA0-ED68-4A9A-8C2F-C73AC274281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10E8D-B352-4655-82F8-208730EDC59D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F026-2516-46DF-B435-1762C11B6E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A5A01-7B2B-4A95-8D01-B1E2F00D60BB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8931E-E3BB-4E25-9E03-E3B6E50D1FD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C12B47-B88C-4C2B-B652-A11158C9AE95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E58044-CB32-4C1C-B993-03E9D09A79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71" r:id="rId9"/>
    <p:sldLayoutId id="2147484272" r:id="rId10"/>
    <p:sldLayoutId id="2147484258" r:id="rId11"/>
    <p:sldLayoutId id="214748425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7609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7609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7609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7609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7609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tângulo 1"/>
          <p:cNvSpPr>
            <a:spLocks noChangeArrowheads="1"/>
          </p:cNvSpPr>
          <p:nvPr/>
        </p:nvSpPr>
        <p:spPr bwMode="auto">
          <a:xfrm>
            <a:off x="107950" y="5373688"/>
            <a:ext cx="7670800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Recife-PE</a:t>
            </a:r>
            <a:r>
              <a:rPr lang="pt-BR" sz="2200" b="1" dirty="0">
                <a:latin typeface="+mn-lt"/>
                <a:cs typeface="Arial" pitchFamily="34" charset="0"/>
              </a:rPr>
              <a:t>, </a:t>
            </a:r>
            <a:r>
              <a:rPr lang="pt-BR" sz="2200" b="1" dirty="0" smtClean="0">
                <a:latin typeface="+mn-lt"/>
                <a:cs typeface="Arial" pitchFamily="34" charset="0"/>
              </a:rPr>
              <a:t>27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outubro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de 2016</a:t>
            </a:r>
          </a:p>
        </p:txBody>
      </p:sp>
      <p:sp>
        <p:nvSpPr>
          <p:cNvPr id="5123" name="AutoShape 8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4" name="AutoShape 10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5" name="AutoShape 12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6" name="AutoShape 14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 l="52994" t="61194" r="26041" b="19403"/>
          <a:stretch>
            <a:fillRect/>
          </a:stretch>
        </p:blipFill>
        <p:spPr bwMode="auto">
          <a:xfrm>
            <a:off x="2843213" y="1939925"/>
            <a:ext cx="35385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2"/>
          <p:cNvSpPr>
            <a:spLocks noChangeArrowheads="1"/>
          </p:cNvSpPr>
          <p:nvPr/>
        </p:nvSpPr>
        <p:spPr bwMode="auto">
          <a:xfrm>
            <a:off x="34925" y="4203700"/>
            <a:ext cx="9144000" cy="954088"/>
          </a:xfrm>
          <a:prstGeom prst="rect">
            <a:avLst/>
          </a:prstGeom>
          <a:solidFill>
            <a:schemeClr val="accent5">
              <a:alpha val="68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           </a:t>
            </a:r>
            <a:r>
              <a:rPr lang="pt-BR" altLang="pt-BR" sz="2800" b="1" dirty="0" smtClean="0">
                <a:solidFill>
                  <a:schemeClr val="accent2"/>
                </a:solidFill>
              </a:rPr>
              <a:t>Redes de Computadores: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2"/>
                </a:solidFill>
              </a:rPr>
              <a:t>                     Camada de Rede - Roteamento</a:t>
            </a:r>
          </a:p>
        </p:txBody>
      </p:sp>
      <p:pic>
        <p:nvPicPr>
          <p:cNvPr id="5129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838" y="3902075"/>
            <a:ext cx="1597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Distance-Vector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 de contagem ao infinito</a:t>
            </a:r>
          </a:p>
          <a:p>
            <a:pPr lvl="1"/>
            <a:r>
              <a:rPr lang="pt-BR" dirty="0" smtClean="0"/>
              <a:t>Boas notícias chegam rápido</a:t>
            </a:r>
          </a:p>
          <a:p>
            <a:pPr lvl="2"/>
            <a:r>
              <a:rPr lang="pt-BR" dirty="0" smtClean="0"/>
              <a:t>Se o custo diminui, a atualização é rápida</a:t>
            </a:r>
          </a:p>
          <a:p>
            <a:pPr lvl="1"/>
            <a:r>
              <a:rPr lang="pt-BR" dirty="0" smtClean="0"/>
              <a:t>Más notícias demoram</a:t>
            </a:r>
          </a:p>
          <a:p>
            <a:pPr lvl="2"/>
            <a:r>
              <a:rPr lang="pt-BR" dirty="0" smtClean="0"/>
              <a:t>Se o custo aumenta, a atualização é lenta</a:t>
            </a:r>
          </a:p>
          <a:p>
            <a:pPr lvl="3"/>
            <a:r>
              <a:rPr lang="pt-BR" dirty="0" smtClean="0"/>
              <a:t>Pacote vai e volta entre y e z até descobrir a melhor rota]</a:t>
            </a:r>
          </a:p>
          <a:p>
            <a:pPr lvl="2"/>
            <a:r>
              <a:rPr lang="pt-BR" dirty="0" smtClean="0"/>
              <a:t>Solução: assim que z descobre que y é a melhor rota, seta a própria distância para x ao infinito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5038" y="5167950"/>
            <a:ext cx="2566962" cy="169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355976" y="5374957"/>
            <a:ext cx="4968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 y (x) = min{ c(y,x) + Dx (x), c(y,z) +Dz (x)} min{60 + 0, 1+5} = 6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</a:t>
            </a:r>
            <a:endParaRPr lang="pt-B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7544" y="198884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Item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Link State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Distance vector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Complexidade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n nós, E links, O(NE) mensagens enviadas 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trocas somente entre vizinhos 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Velocidade</a:t>
                      </a:r>
                      <a:r>
                        <a:rPr lang="pt-BR" sz="2400" baseline="0" dirty="0" smtClean="0"/>
                        <a:t> de convergência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algoritmo O(N2 ) 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Variável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Robustez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 smtClean="0"/>
                        <a:t>Link</a:t>
                      </a:r>
                      <a:r>
                        <a:rPr lang="pt-BR" sz="2400" dirty="0" smtClean="0"/>
                        <a:t> com custo</a:t>
                      </a:r>
                      <a:r>
                        <a:rPr lang="pt-BR" sz="2400" baseline="0" dirty="0" smtClean="0"/>
                        <a:t> errado pode ser enviado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 smtClean="0"/>
                        <a:t>Path</a:t>
                      </a:r>
                      <a:r>
                        <a:rPr lang="pt-BR" sz="2400" dirty="0" smtClean="0"/>
                        <a:t> com custo errado pode ser enviado – prejuízo maior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Roteamento Hierárquico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quão </a:t>
            </a:r>
            <a:r>
              <a:rPr lang="pt-BR" b="1" dirty="0" smtClean="0"/>
              <a:t>escalável</a:t>
            </a:r>
            <a:r>
              <a:rPr lang="pt-BR" dirty="0" smtClean="0"/>
              <a:t> poderia ser um roteamento?</a:t>
            </a:r>
          </a:p>
          <a:p>
            <a:r>
              <a:rPr lang="pt-BR" dirty="0" smtClean="0"/>
              <a:t>Roteamento da Internet</a:t>
            </a:r>
          </a:p>
          <a:p>
            <a:pPr lvl="1"/>
            <a:r>
              <a:rPr lang="pt-BR" dirty="0" smtClean="0"/>
              <a:t>Dividida em Sistemas autônomos (Autonomous Systems – AS)</a:t>
            </a:r>
          </a:p>
          <a:p>
            <a:pPr lvl="1"/>
            <a:r>
              <a:rPr lang="pt-BR" dirty="0" smtClean="0"/>
              <a:t>Cada AS roda seu algoritmo de roteamento interno</a:t>
            </a:r>
          </a:p>
          <a:p>
            <a:pPr lvl="2"/>
            <a:r>
              <a:rPr lang="pt-BR" dirty="0" smtClean="0"/>
              <a:t>Roteamento intra-AS</a:t>
            </a:r>
          </a:p>
          <a:p>
            <a:pPr lvl="1"/>
            <a:r>
              <a:rPr lang="pt-BR" dirty="0" smtClean="0"/>
              <a:t>Roteamento entre Ass</a:t>
            </a:r>
          </a:p>
          <a:p>
            <a:pPr lvl="2"/>
            <a:r>
              <a:rPr lang="pt-BR" dirty="0" smtClean="0"/>
              <a:t>Por meio de Gateways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Roteamento Hierárquico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69160"/>
          </a:xfrm>
          <a:solidFill>
            <a:schemeClr val="bg1"/>
          </a:solidFill>
        </p:spPr>
        <p:txBody>
          <a:bodyPr/>
          <a:lstStyle/>
          <a:p>
            <a:r>
              <a:rPr lang="pt-BR" dirty="0" smtClean="0"/>
              <a:t>Interior Gateway Protocols (IGP)</a:t>
            </a:r>
          </a:p>
          <a:p>
            <a:pPr lvl="1"/>
            <a:r>
              <a:rPr lang="pt-BR" dirty="0" smtClean="0"/>
              <a:t>Intra-AS</a:t>
            </a:r>
          </a:p>
          <a:p>
            <a:pPr lvl="1"/>
            <a:r>
              <a:rPr lang="pt-BR" dirty="0" smtClean="0"/>
              <a:t>RIP: Routing Information Protocol</a:t>
            </a:r>
          </a:p>
          <a:p>
            <a:pPr lvl="1"/>
            <a:r>
              <a:rPr lang="pt-BR" dirty="0" smtClean="0"/>
              <a:t>OSPF: Open Shortest Path First</a:t>
            </a:r>
          </a:p>
          <a:p>
            <a:pPr lvl="1"/>
            <a:r>
              <a:rPr lang="pt-BR" dirty="0" smtClean="0"/>
              <a:t>IGRP: Interior Gateway Routing Protocol (Cisco proprietary)</a:t>
            </a:r>
          </a:p>
          <a:p>
            <a:r>
              <a:rPr lang="pt-BR" dirty="0" smtClean="0"/>
              <a:t>BGP (Border Gateway Protocol)</a:t>
            </a:r>
          </a:p>
          <a:p>
            <a:pPr lvl="1"/>
            <a:r>
              <a:rPr lang="pt-BR" dirty="0" smtClean="0"/>
              <a:t>Inter-AS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RIP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45224"/>
          </a:xfrm>
          <a:solidFill>
            <a:schemeClr val="bg1"/>
          </a:solidFill>
        </p:spPr>
        <p:txBody>
          <a:bodyPr/>
          <a:lstStyle/>
          <a:p>
            <a:r>
              <a:rPr lang="pt-BR" dirty="0" smtClean="0"/>
              <a:t>RIP: Routing Information Protocol</a:t>
            </a:r>
          </a:p>
          <a:p>
            <a:pPr lvl="1"/>
            <a:r>
              <a:rPr lang="pt-BR" dirty="0" smtClean="0"/>
              <a:t>DV</a:t>
            </a:r>
          </a:p>
          <a:p>
            <a:pPr lvl="1"/>
            <a:r>
              <a:rPr lang="pt-BR" dirty="0" smtClean="0"/>
              <a:t>Métrica : hops</a:t>
            </a:r>
          </a:p>
          <a:p>
            <a:pPr lvl="1"/>
            <a:r>
              <a:rPr lang="pt-BR" dirty="0" smtClean="0"/>
              <a:t>Vetores distribuídos a cada 30 s</a:t>
            </a:r>
          </a:p>
          <a:p>
            <a:pPr lvl="2"/>
            <a:r>
              <a:rPr lang="pt-BR" dirty="0" smtClean="0"/>
              <a:t>Tamanho máximo de 25</a:t>
            </a:r>
          </a:p>
          <a:p>
            <a:pPr lvl="2"/>
            <a:r>
              <a:rPr lang="pt-BR" dirty="0" smtClean="0"/>
              <a:t>Se em 180s não responder, roteador considerado morto</a:t>
            </a:r>
          </a:p>
          <a:p>
            <a:pPr lvl="3"/>
            <a:r>
              <a:rPr lang="pt-BR" dirty="0" smtClean="0"/>
              <a:t>Nós enviam anúncio</a:t>
            </a:r>
          </a:p>
          <a:p>
            <a:pPr lvl="2"/>
            <a:r>
              <a:rPr lang="pt-BR" dirty="0" smtClean="0"/>
              <a:t>Infinito = 16 hops</a:t>
            </a:r>
          </a:p>
          <a:p>
            <a:pPr lvl="1"/>
            <a:r>
              <a:rPr lang="pt-BR" dirty="0" smtClean="0"/>
              <a:t>Roda sobre UDP (!!!)</a:t>
            </a:r>
          </a:p>
          <a:p>
            <a:pPr lvl="2"/>
            <a:r>
              <a:rPr lang="pt-BR" dirty="0" smtClean="0"/>
              <a:t>Necessário um processo no OS para atualizar tabela de roteamento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OSPF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pt-BR" sz="2800" dirty="0" smtClean="0"/>
              <a:t>Open Shortest Path First</a:t>
            </a:r>
          </a:p>
          <a:p>
            <a:pPr lvl="1"/>
            <a:r>
              <a:rPr lang="pt-BR" sz="2400" dirty="0" smtClean="0"/>
              <a:t>Publicamente disponível</a:t>
            </a:r>
          </a:p>
          <a:p>
            <a:r>
              <a:rPr lang="pt-BR" sz="2800" dirty="0" smtClean="0"/>
              <a:t>Algoritmo LS</a:t>
            </a:r>
          </a:p>
          <a:p>
            <a:r>
              <a:rPr lang="pt-BR" sz="2800" dirty="0" smtClean="0"/>
              <a:t>Cada nó tem mapa topológico</a:t>
            </a:r>
          </a:p>
          <a:p>
            <a:r>
              <a:rPr lang="pt-BR" sz="2800" dirty="0" smtClean="0"/>
              <a:t>Flooding dentro do AS</a:t>
            </a:r>
          </a:p>
          <a:p>
            <a:r>
              <a:rPr lang="pt-BR" sz="2800" dirty="0" smtClean="0"/>
              <a:t>Mensagens diretamente sobre IP</a:t>
            </a:r>
          </a:p>
          <a:p>
            <a:pPr lvl="1"/>
            <a:r>
              <a:rPr lang="pt-BR" sz="2400" dirty="0" smtClean="0"/>
              <a:t>Não tem camada de aplicação</a:t>
            </a:r>
          </a:p>
          <a:p>
            <a:pPr lvl="1"/>
            <a:r>
              <a:rPr lang="pt-BR" sz="2400" dirty="0" smtClean="0"/>
              <a:t>Autenticadas</a:t>
            </a:r>
          </a:p>
          <a:p>
            <a:r>
              <a:rPr lang="pt-BR" sz="2800" dirty="0" smtClean="0"/>
              <a:t>Suporta caminhos de custo igual</a:t>
            </a:r>
          </a:p>
          <a:p>
            <a:r>
              <a:rPr lang="pt-BR" sz="2800" dirty="0" smtClean="0"/>
              <a:t>Suporte multicast</a:t>
            </a:r>
          </a:p>
          <a:p>
            <a:r>
              <a:rPr lang="pt-BR" sz="2800" dirty="0" smtClean="0"/>
              <a:t>Suporte à hierarquia em domínios maiores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BGP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BGP (Border Gateway Protocol)</a:t>
            </a:r>
          </a:p>
          <a:p>
            <a:pPr lvl="1"/>
            <a:r>
              <a:rPr lang="pt-BR" dirty="0" smtClean="0"/>
              <a:t>Inter-AS</a:t>
            </a:r>
          </a:p>
          <a:p>
            <a:pPr lvl="1"/>
            <a:r>
              <a:rPr lang="pt-BR" dirty="0" smtClean="0"/>
              <a:t>Determina alcance de sub-redes</a:t>
            </a:r>
          </a:p>
          <a:p>
            <a:pPr lvl="1"/>
            <a:r>
              <a:rPr lang="pt-BR" dirty="0" smtClean="0"/>
              <a:t>Sub-redes podem anunciar existência para a Internet</a:t>
            </a:r>
          </a:p>
          <a:p>
            <a:pPr lvl="1"/>
            <a:r>
              <a:rPr lang="pt-BR" dirty="0" smtClean="0"/>
              <a:t>Sobre TCP</a:t>
            </a:r>
          </a:p>
          <a:p>
            <a:pPr lvl="2"/>
            <a:r>
              <a:rPr lang="pt-BR" dirty="0" smtClean="0"/>
              <a:t>Sessões BGP</a:t>
            </a:r>
          </a:p>
          <a:p>
            <a:pPr lvl="1"/>
            <a:r>
              <a:rPr lang="pt-BR" dirty="0" smtClean="0"/>
              <a:t>Roteadores BGP falam em nome do AS</a:t>
            </a:r>
          </a:p>
          <a:p>
            <a:pPr lvl="1"/>
            <a:r>
              <a:rPr lang="pt-BR" dirty="0" smtClean="0"/>
              <a:t>Agregação de rotas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BGP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eBGP quando peers BGP conversam entre si</a:t>
            </a:r>
          </a:p>
          <a:p>
            <a:pPr lvl="1"/>
            <a:r>
              <a:rPr lang="pt-BR" sz="2400" dirty="0" smtClean="0"/>
              <a:t>Menor foco em performance</a:t>
            </a:r>
          </a:p>
          <a:p>
            <a:pPr lvl="1"/>
            <a:r>
              <a:rPr lang="pt-BR" sz="2400" dirty="0" smtClean="0"/>
              <a:t>Mais foco em políticas</a:t>
            </a:r>
          </a:p>
          <a:p>
            <a:r>
              <a:rPr lang="pt-BR" sz="2800" dirty="0" smtClean="0"/>
              <a:t>iBGP quando peers BGP conversam com roteadores internos</a:t>
            </a:r>
            <a:endParaRPr lang="pt-BR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939938"/>
            <a:ext cx="6768752" cy="292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Kurose – cap 4</a:t>
            </a:r>
          </a:p>
          <a:p>
            <a:r>
              <a:rPr lang="pt-BR" sz="2400" dirty="0" smtClean="0"/>
              <a:t>http://www.ciscopress.com/articles/article.asp?p=2180210&amp;seqNum=11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Abstração em grafos</a:t>
            </a:r>
          </a:p>
          <a:p>
            <a:pPr lvl="1"/>
            <a:r>
              <a:rPr lang="pt-BR" sz="2400" dirty="0" smtClean="0"/>
              <a:t>Nós – roteadores</a:t>
            </a:r>
          </a:p>
          <a:p>
            <a:pPr lvl="1"/>
            <a:r>
              <a:rPr lang="pt-BR" sz="2400" dirty="0" smtClean="0"/>
              <a:t>Arestas – custo</a:t>
            </a:r>
          </a:p>
          <a:p>
            <a:pPr lvl="1"/>
            <a:r>
              <a:rPr lang="pt-BR" sz="2400" dirty="0" smtClean="0"/>
              <a:t>Problema: descobrir o caminho menos custoso de um ponto a outro</a:t>
            </a:r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811365"/>
            <a:ext cx="5647856" cy="3046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Roteamento</a:t>
            </a:r>
            <a:endParaRPr lang="pt-B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9512" y="1772816"/>
          <a:ext cx="8686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323528" y="1628800"/>
            <a:ext cx="2304256" cy="360040"/>
          </a:xfrm>
          <a:prstGeom prst="wedgeRoundRectCallout">
            <a:avLst>
              <a:gd name="adj1" fmla="val -35640"/>
              <a:gd name="adj2" fmla="val 15347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Configuração manual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860032" y="1556792"/>
            <a:ext cx="2952328" cy="504056"/>
          </a:xfrm>
          <a:prstGeom prst="wedgeRoundRectCallout">
            <a:avLst>
              <a:gd name="adj1" fmla="val -37070"/>
              <a:gd name="adj2" fmla="val 12835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Algoritmos – atualizações periódicas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0" y="3068960"/>
            <a:ext cx="1475656" cy="1368152"/>
          </a:xfrm>
          <a:prstGeom prst="wedgeRoundRectCallout">
            <a:avLst>
              <a:gd name="adj1" fmla="val 56621"/>
              <a:gd name="adj2" fmla="val -1364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Roteadores conhecem todos os custos da topologia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724128" y="2132856"/>
            <a:ext cx="2627784" cy="864096"/>
          </a:xfrm>
          <a:prstGeom prst="wedgeRoundRectCallout">
            <a:avLst>
              <a:gd name="adj1" fmla="val -51820"/>
              <a:gd name="adj2" fmla="val 11831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Roteadores conhecem custos para alcançar apenas os vizinhos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516216" y="3933056"/>
            <a:ext cx="2304256" cy="864096"/>
          </a:xfrm>
          <a:prstGeom prst="wedgeRoundRectCallout">
            <a:avLst>
              <a:gd name="adj1" fmla="val -21841"/>
              <a:gd name="adj2" fmla="val -7868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Integração entre sistemas autônomos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 State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Algoritmo de Dijkstra</a:t>
            </a:r>
          </a:p>
          <a:p>
            <a:pPr lvl="1"/>
            <a:r>
              <a:rPr lang="pt-BR" dirty="0" smtClean="0"/>
              <a:t>Computa o caminho mais curto de um nó a cada um dos outros</a:t>
            </a:r>
          </a:p>
          <a:p>
            <a:pPr lvl="1"/>
            <a:r>
              <a:rPr lang="pt-BR" dirty="0" smtClean="0"/>
              <a:t>Custos dos links conhecidos por todos os nós</a:t>
            </a:r>
          </a:p>
          <a:p>
            <a:pPr lvl="2"/>
            <a:r>
              <a:rPr lang="pt-BR" dirty="0" smtClean="0"/>
              <a:t>Por meio de broacast</a:t>
            </a:r>
          </a:p>
          <a:p>
            <a:pPr lvl="1"/>
            <a:r>
              <a:rPr lang="pt-BR" dirty="0" smtClean="0"/>
              <a:t>Após </a:t>
            </a:r>
            <a:r>
              <a:rPr lang="pt-BR" i="1" dirty="0" smtClean="0"/>
              <a:t>k</a:t>
            </a:r>
            <a:r>
              <a:rPr lang="pt-BR" dirty="0" smtClean="0"/>
              <a:t> iterações, conhece o custo do nó até </a:t>
            </a:r>
            <a:r>
              <a:rPr lang="pt-BR" i="1" dirty="0" smtClean="0"/>
              <a:t>k</a:t>
            </a:r>
            <a:r>
              <a:rPr lang="pt-BR" dirty="0" smtClean="0"/>
              <a:t> outros nós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 State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1700808"/>
            <a:ext cx="6633737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3203848" y="1556792"/>
            <a:ext cx="3456384" cy="504056"/>
          </a:xfrm>
          <a:prstGeom prst="wedgeRoundRectCallout">
            <a:avLst>
              <a:gd name="adj1" fmla="val -72271"/>
              <a:gd name="adj2" fmla="val 8649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Lista dos nós para quem o nó </a:t>
            </a:r>
            <a:r>
              <a:rPr lang="pt-BR" i="1" dirty="0" smtClean="0"/>
              <a:t>u</a:t>
            </a:r>
            <a:r>
              <a:rPr lang="pt-BR" dirty="0" smtClean="0"/>
              <a:t> sabe o caminho mais curto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644008" y="2492896"/>
            <a:ext cx="3456384" cy="504056"/>
          </a:xfrm>
          <a:prstGeom prst="wedgeRoundRectCallout">
            <a:avLst>
              <a:gd name="adj1" fmla="val -72271"/>
              <a:gd name="adj2" fmla="val 8649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Guarda o custo de </a:t>
            </a:r>
            <a:r>
              <a:rPr lang="pt-BR" i="1" dirty="0" smtClean="0"/>
              <a:t>u</a:t>
            </a:r>
            <a:r>
              <a:rPr lang="pt-BR" dirty="0" smtClean="0"/>
              <a:t> para seus vizinhos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796408" y="3140968"/>
            <a:ext cx="3456384" cy="504056"/>
          </a:xfrm>
          <a:prstGeom prst="wedgeRoundRectCallout">
            <a:avLst>
              <a:gd name="adj1" fmla="val -95877"/>
              <a:gd name="adj2" fmla="val 1393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 quem não for vizinho, </a:t>
            </a:r>
            <a:r>
              <a:rPr lang="pt-BR" i="1" dirty="0" smtClean="0"/>
              <a:t>u</a:t>
            </a:r>
            <a:r>
              <a:rPr lang="pt-BR" dirty="0" smtClean="0"/>
              <a:t> pensa que o custo é infinito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 State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7972359" cy="4464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Distance-Vector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525963"/>
          </a:xfrm>
        </p:spPr>
        <p:txBody>
          <a:bodyPr/>
          <a:lstStyle/>
          <a:p>
            <a:r>
              <a:rPr lang="pt-BR" dirty="0" smtClean="0"/>
              <a:t>Bellman-Ford</a:t>
            </a:r>
          </a:p>
          <a:p>
            <a:r>
              <a:rPr lang="pt-BR" dirty="0" smtClean="0"/>
              <a:t>Vetor-distância</a:t>
            </a:r>
          </a:p>
          <a:p>
            <a:pPr lvl="1"/>
            <a:r>
              <a:rPr lang="pt-BR" dirty="0" smtClean="0"/>
              <a:t>Armazena a distância do nó aos demais</a:t>
            </a:r>
          </a:p>
          <a:p>
            <a:pPr lvl="1"/>
            <a:r>
              <a:rPr lang="pt-BR" dirty="0" smtClean="0"/>
              <a:t>Armazena vetor-distância dos vizinhos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6292" y="4203761"/>
            <a:ext cx="4837708" cy="2609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2379" y="1423096"/>
            <a:ext cx="4121621" cy="243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Distance-Vector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nó manda o seu vetor-distância para os vizinhos</a:t>
            </a:r>
          </a:p>
          <a:p>
            <a:pPr lvl="1"/>
            <a:r>
              <a:rPr lang="pt-BR" dirty="0" smtClean="0"/>
              <a:t>Não é broadcast!</a:t>
            </a:r>
          </a:p>
          <a:p>
            <a:r>
              <a:rPr lang="pt-BR" dirty="0" smtClean="0"/>
              <a:t>Ao receber vetor-distância dos vizinhos, atualiza o próprio vetor-distância</a:t>
            </a:r>
          </a:p>
          <a:p>
            <a:r>
              <a:rPr lang="pt-BR" dirty="0" smtClean="0"/>
              <a:t>Conhecimento dos nós vai crescendo ao longo do tempo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Distance-Vector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Algoritmo iterativo e distribuído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2132856"/>
            <a:ext cx="3430064" cy="3809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FF0000"/>
      </a:accent1>
      <a:accent2>
        <a:srgbClr val="002060"/>
      </a:accent2>
      <a:accent3>
        <a:srgbClr val="FF0000"/>
      </a:accent3>
      <a:accent4>
        <a:srgbClr val="002060"/>
      </a:accent4>
      <a:accent5>
        <a:srgbClr val="FF0000"/>
      </a:accent5>
      <a:accent6>
        <a:srgbClr val="002060"/>
      </a:accent6>
      <a:hlink>
        <a:srgbClr val="D25814"/>
      </a:hlink>
      <a:folHlink>
        <a:srgbClr val="849A0A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6892</TotalTime>
  <Words>593</Words>
  <Application>Microsoft Office PowerPoint</Application>
  <PresentationFormat>On-screen Show (4:3)</PresentationFormat>
  <Paragraphs>132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Tema do Office</vt:lpstr>
      <vt:lpstr>Custom Design</vt:lpstr>
      <vt:lpstr>Slide 1</vt:lpstr>
      <vt:lpstr>Roteamento</vt:lpstr>
      <vt:lpstr>Roteamento</vt:lpstr>
      <vt:lpstr>Link State</vt:lpstr>
      <vt:lpstr>Link State</vt:lpstr>
      <vt:lpstr>Link State</vt:lpstr>
      <vt:lpstr>Distance-Vector</vt:lpstr>
      <vt:lpstr>Distance-Vector</vt:lpstr>
      <vt:lpstr>Distance-Vector</vt:lpstr>
      <vt:lpstr>Distance-Vector</vt:lpstr>
      <vt:lpstr>Comparação</vt:lpstr>
      <vt:lpstr>Roteamento Hierárquico</vt:lpstr>
      <vt:lpstr>Roteamento Hierárquico</vt:lpstr>
      <vt:lpstr>RIP</vt:lpstr>
      <vt:lpstr>OSPF</vt:lpstr>
      <vt:lpstr>BGP</vt:lpstr>
      <vt:lpstr>BGP</vt:lpstr>
      <vt:lpstr>Referências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marianna_muniz</dc:creator>
  <cp:lastModifiedBy>Usuario</cp:lastModifiedBy>
  <cp:revision>336</cp:revision>
  <dcterms:created xsi:type="dcterms:W3CDTF">2010-11-12T14:56:26Z</dcterms:created>
  <dcterms:modified xsi:type="dcterms:W3CDTF">2016-10-27T02:18:59Z</dcterms:modified>
</cp:coreProperties>
</file>