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5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3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7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7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2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1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8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0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53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A85A5D-29F0-41AB-A66A-3F5F5BDE5227}" type="datetimeFigureOut">
              <a:rPr lang="en-IN" smtClean="0"/>
              <a:t>31/08/2025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2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  <p:sldLayoutId id="2147484342" r:id="rId12"/>
    <p:sldLayoutId id="2147484343" r:id="rId13"/>
    <p:sldLayoutId id="2147484344" r:id="rId14"/>
    <p:sldLayoutId id="2147484345" r:id="rId15"/>
    <p:sldLayoutId id="2147484346" r:id="rId16"/>
    <p:sldLayoutId id="21474843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sementdesigner.com/basement-finishing-102/light-bulb-idea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l%C3%A1pis-feliz-salto-escola-escrito-15271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l%C3%A1pis-feliz-salto-escola-escrito-15271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EAFA0-A560-CAB7-AF6E-0DD9D18623DA}"/>
              </a:ext>
            </a:extLst>
          </p:cNvPr>
          <p:cNvSpPr txBox="1"/>
          <p:nvPr/>
        </p:nvSpPr>
        <p:spPr>
          <a:xfrm rot="10800000" flipH="1" flipV="1">
            <a:off x="446313" y="863293"/>
            <a:ext cx="119292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M.Divya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Dharshini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RESIGTER NO AND NMID :2428B0218, 01537FCC9E639E58D304F3899E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BSC Computer Science With Data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 College / University: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Tiruppur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Kumaran College For Women 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Bharathiyar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80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077B4E-E986-3083-DE88-0C141FE20B24}"/>
              </a:ext>
            </a:extLst>
          </p:cNvPr>
          <p:cNvSpPr txBox="1"/>
          <p:nvPr/>
        </p:nvSpPr>
        <p:spPr>
          <a:xfrm>
            <a:off x="391886" y="468086"/>
            <a:ext cx="460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29C64-4B35-B4C7-80F9-C0E557BB8A62}"/>
              </a:ext>
            </a:extLst>
          </p:cNvPr>
          <p:cNvSpPr txBox="1"/>
          <p:nvPr/>
        </p:nvSpPr>
        <p:spPr>
          <a:xfrm>
            <a:off x="3048000" y="-755376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&lt;meta charset="UTF-8"&gt;</a:t>
            </a:r>
          </a:p>
          <a:p>
            <a:r>
              <a:rPr lang="en-IN" dirty="0"/>
              <a:t>  &lt;meta name="viewport" content="width=device-width, initial-scale=1"&gt;</a:t>
            </a:r>
          </a:p>
          <a:p>
            <a:r>
              <a:rPr lang="en-IN" dirty="0"/>
              <a:t>  &lt;title&gt;Dr. Jane Smith - Medical Portfolio&lt;/title&gt;</a:t>
            </a:r>
          </a:p>
          <a:p>
            <a:r>
              <a:rPr lang="en-IN" dirty="0"/>
              <a:t>  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="style.css"&gt;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175F6-507D-F6EF-984D-6B3FEA5B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52" y="908085"/>
            <a:ext cx="9492295" cy="5041829"/>
          </a:xfrm>
          <a:prstGeom prst="rect">
            <a:avLst/>
          </a:prstGeom>
        </p:spPr>
      </p:pic>
      <p:pic>
        <p:nvPicPr>
          <p:cNvPr id="8" name="Picture 7" descr="A screenshot of a cellphone">
            <a:extLst>
              <a:ext uri="{FF2B5EF4-FFF2-40B4-BE49-F238E27FC236}">
                <a16:creationId xmlns:a16="http://schemas.microsoft.com/office/drawing/2014/main" id="{F8824BB0-15B5-7A33-46A4-531FEC572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95" y="1137242"/>
            <a:ext cx="4165008" cy="56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3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08CF6-620B-9DFC-3489-988A412600E3}"/>
              </a:ext>
            </a:extLst>
          </p:cNvPr>
          <p:cNvSpPr txBox="1"/>
          <p:nvPr/>
        </p:nvSpPr>
        <p:spPr>
          <a:xfrm>
            <a:off x="337457" y="631371"/>
            <a:ext cx="460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F84BA-3B17-73AC-AF80-08E1D35B7D64}"/>
              </a:ext>
            </a:extLst>
          </p:cNvPr>
          <p:cNvSpPr txBox="1"/>
          <p:nvPr/>
        </p:nvSpPr>
        <p:spPr>
          <a:xfrm>
            <a:off x="1045029" y="1839686"/>
            <a:ext cx="902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medical digital portfolio provides a professional showcase of skills, experience, and achievements. It helps in building credibility and enhancing communication with patients, peers, and institutions. Serves as a comprehensive record for career growth, research and continuous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23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769E0-865E-9AB7-5E16-364CDA89E15F}"/>
              </a:ext>
            </a:extLst>
          </p:cNvPr>
          <p:cNvSpPr txBox="1"/>
          <p:nvPr/>
        </p:nvSpPr>
        <p:spPr>
          <a:xfrm>
            <a:off x="1230085" y="1186152"/>
            <a:ext cx="7249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TITLE</a:t>
            </a:r>
          </a:p>
          <a:p>
            <a:endParaRPr lang="en-US" sz="3200" b="1" dirty="0"/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MY 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3773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770B8-9A19-608D-E1C4-119CF0D7BC14}"/>
              </a:ext>
            </a:extLst>
          </p:cNvPr>
          <p:cNvSpPr txBox="1"/>
          <p:nvPr/>
        </p:nvSpPr>
        <p:spPr>
          <a:xfrm>
            <a:off x="620486" y="544286"/>
            <a:ext cx="313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EBF0E-0D22-948D-63EC-AC5A50BAD3DF}"/>
              </a:ext>
            </a:extLst>
          </p:cNvPr>
          <p:cNvSpPr txBox="1"/>
          <p:nvPr/>
        </p:nvSpPr>
        <p:spPr>
          <a:xfrm>
            <a:off x="1088571" y="1436915"/>
            <a:ext cx="81860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4.Tools and Technologies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5.Portfolio Design and Layout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6.Features and Functionality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Screenshots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9.Github Link           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pic>
        <p:nvPicPr>
          <p:cNvPr id="5" name="Picture 4" descr="Cartoon bee with pencil">
            <a:extLst>
              <a:ext uri="{FF2B5EF4-FFF2-40B4-BE49-F238E27FC236}">
                <a16:creationId xmlns:a16="http://schemas.microsoft.com/office/drawing/2014/main" id="{9FCC7F27-FF5A-E821-9DCD-22D85D11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29000"/>
            <a:ext cx="2576511" cy="27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4762E-6CDC-4A44-722D-E0BE80E53E99}"/>
              </a:ext>
            </a:extLst>
          </p:cNvPr>
          <p:cNvSpPr txBox="1"/>
          <p:nvPr/>
        </p:nvSpPr>
        <p:spPr>
          <a:xfrm>
            <a:off x="380999" y="685800"/>
            <a:ext cx="416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56E41-D342-6041-AEBD-37D25B37B60C}"/>
              </a:ext>
            </a:extLst>
          </p:cNvPr>
          <p:cNvSpPr txBox="1"/>
          <p:nvPr/>
        </p:nvSpPr>
        <p:spPr>
          <a:xfrm>
            <a:off x="751114" y="1698171"/>
            <a:ext cx="893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often face challenges in maintaining and presenting their professional achievements using traditional paper-based records. Certificates, research work, and case studies are usually scattered and unorganized, making it difficult to access or share them when needed. This lack of a centralized and structured system reduces efficiency, limits visibility and affects opportunities for career growth and recognition.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61A10-0635-5167-1029-1E518DEE6734}"/>
              </a:ext>
            </a:extLst>
          </p:cNvPr>
          <p:cNvSpPr txBox="1"/>
          <p:nvPr/>
        </p:nvSpPr>
        <p:spPr>
          <a:xfrm>
            <a:off x="751114" y="3556888"/>
            <a:ext cx="8501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era, there is a need for an easily accessible, well structured, and interactive platform where doctors can present qualifications, and contributions to the medical field. Sharing accomplishments with recruiters, institutions, or patients becomes time-consuming, and accessibility to a doctor’s expertise is limited.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artoon light bulb with arms and arms">
            <a:extLst>
              <a:ext uri="{FF2B5EF4-FFF2-40B4-BE49-F238E27FC236}">
                <a16:creationId xmlns:a16="http://schemas.microsoft.com/office/drawing/2014/main" id="{E0124940-1085-FC81-DCC5-8361E8AE9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27772" y="4322427"/>
            <a:ext cx="1850572" cy="18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4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29A31E-1F86-960B-AAB6-33E31B09830E}"/>
              </a:ext>
            </a:extLst>
          </p:cNvPr>
          <p:cNvSpPr txBox="1"/>
          <p:nvPr/>
        </p:nvSpPr>
        <p:spPr>
          <a:xfrm>
            <a:off x="413656" y="326571"/>
            <a:ext cx="942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59EBC-E657-3E62-D41E-473BD200950F}"/>
              </a:ext>
            </a:extLst>
          </p:cNvPr>
          <p:cNvSpPr txBox="1"/>
          <p:nvPr/>
        </p:nvSpPr>
        <p:spPr>
          <a:xfrm>
            <a:off x="615043" y="1402024"/>
            <a:ext cx="10961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Digital Portfolio is a modern platform that helps doctors showcase their qualifications, skills, research, and achievements in a structured and professional way. It replaces traditional paper-based records with a centralized, easy-to-access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DBD70-50C2-7A5B-B4E0-12681329EE50}"/>
              </a:ext>
            </a:extLst>
          </p:cNvPr>
          <p:cNvSpPr txBox="1"/>
          <p:nvPr/>
        </p:nvSpPr>
        <p:spPr>
          <a:xfrm flipH="1">
            <a:off x="304799" y="910464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Summary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48342-4B7B-C4FD-4821-55CBD8106EAC}"/>
              </a:ext>
            </a:extLst>
          </p:cNvPr>
          <p:cNvSpPr txBox="1"/>
          <p:nvPr/>
        </p:nvSpPr>
        <p:spPr>
          <a:xfrm>
            <a:off x="304799" y="2551837"/>
            <a:ext cx="9013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Contains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About me&amp; Educational qualifications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Specialization&amp; 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Experience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EBF0A-57A4-07F7-4927-856954C1DB38}"/>
              </a:ext>
            </a:extLst>
          </p:cNvPr>
          <p:cNvSpPr txBox="1"/>
          <p:nvPr/>
        </p:nvSpPr>
        <p:spPr>
          <a:xfrm>
            <a:off x="413656" y="4691743"/>
            <a:ext cx="9601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provide doctors with a professional digital space that organizes and presents their career journey, making it easily accessible for recruiters, institutions, and patients.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artoon pencil with arms and legs&#10;&#10;AI-generated content may be incorrect.">
            <a:extLst>
              <a:ext uri="{FF2B5EF4-FFF2-40B4-BE49-F238E27FC236}">
                <a16:creationId xmlns:a16="http://schemas.microsoft.com/office/drawing/2014/main" id="{ECC78650-6DDF-AF62-7461-CDA4FEA1F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7786" y="3897086"/>
            <a:ext cx="1196546" cy="18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0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2EB43-BC64-75A8-A6E4-BAAADFE6A315}"/>
              </a:ext>
            </a:extLst>
          </p:cNvPr>
          <p:cNvSpPr txBox="1"/>
          <p:nvPr/>
        </p:nvSpPr>
        <p:spPr>
          <a:xfrm>
            <a:off x="391555" y="555171"/>
            <a:ext cx="511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B25B2-8B84-3C37-80E7-E85667718E5A}"/>
              </a:ext>
            </a:extLst>
          </p:cNvPr>
          <p:cNvSpPr txBox="1"/>
          <p:nvPr/>
        </p:nvSpPr>
        <p:spPr>
          <a:xfrm>
            <a:off x="566057" y="1534886"/>
            <a:ext cx="7826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showcase their skills and achievements.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 Hospitals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verify credentials for hiring.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Institutions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assess academic and professional records.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know doctor’s expertise and experience.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Community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access studies and publications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95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BC574-B384-9BC0-952C-79874AABD1C4}"/>
              </a:ext>
            </a:extLst>
          </p:cNvPr>
          <p:cNvSpPr txBox="1"/>
          <p:nvPr/>
        </p:nvSpPr>
        <p:spPr>
          <a:xfrm>
            <a:off x="185057" y="283030"/>
            <a:ext cx="601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32719-A09B-76D6-A253-470536444468}"/>
              </a:ext>
            </a:extLst>
          </p:cNvPr>
          <p:cNvSpPr txBox="1"/>
          <p:nvPr/>
        </p:nvSpPr>
        <p:spPr>
          <a:xfrm>
            <a:off x="413657" y="859971"/>
            <a:ext cx="10145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Used to structuring the content of the portfolio such as About me,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Educational qualification, Service, Specialization, Experience and Contacts.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C94C-04B1-0F3A-B873-A2A4E868BEA9}"/>
              </a:ext>
            </a:extLst>
          </p:cNvPr>
          <p:cNvSpPr txBox="1"/>
          <p:nvPr/>
        </p:nvSpPr>
        <p:spPr>
          <a:xfrm>
            <a:off x="413657" y="2175576"/>
            <a:ext cx="9688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Applied for styling, layout and visual design to make the portfolio attractive and readable.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96736-4F9C-E9F7-2063-8463C31AEB9B}"/>
              </a:ext>
            </a:extLst>
          </p:cNvPr>
          <p:cNvSpPr txBox="1"/>
          <p:nvPr/>
        </p:nvSpPr>
        <p:spPr>
          <a:xfrm>
            <a:off x="348341" y="3429000"/>
            <a:ext cx="968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Java Script for Navigation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Internal links ensure smooth movement between different sections of the portfolio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0FF9E-63F5-C33A-A72E-8F707BFC38AD}"/>
              </a:ext>
            </a:extLst>
          </p:cNvPr>
          <p:cNvSpPr txBox="1"/>
          <p:nvPr/>
        </p:nvSpPr>
        <p:spPr>
          <a:xfrm>
            <a:off x="348340" y="4467606"/>
            <a:ext cx="942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Responsive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Basic technique were used to make the portfolio viewable on desktops and mobile devices.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3BB92-954D-3F01-40F6-8D2C1846B322}"/>
              </a:ext>
            </a:extLst>
          </p:cNvPr>
          <p:cNvSpPr txBox="1"/>
          <p:nvPr/>
        </p:nvSpPr>
        <p:spPr>
          <a:xfrm>
            <a:off x="413656" y="5730119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Code Editor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CODEPEN</a:t>
            </a:r>
          </a:p>
          <a:p>
            <a:r>
              <a:rPr lang="en-US" dirty="0"/>
              <a:t>    </a:t>
            </a:r>
          </a:p>
        </p:txBody>
      </p:sp>
      <p:pic>
        <p:nvPicPr>
          <p:cNvPr id="5" name="Picture 4" descr="A cartoon pencil with arms and legs&#10;&#10;AI-generated content may be incorrect.">
            <a:extLst>
              <a:ext uri="{FF2B5EF4-FFF2-40B4-BE49-F238E27FC236}">
                <a16:creationId xmlns:a16="http://schemas.microsoft.com/office/drawing/2014/main" id="{E4FC4573-B5F5-C7EE-A1B3-1D79B0337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887543" y="3624943"/>
            <a:ext cx="1109027" cy="17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8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76C15-52A8-632E-A499-41FF154ADC46}"/>
              </a:ext>
            </a:extLst>
          </p:cNvPr>
          <p:cNvSpPr txBox="1"/>
          <p:nvPr/>
        </p:nvSpPr>
        <p:spPr>
          <a:xfrm>
            <a:off x="370114" y="478971"/>
            <a:ext cx="658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C867A-3BDC-09C7-F3E8-0E628555123F}"/>
              </a:ext>
            </a:extLst>
          </p:cNvPr>
          <p:cNvSpPr txBox="1"/>
          <p:nvPr/>
        </p:nvSpPr>
        <p:spPr>
          <a:xfrm>
            <a:off x="827314" y="1513114"/>
            <a:ext cx="9024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Personal details, career goals, and professional summary.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qualification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Academic qualifications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Medical expertise, clinical skills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Hospital / Clinical experience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 and phone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6BD07-911E-99F2-F9AF-6600123D892B}"/>
              </a:ext>
            </a:extLst>
          </p:cNvPr>
          <p:cNvSpPr txBox="1"/>
          <p:nvPr/>
        </p:nvSpPr>
        <p:spPr>
          <a:xfrm>
            <a:off x="424543" y="446314"/>
            <a:ext cx="544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E8660-EA95-2C85-AF3E-B522A267F48C}"/>
              </a:ext>
            </a:extLst>
          </p:cNvPr>
          <p:cNvSpPr txBox="1"/>
          <p:nvPr/>
        </p:nvSpPr>
        <p:spPr>
          <a:xfrm>
            <a:off x="555171" y="1545771"/>
            <a:ext cx="8828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 and Simple layout that is very to navigate.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internal links for moving between sections like About me, Experience, Services and Contacts.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email and phone number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the portfolio adapts to different devices(desktops, tablet, mobile)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578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367</TotalTime>
  <Words>663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Castro A R</dc:creator>
  <cp:lastModifiedBy>Castro A R</cp:lastModifiedBy>
  <cp:revision>12</cp:revision>
  <dcterms:created xsi:type="dcterms:W3CDTF">2025-08-29T15:42:28Z</dcterms:created>
  <dcterms:modified xsi:type="dcterms:W3CDTF">2025-08-31T11:41:50Z</dcterms:modified>
</cp:coreProperties>
</file>