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  <p:embeddedFont>
      <p:font typeface="Poppins Italics" charset="1" panose="00000500000000000000"/>
      <p:regular r:id="rId13"/>
    </p:embeddedFont>
    <p:embeddedFont>
      <p:font typeface="Poppins Bold Italics" charset="1" panose="00000800000000000000"/>
      <p:regular r:id="rId14"/>
    </p:embeddedFont>
    <p:embeddedFont>
      <p:font typeface="Poppins Thin" charset="1" panose="00000300000000000000"/>
      <p:regular r:id="rId15"/>
    </p:embeddedFont>
    <p:embeddedFont>
      <p:font typeface="Poppins Thin Italics" charset="1" panose="00000300000000000000"/>
      <p:regular r:id="rId16"/>
    </p:embeddedFont>
    <p:embeddedFont>
      <p:font typeface="Poppins Extra-Light" charset="1" panose="00000300000000000000"/>
      <p:regular r:id="rId17"/>
    </p:embeddedFont>
    <p:embeddedFont>
      <p:font typeface="Poppins Extra-Light Italics" charset="1" panose="00000300000000000000"/>
      <p:regular r:id="rId18"/>
    </p:embeddedFont>
    <p:embeddedFont>
      <p:font typeface="Poppins Light" charset="1" panose="00000400000000000000"/>
      <p:regular r:id="rId19"/>
    </p:embeddedFont>
    <p:embeddedFont>
      <p:font typeface="Poppins Light Italics" charset="1" panose="00000400000000000000"/>
      <p:regular r:id="rId20"/>
    </p:embeddedFont>
    <p:embeddedFont>
      <p:font typeface="Poppins Medium" charset="1" panose="00000600000000000000"/>
      <p:regular r:id="rId21"/>
    </p:embeddedFont>
    <p:embeddedFont>
      <p:font typeface="Poppins Medium Italics" charset="1" panose="00000600000000000000"/>
      <p:regular r:id="rId22"/>
    </p:embeddedFont>
    <p:embeddedFont>
      <p:font typeface="Poppins Semi-Bold" charset="1" panose="00000700000000000000"/>
      <p:regular r:id="rId23"/>
    </p:embeddedFont>
    <p:embeddedFont>
      <p:font typeface="Poppins Semi-Bold Italics" charset="1" panose="00000700000000000000"/>
      <p:regular r:id="rId24"/>
    </p:embeddedFont>
    <p:embeddedFont>
      <p:font typeface="Poppins Ultra-Bold" charset="1" panose="00000900000000000000"/>
      <p:regular r:id="rId25"/>
    </p:embeddedFont>
    <p:embeddedFont>
      <p:font typeface="Poppins Ultra-Bold Italics" charset="1" panose="00000900000000000000"/>
      <p:regular r:id="rId26"/>
    </p:embeddedFont>
    <p:embeddedFont>
      <p:font typeface="Poppins Heavy" charset="1" panose="00000A00000000000000"/>
      <p:regular r:id="rId27"/>
    </p:embeddedFont>
    <p:embeddedFont>
      <p:font typeface="Poppins Heavy Italics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31215" y="2437175"/>
            <a:ext cx="11061882" cy="8229600"/>
            <a:chOff x="0" y="0"/>
            <a:chExt cx="291341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3418" cy="2167467"/>
            </a:xfrm>
            <a:custGeom>
              <a:avLst/>
              <a:gdLst/>
              <a:ahLst/>
              <a:cxnLst/>
              <a:rect r="r" b="b" t="t" l="l"/>
              <a:pathLst>
                <a:path h="2167467" w="2913418">
                  <a:moveTo>
                    <a:pt x="27995" y="0"/>
                  </a:moveTo>
                  <a:lnTo>
                    <a:pt x="2885423" y="0"/>
                  </a:lnTo>
                  <a:cubicBezTo>
                    <a:pt x="2892847" y="0"/>
                    <a:pt x="2899968" y="2949"/>
                    <a:pt x="2905218" y="8200"/>
                  </a:cubicBezTo>
                  <a:cubicBezTo>
                    <a:pt x="2910468" y="13450"/>
                    <a:pt x="2913418" y="20570"/>
                    <a:pt x="2913418" y="27995"/>
                  </a:cubicBezTo>
                  <a:lnTo>
                    <a:pt x="2913418" y="2139472"/>
                  </a:lnTo>
                  <a:cubicBezTo>
                    <a:pt x="2913418" y="2146896"/>
                    <a:pt x="2910468" y="2154017"/>
                    <a:pt x="2905218" y="2159267"/>
                  </a:cubicBezTo>
                  <a:cubicBezTo>
                    <a:pt x="2899968" y="2164517"/>
                    <a:pt x="2892847" y="2167467"/>
                    <a:pt x="2885423" y="2167467"/>
                  </a:cubicBezTo>
                  <a:lnTo>
                    <a:pt x="27995" y="2167467"/>
                  </a:lnTo>
                  <a:cubicBezTo>
                    <a:pt x="20570" y="2167467"/>
                    <a:pt x="13450" y="2164517"/>
                    <a:pt x="8200" y="2159267"/>
                  </a:cubicBezTo>
                  <a:cubicBezTo>
                    <a:pt x="2949" y="2154017"/>
                    <a:pt x="0" y="2146896"/>
                    <a:pt x="0" y="2139472"/>
                  </a:cubicBezTo>
                  <a:lnTo>
                    <a:pt x="0" y="27995"/>
                  </a:lnTo>
                  <a:cubicBezTo>
                    <a:pt x="0" y="20570"/>
                    <a:pt x="2949" y="13450"/>
                    <a:pt x="8200" y="8200"/>
                  </a:cubicBezTo>
                  <a:cubicBezTo>
                    <a:pt x="13450" y="2949"/>
                    <a:pt x="20570" y="0"/>
                    <a:pt x="27995" y="0"/>
                  </a:cubicBezTo>
                  <a:close/>
                </a:path>
              </a:pathLst>
            </a:custGeom>
            <a:solidFill>
              <a:srgbClr val="FFA8B6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13418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16413" y="1193105"/>
            <a:ext cx="5496419" cy="2797899"/>
            <a:chOff x="0" y="0"/>
            <a:chExt cx="1447617" cy="7368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7617" cy="736895"/>
            </a:xfrm>
            <a:custGeom>
              <a:avLst/>
              <a:gdLst/>
              <a:ahLst/>
              <a:cxnLst/>
              <a:rect r="r" b="b" t="t" l="l"/>
              <a:pathLst>
                <a:path h="736895" w="1447617">
                  <a:moveTo>
                    <a:pt x="71835" y="0"/>
                  </a:moveTo>
                  <a:lnTo>
                    <a:pt x="1375781" y="0"/>
                  </a:lnTo>
                  <a:cubicBezTo>
                    <a:pt x="1415455" y="0"/>
                    <a:pt x="1447617" y="32162"/>
                    <a:pt x="1447617" y="71835"/>
                  </a:cubicBezTo>
                  <a:lnTo>
                    <a:pt x="1447617" y="665060"/>
                  </a:lnTo>
                  <a:cubicBezTo>
                    <a:pt x="1447617" y="704733"/>
                    <a:pt x="1415455" y="736895"/>
                    <a:pt x="1375781" y="736895"/>
                  </a:cubicBezTo>
                  <a:lnTo>
                    <a:pt x="71835" y="736895"/>
                  </a:lnTo>
                  <a:cubicBezTo>
                    <a:pt x="32162" y="736895"/>
                    <a:pt x="0" y="704733"/>
                    <a:pt x="0" y="665060"/>
                  </a:cubicBezTo>
                  <a:lnTo>
                    <a:pt x="0" y="71835"/>
                  </a:lnTo>
                  <a:cubicBezTo>
                    <a:pt x="0" y="32162"/>
                    <a:pt x="32162" y="0"/>
                    <a:pt x="71835" y="0"/>
                  </a:cubicBezTo>
                  <a:close/>
                </a:path>
              </a:pathLst>
            </a:custGeom>
            <a:solidFill>
              <a:srgbClr val="7FAFF9">
                <a:alpha val="6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47617" cy="79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855335" y="3321583"/>
            <a:ext cx="4403965" cy="5936717"/>
          </a:xfrm>
          <a:custGeom>
            <a:avLst/>
            <a:gdLst/>
            <a:ahLst/>
            <a:cxnLst/>
            <a:rect r="r" b="b" t="t" l="l"/>
            <a:pathLst>
              <a:path h="5936717" w="4403965">
                <a:moveTo>
                  <a:pt x="0" y="0"/>
                </a:moveTo>
                <a:lnTo>
                  <a:pt x="4403965" y="0"/>
                </a:lnTo>
                <a:lnTo>
                  <a:pt x="4403965" y="5936717"/>
                </a:lnTo>
                <a:lnTo>
                  <a:pt x="0" y="5936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8398" y="4333885"/>
            <a:ext cx="4181276" cy="4924415"/>
          </a:xfrm>
          <a:custGeom>
            <a:avLst/>
            <a:gdLst/>
            <a:ahLst/>
            <a:cxnLst/>
            <a:rect r="r" b="b" t="t" l="l"/>
            <a:pathLst>
              <a:path h="4924415" w="4181276">
                <a:moveTo>
                  <a:pt x="0" y="0"/>
                </a:moveTo>
                <a:lnTo>
                  <a:pt x="4181276" y="0"/>
                </a:lnTo>
                <a:lnTo>
                  <a:pt x="4181276" y="4924415"/>
                </a:lnTo>
                <a:lnTo>
                  <a:pt x="0" y="4924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832702" y="8559241"/>
            <a:ext cx="5758702" cy="3126708"/>
            <a:chOff x="0" y="0"/>
            <a:chExt cx="1516695" cy="8234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6695" cy="823495"/>
            </a:xfrm>
            <a:custGeom>
              <a:avLst/>
              <a:gdLst/>
              <a:ahLst/>
              <a:cxnLst/>
              <a:rect r="r" b="b" t="t" l="l"/>
              <a:pathLst>
                <a:path h="823495" w="1516695">
                  <a:moveTo>
                    <a:pt x="68564" y="0"/>
                  </a:moveTo>
                  <a:lnTo>
                    <a:pt x="1448131" y="0"/>
                  </a:lnTo>
                  <a:cubicBezTo>
                    <a:pt x="1466316" y="0"/>
                    <a:pt x="1483755" y="7224"/>
                    <a:pt x="1496613" y="20082"/>
                  </a:cubicBezTo>
                  <a:cubicBezTo>
                    <a:pt x="1509471" y="32940"/>
                    <a:pt x="1516695" y="50379"/>
                    <a:pt x="1516695" y="68564"/>
                  </a:cubicBezTo>
                  <a:lnTo>
                    <a:pt x="1516695" y="754931"/>
                  </a:lnTo>
                  <a:cubicBezTo>
                    <a:pt x="1516695" y="792798"/>
                    <a:pt x="1485998" y="823495"/>
                    <a:pt x="1448131" y="823495"/>
                  </a:cubicBezTo>
                  <a:lnTo>
                    <a:pt x="68564" y="823495"/>
                  </a:lnTo>
                  <a:cubicBezTo>
                    <a:pt x="30697" y="823495"/>
                    <a:pt x="0" y="792798"/>
                    <a:pt x="0" y="754931"/>
                  </a:cubicBezTo>
                  <a:lnTo>
                    <a:pt x="0" y="68564"/>
                  </a:lnTo>
                  <a:cubicBezTo>
                    <a:pt x="0" y="30697"/>
                    <a:pt x="30697" y="0"/>
                    <a:pt x="68564" y="0"/>
                  </a:cubicBezTo>
                  <a:close/>
                </a:path>
              </a:pathLst>
            </a:custGeom>
            <a:solidFill>
              <a:srgbClr val="7FAFF9">
                <a:alpha val="6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516695" cy="880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7591403" y="9239250"/>
            <a:ext cx="1063431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-5399155">
            <a:off x="11655302" y="2102830"/>
            <a:ext cx="1220163" cy="1420860"/>
          </a:xfrm>
          <a:custGeom>
            <a:avLst/>
            <a:gdLst/>
            <a:ahLst/>
            <a:cxnLst/>
            <a:rect r="r" b="b" t="t" l="l"/>
            <a:pathLst>
              <a:path h="1420860" w="1220163">
                <a:moveTo>
                  <a:pt x="0" y="0"/>
                </a:moveTo>
                <a:lnTo>
                  <a:pt x="1220163" y="0"/>
                </a:lnTo>
                <a:lnTo>
                  <a:pt x="1220163" y="1420859"/>
                </a:lnTo>
                <a:lnTo>
                  <a:pt x="0" y="1420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437" y="1059755"/>
            <a:ext cx="11810946" cy="235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82"/>
              </a:lnSpc>
            </a:pPr>
            <a:r>
              <a:rPr lang="en-US" sz="6773" spc="386">
                <a:solidFill>
                  <a:srgbClr val="000000"/>
                </a:solidFill>
                <a:latin typeface="League Spartan"/>
              </a:rPr>
              <a:t>CHALLENGE-HEALTH CARE ANALYSIS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4255666" y="7098956"/>
            <a:ext cx="47645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6979893"/>
            <a:ext cx="8119698" cy="834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4"/>
              </a:lnSpc>
              <a:spcBef>
                <a:spcPct val="0"/>
              </a:spcBef>
            </a:pPr>
            <a:r>
              <a:rPr lang="en-US" sz="4653">
                <a:solidFill>
                  <a:srgbClr val="000000"/>
                </a:solidFill>
                <a:latin typeface="Poppins Bold"/>
              </a:rPr>
              <a:t>By Nivin K 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8126016"/>
          </a:xfrm>
          <a:custGeom>
            <a:avLst/>
            <a:gdLst/>
            <a:ahLst/>
            <a:cxnLst/>
            <a:rect r="r" b="b" t="t" l="l"/>
            <a:pathLst>
              <a:path h="8126016" w="18288000">
                <a:moveTo>
                  <a:pt x="0" y="0"/>
                </a:moveTo>
                <a:lnTo>
                  <a:pt x="18288000" y="0"/>
                </a:lnTo>
                <a:lnTo>
                  <a:pt x="18288000" y="8126016"/>
                </a:lnTo>
                <a:lnTo>
                  <a:pt x="0" y="812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7381875"/>
          </a:xfrm>
          <a:custGeom>
            <a:avLst/>
            <a:gdLst/>
            <a:ahLst/>
            <a:cxnLst/>
            <a:rect r="r" b="b" t="t" l="l"/>
            <a:pathLst>
              <a:path h="7381875" w="18288000">
                <a:moveTo>
                  <a:pt x="0" y="0"/>
                </a:moveTo>
                <a:lnTo>
                  <a:pt x="18288000" y="0"/>
                </a:lnTo>
                <a:lnTo>
                  <a:pt x="18288000" y="7381875"/>
                </a:lnTo>
                <a:lnTo>
                  <a:pt x="0" y="7381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7289"/>
            <a:ext cx="18288000" cy="9072423"/>
          </a:xfrm>
          <a:custGeom>
            <a:avLst/>
            <a:gdLst/>
            <a:ahLst/>
            <a:cxnLst/>
            <a:rect r="r" b="b" t="t" l="l"/>
            <a:pathLst>
              <a:path h="9072423" w="18288000">
                <a:moveTo>
                  <a:pt x="0" y="0"/>
                </a:moveTo>
                <a:lnTo>
                  <a:pt x="18288000" y="0"/>
                </a:lnTo>
                <a:lnTo>
                  <a:pt x="18288000" y="9072422"/>
                </a:lnTo>
                <a:lnTo>
                  <a:pt x="0" y="9072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8009132"/>
          </a:xfrm>
          <a:custGeom>
            <a:avLst/>
            <a:gdLst/>
            <a:ahLst/>
            <a:cxnLst/>
            <a:rect r="r" b="b" t="t" l="l"/>
            <a:pathLst>
              <a:path h="8009132" w="18288000">
                <a:moveTo>
                  <a:pt x="0" y="0"/>
                </a:moveTo>
                <a:lnTo>
                  <a:pt x="18288000" y="0"/>
                </a:lnTo>
                <a:lnTo>
                  <a:pt x="18288000" y="8009132"/>
                </a:lnTo>
                <a:lnTo>
                  <a:pt x="0" y="8009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0410" y="1447370"/>
            <a:ext cx="8607590" cy="8839630"/>
          </a:xfrm>
          <a:custGeom>
            <a:avLst/>
            <a:gdLst/>
            <a:ahLst/>
            <a:cxnLst/>
            <a:rect r="r" b="b" t="t" l="l"/>
            <a:pathLst>
              <a:path h="8839630" w="8607590">
                <a:moveTo>
                  <a:pt x="0" y="0"/>
                </a:moveTo>
                <a:lnTo>
                  <a:pt x="8607590" y="0"/>
                </a:lnTo>
                <a:lnTo>
                  <a:pt x="8607590" y="8839630"/>
                </a:lnTo>
                <a:lnTo>
                  <a:pt x="0" y="883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6840"/>
            <a:ext cx="3778135" cy="4114800"/>
          </a:xfrm>
          <a:custGeom>
            <a:avLst/>
            <a:gdLst/>
            <a:ahLst/>
            <a:cxnLst/>
            <a:rect r="r" b="b" t="t" l="l"/>
            <a:pathLst>
              <a:path h="4114800" w="3778135">
                <a:moveTo>
                  <a:pt x="0" y="0"/>
                </a:moveTo>
                <a:lnTo>
                  <a:pt x="3778135" y="0"/>
                </a:lnTo>
                <a:lnTo>
                  <a:pt x="37781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44748"/>
            <a:ext cx="13555658" cy="114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9"/>
              </a:lnSpc>
              <a:spcBef>
                <a:spcPct val="0"/>
              </a:spcBef>
            </a:pPr>
            <a:r>
              <a:rPr lang="en-US" sz="6420">
                <a:solidFill>
                  <a:srgbClr val="000000"/>
                </a:solidFill>
                <a:latin typeface="Poppins"/>
              </a:rPr>
              <a:t>WHAT’S THE CHALLENGE .?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2804" y="3941140"/>
            <a:ext cx="16582391" cy="4580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6429">
                <a:solidFill>
                  <a:srgbClr val="000000"/>
                </a:solidFill>
                <a:latin typeface="Poppins"/>
              </a:rPr>
              <a:t>You have been asked to analyse the hospital records to track the progress of some common illnesses so you can help inform a public health programme.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80194"/>
            <a:ext cx="18057837" cy="7098329"/>
          </a:xfrm>
          <a:custGeom>
            <a:avLst/>
            <a:gdLst/>
            <a:ahLst/>
            <a:cxnLst/>
            <a:rect r="r" b="b" t="t" l="l"/>
            <a:pathLst>
              <a:path h="7098329" w="18057837">
                <a:moveTo>
                  <a:pt x="0" y="0"/>
                </a:moveTo>
                <a:lnTo>
                  <a:pt x="18057837" y="0"/>
                </a:lnTo>
                <a:lnTo>
                  <a:pt x="18057837" y="7098329"/>
                </a:lnTo>
                <a:lnTo>
                  <a:pt x="0" y="709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77732"/>
            <a:ext cx="7169021" cy="229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32"/>
              </a:lnSpc>
              <a:spcBef>
                <a:spcPct val="0"/>
              </a:spcBef>
            </a:pPr>
            <a:r>
              <a:rPr lang="en-US" sz="12880">
                <a:solidFill>
                  <a:srgbClr val="000000"/>
                </a:solidFill>
                <a:latin typeface="Poppins"/>
              </a:rPr>
              <a:t>TABLES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567" y="1753488"/>
            <a:ext cx="15328133" cy="8246741"/>
          </a:xfrm>
          <a:custGeom>
            <a:avLst/>
            <a:gdLst/>
            <a:ahLst/>
            <a:cxnLst/>
            <a:rect r="r" b="b" t="t" l="l"/>
            <a:pathLst>
              <a:path h="8246741" w="15328133">
                <a:moveTo>
                  <a:pt x="0" y="0"/>
                </a:moveTo>
                <a:lnTo>
                  <a:pt x="15328132" y="0"/>
                </a:lnTo>
                <a:lnTo>
                  <a:pt x="15328132" y="8246741"/>
                </a:lnTo>
                <a:lnTo>
                  <a:pt x="0" y="8246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58" b="-31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0826" y="27687"/>
            <a:ext cx="6385272" cy="172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3"/>
              </a:lnSpc>
              <a:spcBef>
                <a:spcPct val="0"/>
              </a:spcBef>
            </a:pPr>
            <a:r>
              <a:rPr lang="en-US" sz="9659">
                <a:solidFill>
                  <a:srgbClr val="000000"/>
                </a:solidFill>
                <a:latin typeface="Poppins Bold"/>
              </a:rPr>
              <a:t>Questions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348177" y="1903253"/>
            <a:ext cx="5252913" cy="8096976"/>
          </a:xfrm>
          <a:custGeom>
            <a:avLst/>
            <a:gdLst/>
            <a:ahLst/>
            <a:cxnLst/>
            <a:rect r="r" b="b" t="t" l="l"/>
            <a:pathLst>
              <a:path h="8096976" w="5252913">
                <a:moveTo>
                  <a:pt x="0" y="0"/>
                </a:moveTo>
                <a:lnTo>
                  <a:pt x="5252912" y="0"/>
                </a:lnTo>
                <a:lnTo>
                  <a:pt x="5252912" y="8096976"/>
                </a:lnTo>
                <a:lnTo>
                  <a:pt x="0" y="80969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8038296"/>
          </a:xfrm>
          <a:custGeom>
            <a:avLst/>
            <a:gdLst/>
            <a:ahLst/>
            <a:cxnLst/>
            <a:rect r="r" b="b" t="t" l="l"/>
            <a:pathLst>
              <a:path h="8038296" w="18288000">
                <a:moveTo>
                  <a:pt x="0" y="0"/>
                </a:moveTo>
                <a:lnTo>
                  <a:pt x="18288000" y="0"/>
                </a:lnTo>
                <a:lnTo>
                  <a:pt x="18288000" y="8038296"/>
                </a:lnTo>
                <a:lnTo>
                  <a:pt x="0" y="8038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059209" cy="8832452"/>
          </a:xfrm>
          <a:custGeom>
            <a:avLst/>
            <a:gdLst/>
            <a:ahLst/>
            <a:cxnLst/>
            <a:rect r="r" b="b" t="t" l="l"/>
            <a:pathLst>
              <a:path h="8832452" w="18059209">
                <a:moveTo>
                  <a:pt x="0" y="0"/>
                </a:moveTo>
                <a:lnTo>
                  <a:pt x="18059209" y="0"/>
                </a:lnTo>
                <a:lnTo>
                  <a:pt x="18059209" y="8832452"/>
                </a:lnTo>
                <a:lnTo>
                  <a:pt x="0" y="8832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37664"/>
            <a:ext cx="18288000" cy="6970851"/>
          </a:xfrm>
          <a:custGeom>
            <a:avLst/>
            <a:gdLst/>
            <a:ahLst/>
            <a:cxnLst/>
            <a:rect r="r" b="b" t="t" l="l"/>
            <a:pathLst>
              <a:path h="6970851" w="18288000">
                <a:moveTo>
                  <a:pt x="0" y="0"/>
                </a:moveTo>
                <a:lnTo>
                  <a:pt x="18288000" y="0"/>
                </a:lnTo>
                <a:lnTo>
                  <a:pt x="18288000" y="6970851"/>
                </a:lnTo>
                <a:lnTo>
                  <a:pt x="0" y="6970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4" t="0" r="-294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8288000" cy="7907311"/>
          </a:xfrm>
          <a:custGeom>
            <a:avLst/>
            <a:gdLst/>
            <a:ahLst/>
            <a:cxnLst/>
            <a:rect r="r" b="b" t="t" l="l"/>
            <a:pathLst>
              <a:path h="7907311" w="18288000">
                <a:moveTo>
                  <a:pt x="0" y="0"/>
                </a:moveTo>
                <a:lnTo>
                  <a:pt x="18288000" y="0"/>
                </a:lnTo>
                <a:lnTo>
                  <a:pt x="18288000" y="7907311"/>
                </a:lnTo>
                <a:lnTo>
                  <a:pt x="0" y="7907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56009"/>
            <a:ext cx="18288000" cy="7174982"/>
          </a:xfrm>
          <a:custGeom>
            <a:avLst/>
            <a:gdLst/>
            <a:ahLst/>
            <a:cxnLst/>
            <a:rect r="r" b="b" t="t" l="l"/>
            <a:pathLst>
              <a:path h="7174982" w="18288000">
                <a:moveTo>
                  <a:pt x="0" y="0"/>
                </a:moveTo>
                <a:lnTo>
                  <a:pt x="18288000" y="0"/>
                </a:lnTo>
                <a:lnTo>
                  <a:pt x="18288000" y="7174982"/>
                </a:lnTo>
                <a:lnTo>
                  <a:pt x="0" y="7174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DAF88bHY3rk</dc:identifier>
  <dcterms:modified xsi:type="dcterms:W3CDTF">2011-08-01T06:04:30Z</dcterms:modified>
  <cp:revision>1</cp:revision>
  <dc:title>Pink and Sky Blue Modern Playful Illustrated School Chemistry Lesson Prentation</dc:title>
</cp:coreProperties>
</file>