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70" r:id="rId8"/>
    <p:sldId id="265" r:id="rId9"/>
    <p:sldId id="271" r:id="rId10"/>
    <p:sldId id="269" r:id="rId11"/>
    <p:sldId id="261" r:id="rId12"/>
    <p:sldId id="263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F4FC0-8449-4239-9CD5-4A61907434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1576FDB-E837-47CB-AEB5-6ED4A95C5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01AD3A63-9C72-4A84-BD6E-7C36AAEA9DCB}" type="parTrans" cxnId="{1BB4435E-9D3A-470A-B2CB-0E17361F3268}">
      <dgm:prSet/>
      <dgm:spPr/>
      <dgm:t>
        <a:bodyPr/>
        <a:lstStyle/>
        <a:p>
          <a:endParaRPr lang="en-US"/>
        </a:p>
      </dgm:t>
    </dgm:pt>
    <dgm:pt modelId="{A68C716E-7C04-459D-AE79-0510C308ED34}" type="sibTrans" cxnId="{1BB4435E-9D3A-470A-B2CB-0E17361F3268}">
      <dgm:prSet/>
      <dgm:spPr/>
      <dgm:t>
        <a:bodyPr/>
        <a:lstStyle/>
        <a:p>
          <a:endParaRPr lang="en-US"/>
        </a:p>
      </dgm:t>
    </dgm:pt>
    <dgm:pt modelId="{19E8B393-DB6D-414D-A0BE-C3D4574413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 Design</a:t>
          </a:r>
        </a:p>
      </dgm:t>
    </dgm:pt>
    <dgm:pt modelId="{4C3FC3EC-1556-48DE-957F-BE8396BCFA6F}" type="parTrans" cxnId="{D8A670B7-AE06-4620-A2E8-6438AB9E8C43}">
      <dgm:prSet/>
      <dgm:spPr/>
      <dgm:t>
        <a:bodyPr/>
        <a:lstStyle/>
        <a:p>
          <a:endParaRPr lang="en-US"/>
        </a:p>
      </dgm:t>
    </dgm:pt>
    <dgm:pt modelId="{A297E010-BE79-48BC-AACF-7DC6FB6D22DD}" type="sibTrans" cxnId="{D8A670B7-AE06-4620-A2E8-6438AB9E8C43}">
      <dgm:prSet/>
      <dgm:spPr/>
      <dgm:t>
        <a:bodyPr/>
        <a:lstStyle/>
        <a:p>
          <a:endParaRPr lang="en-US"/>
        </a:p>
      </dgm:t>
    </dgm:pt>
    <dgm:pt modelId="{71B8FFE3-E788-4635-AC26-62EB6FA60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Requirements</a:t>
          </a:r>
        </a:p>
      </dgm:t>
    </dgm:pt>
    <dgm:pt modelId="{8E37F8C1-61D3-4777-A7B7-77413BD07FCB}" type="parTrans" cxnId="{D1D1999A-AB43-45C5-BD5C-7829053BC779}">
      <dgm:prSet/>
      <dgm:spPr/>
      <dgm:t>
        <a:bodyPr/>
        <a:lstStyle/>
        <a:p>
          <a:endParaRPr lang="en-US"/>
        </a:p>
      </dgm:t>
    </dgm:pt>
    <dgm:pt modelId="{5AF5758F-6295-400E-AB68-2CCEC2D120F1}" type="sibTrans" cxnId="{D1D1999A-AB43-45C5-BD5C-7829053BC779}">
      <dgm:prSet/>
      <dgm:spPr/>
      <dgm:t>
        <a:bodyPr/>
        <a:lstStyle/>
        <a:p>
          <a:endParaRPr lang="en-US"/>
        </a:p>
      </dgm:t>
    </dgm:pt>
    <dgm:pt modelId="{90D9F37F-31BE-4BF9-BFCC-992B21175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 Relationship</a:t>
          </a:r>
        </a:p>
      </dgm:t>
    </dgm:pt>
    <dgm:pt modelId="{CFA31E5E-8C8A-4582-902E-B4420C9FAFB2}" type="parTrans" cxnId="{05912ECD-B5D6-4259-AFCA-91E73DFE9AB5}">
      <dgm:prSet/>
      <dgm:spPr/>
      <dgm:t>
        <a:bodyPr/>
        <a:lstStyle/>
        <a:p>
          <a:endParaRPr lang="en-US"/>
        </a:p>
      </dgm:t>
    </dgm:pt>
    <dgm:pt modelId="{E3D3A1F1-891E-48F0-A1BB-539C50DEA02D}" type="sibTrans" cxnId="{05912ECD-B5D6-4259-AFCA-91E73DFE9AB5}">
      <dgm:prSet/>
      <dgm:spPr/>
      <dgm:t>
        <a:bodyPr/>
        <a:lstStyle/>
        <a:p>
          <a:endParaRPr lang="en-US"/>
        </a:p>
      </dgm:t>
    </dgm:pt>
    <dgm:pt modelId="{4A142C37-E833-48AD-9A6D-F74C984DA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Unit Test Cases</a:t>
          </a:r>
        </a:p>
      </dgm:t>
    </dgm:pt>
    <dgm:pt modelId="{08C2E5C3-4B6F-410A-B0D1-22AEA53C6DB5}" type="parTrans" cxnId="{16D70D82-3D66-48BB-A8D8-B7FBF3FF9F84}">
      <dgm:prSet/>
      <dgm:spPr/>
      <dgm:t>
        <a:bodyPr/>
        <a:lstStyle/>
        <a:p>
          <a:endParaRPr lang="en-US"/>
        </a:p>
      </dgm:t>
    </dgm:pt>
    <dgm:pt modelId="{6B8FA140-8C64-4F69-B10F-D0210EA8C01A}" type="sibTrans" cxnId="{16D70D82-3D66-48BB-A8D8-B7FBF3FF9F84}">
      <dgm:prSet/>
      <dgm:spPr/>
      <dgm:t>
        <a:bodyPr/>
        <a:lstStyle/>
        <a:p>
          <a:endParaRPr lang="en-US"/>
        </a:p>
      </dgm:t>
    </dgm:pt>
    <dgm:pt modelId="{CB7A2689-EBDF-4B3F-8564-6DEC9F146F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</a:t>
          </a:r>
        </a:p>
      </dgm:t>
    </dgm:pt>
    <dgm:pt modelId="{C189A7D9-431E-455B-ADC0-1A1AAB04BA7B}" type="parTrans" cxnId="{8B905EB3-4AD7-404D-9D64-B11FAF4C68F6}">
      <dgm:prSet/>
      <dgm:spPr/>
      <dgm:t>
        <a:bodyPr/>
        <a:lstStyle/>
        <a:p>
          <a:endParaRPr lang="en-US"/>
        </a:p>
      </dgm:t>
    </dgm:pt>
    <dgm:pt modelId="{6667C61D-D736-4289-A7F5-82EA841FDF83}" type="sibTrans" cxnId="{8B905EB3-4AD7-404D-9D64-B11FAF4C68F6}">
      <dgm:prSet/>
      <dgm:spPr/>
      <dgm:t>
        <a:bodyPr/>
        <a:lstStyle/>
        <a:p>
          <a:endParaRPr lang="en-US"/>
        </a:p>
      </dgm:t>
    </dgm:pt>
    <dgm:pt modelId="{4EB1B66B-09D2-490C-99D5-C71AA567BF1D}" type="pres">
      <dgm:prSet presAssocID="{F9AF4FC0-8449-4239-9CD5-4A619074349E}" presName="root" presStyleCnt="0">
        <dgm:presLayoutVars>
          <dgm:dir/>
          <dgm:resizeHandles val="exact"/>
        </dgm:presLayoutVars>
      </dgm:prSet>
      <dgm:spPr/>
    </dgm:pt>
    <dgm:pt modelId="{B25C94D9-C531-439C-A523-F29839749C59}" type="pres">
      <dgm:prSet presAssocID="{91576FDB-E837-47CB-AEB5-6ED4A95C52D2}" presName="compNode" presStyleCnt="0"/>
      <dgm:spPr/>
    </dgm:pt>
    <dgm:pt modelId="{DF8A1C56-7175-43B8-8769-B53B606B0CF1}" type="pres">
      <dgm:prSet presAssocID="{91576FDB-E837-47CB-AEB5-6ED4A95C52D2}" presName="bgRect" presStyleLbl="bgShp" presStyleIdx="0" presStyleCnt="6"/>
      <dgm:spPr/>
    </dgm:pt>
    <dgm:pt modelId="{03E07F7D-0CF0-47E7-97F1-68210E44C53E}" type="pres">
      <dgm:prSet presAssocID="{91576FDB-E837-47CB-AEB5-6ED4A95C52D2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9CBF7F2-DA5F-40A0-B462-0E2CA1E32FB8}" type="pres">
      <dgm:prSet presAssocID="{91576FDB-E837-47CB-AEB5-6ED4A95C52D2}" presName="spaceRect" presStyleCnt="0"/>
      <dgm:spPr/>
    </dgm:pt>
    <dgm:pt modelId="{6FEB782F-59BB-43AF-AFEF-405FC91F2EF0}" type="pres">
      <dgm:prSet presAssocID="{91576FDB-E837-47CB-AEB5-6ED4A95C52D2}" presName="parTx" presStyleLbl="revTx" presStyleIdx="0" presStyleCnt="6">
        <dgm:presLayoutVars>
          <dgm:chMax val="0"/>
          <dgm:chPref val="0"/>
        </dgm:presLayoutVars>
      </dgm:prSet>
      <dgm:spPr/>
    </dgm:pt>
    <dgm:pt modelId="{91683BB2-8C5B-4CFF-B7F5-254224604661}" type="pres">
      <dgm:prSet presAssocID="{A68C716E-7C04-459D-AE79-0510C308ED34}" presName="sibTrans" presStyleCnt="0"/>
      <dgm:spPr/>
    </dgm:pt>
    <dgm:pt modelId="{B3379D01-09CC-4F2B-93F3-186B96B75396}" type="pres">
      <dgm:prSet presAssocID="{19E8B393-DB6D-414D-A0BE-C3D457441385}" presName="compNode" presStyleCnt="0"/>
      <dgm:spPr/>
    </dgm:pt>
    <dgm:pt modelId="{D139C3F2-2F97-41C4-9EAB-A331A1DDEB32}" type="pres">
      <dgm:prSet presAssocID="{19E8B393-DB6D-414D-A0BE-C3D457441385}" presName="bgRect" presStyleLbl="bgShp" presStyleIdx="1" presStyleCnt="6"/>
      <dgm:spPr/>
    </dgm:pt>
    <dgm:pt modelId="{239E7FD8-A737-448D-B50F-E6601D399B1B}" type="pres">
      <dgm:prSet presAssocID="{19E8B393-DB6D-414D-A0BE-C3D457441385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C4053BD-4FD4-4241-A359-4F6D36768AA1}" type="pres">
      <dgm:prSet presAssocID="{19E8B393-DB6D-414D-A0BE-C3D457441385}" presName="spaceRect" presStyleCnt="0"/>
      <dgm:spPr/>
    </dgm:pt>
    <dgm:pt modelId="{F181D9F7-0E8C-425D-8933-8714D82EF4A3}" type="pres">
      <dgm:prSet presAssocID="{19E8B393-DB6D-414D-A0BE-C3D457441385}" presName="parTx" presStyleLbl="revTx" presStyleIdx="1" presStyleCnt="6">
        <dgm:presLayoutVars>
          <dgm:chMax val="0"/>
          <dgm:chPref val="0"/>
        </dgm:presLayoutVars>
      </dgm:prSet>
      <dgm:spPr/>
    </dgm:pt>
    <dgm:pt modelId="{AEF722CD-99C3-4277-B328-BBAA7DB83BC3}" type="pres">
      <dgm:prSet presAssocID="{A297E010-BE79-48BC-AACF-7DC6FB6D22DD}" presName="sibTrans" presStyleCnt="0"/>
      <dgm:spPr/>
    </dgm:pt>
    <dgm:pt modelId="{BB125AD0-2E15-4A72-BF20-3E57088268AB}" type="pres">
      <dgm:prSet presAssocID="{71B8FFE3-E788-4635-AC26-62EB6FA60FC1}" presName="compNode" presStyleCnt="0"/>
      <dgm:spPr/>
    </dgm:pt>
    <dgm:pt modelId="{E527314B-7F5D-4D68-B8AF-838232B0FB8B}" type="pres">
      <dgm:prSet presAssocID="{71B8FFE3-E788-4635-AC26-62EB6FA60FC1}" presName="bgRect" presStyleLbl="bgShp" presStyleIdx="2" presStyleCnt="6"/>
      <dgm:spPr/>
    </dgm:pt>
    <dgm:pt modelId="{92A466F0-F908-4A79-AEB2-3180499B4B99}" type="pres">
      <dgm:prSet presAssocID="{71B8FFE3-E788-4635-AC26-62EB6FA60FC1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F76276-78CA-4031-917A-E5713C79A971}" type="pres">
      <dgm:prSet presAssocID="{71B8FFE3-E788-4635-AC26-62EB6FA60FC1}" presName="spaceRect" presStyleCnt="0"/>
      <dgm:spPr/>
    </dgm:pt>
    <dgm:pt modelId="{875F8558-ED40-4DBE-8DC9-CEF6CC9DE8D6}" type="pres">
      <dgm:prSet presAssocID="{71B8FFE3-E788-4635-AC26-62EB6FA60FC1}" presName="parTx" presStyleLbl="revTx" presStyleIdx="2" presStyleCnt="6">
        <dgm:presLayoutVars>
          <dgm:chMax val="0"/>
          <dgm:chPref val="0"/>
        </dgm:presLayoutVars>
      </dgm:prSet>
      <dgm:spPr/>
    </dgm:pt>
    <dgm:pt modelId="{96225069-F1C4-4E2C-AD2E-D3BF5E544027}" type="pres">
      <dgm:prSet presAssocID="{5AF5758F-6295-400E-AB68-2CCEC2D120F1}" presName="sibTrans" presStyleCnt="0"/>
      <dgm:spPr/>
    </dgm:pt>
    <dgm:pt modelId="{AEAA972C-F495-40FC-8BD6-EE4E751B3737}" type="pres">
      <dgm:prSet presAssocID="{90D9F37F-31BE-4BF9-BFCC-992B2117565A}" presName="compNode" presStyleCnt="0"/>
      <dgm:spPr/>
    </dgm:pt>
    <dgm:pt modelId="{A750A7AD-2F35-4B59-B41D-1B6E0CE7D459}" type="pres">
      <dgm:prSet presAssocID="{90D9F37F-31BE-4BF9-BFCC-992B2117565A}" presName="bgRect" presStyleLbl="bgShp" presStyleIdx="3" presStyleCnt="6"/>
      <dgm:spPr/>
    </dgm:pt>
    <dgm:pt modelId="{2D39A2D3-578D-4950-90E5-CE4504A98628}" type="pres">
      <dgm:prSet presAssocID="{90D9F37F-31BE-4BF9-BFCC-992B2117565A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B1FC8CE-1113-4694-821A-1C06DA8E3DF9}" type="pres">
      <dgm:prSet presAssocID="{90D9F37F-31BE-4BF9-BFCC-992B2117565A}" presName="spaceRect" presStyleCnt="0"/>
      <dgm:spPr/>
    </dgm:pt>
    <dgm:pt modelId="{A1A63D42-53F5-4FC0-8F5C-683FDE626B4C}" type="pres">
      <dgm:prSet presAssocID="{90D9F37F-31BE-4BF9-BFCC-992B2117565A}" presName="parTx" presStyleLbl="revTx" presStyleIdx="3" presStyleCnt="6">
        <dgm:presLayoutVars>
          <dgm:chMax val="0"/>
          <dgm:chPref val="0"/>
        </dgm:presLayoutVars>
      </dgm:prSet>
      <dgm:spPr/>
    </dgm:pt>
    <dgm:pt modelId="{1B9F28E9-EE16-455E-90A9-0D7E99263DE0}" type="pres">
      <dgm:prSet presAssocID="{E3D3A1F1-891E-48F0-A1BB-539C50DEA02D}" presName="sibTrans" presStyleCnt="0"/>
      <dgm:spPr/>
    </dgm:pt>
    <dgm:pt modelId="{10E1F151-D46E-475F-A7E8-CBA96B7621A1}" type="pres">
      <dgm:prSet presAssocID="{4A142C37-E833-48AD-9A6D-F74C984DABCB}" presName="compNode" presStyleCnt="0"/>
      <dgm:spPr/>
    </dgm:pt>
    <dgm:pt modelId="{A90A81AD-7D95-47C3-A5BC-2DCC00247407}" type="pres">
      <dgm:prSet presAssocID="{4A142C37-E833-48AD-9A6D-F74C984DABCB}" presName="bgRect" presStyleLbl="bgShp" presStyleIdx="4" presStyleCnt="6"/>
      <dgm:spPr/>
    </dgm:pt>
    <dgm:pt modelId="{4444EEF0-C664-4794-A478-CC35E40061DA}" type="pres">
      <dgm:prSet presAssocID="{4A142C37-E833-48AD-9A6D-F74C984DABCB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AD3093C-39AF-464C-AF17-8889B2F2FB32}" type="pres">
      <dgm:prSet presAssocID="{4A142C37-E833-48AD-9A6D-F74C984DABCB}" presName="spaceRect" presStyleCnt="0"/>
      <dgm:spPr/>
    </dgm:pt>
    <dgm:pt modelId="{B9EFD8FD-12EB-4693-AC97-3F576208F242}" type="pres">
      <dgm:prSet presAssocID="{4A142C37-E833-48AD-9A6D-F74C984DABCB}" presName="parTx" presStyleLbl="revTx" presStyleIdx="4" presStyleCnt="6">
        <dgm:presLayoutVars>
          <dgm:chMax val="0"/>
          <dgm:chPref val="0"/>
        </dgm:presLayoutVars>
      </dgm:prSet>
      <dgm:spPr/>
    </dgm:pt>
    <dgm:pt modelId="{08DB404B-ED02-4E97-AE25-8A86C95C1C40}" type="pres">
      <dgm:prSet presAssocID="{6B8FA140-8C64-4F69-B10F-D0210EA8C01A}" presName="sibTrans" presStyleCnt="0"/>
      <dgm:spPr/>
    </dgm:pt>
    <dgm:pt modelId="{BF73C756-379E-48F5-BA86-4C4A314DA595}" type="pres">
      <dgm:prSet presAssocID="{CB7A2689-EBDF-4B3F-8564-6DEC9F146F10}" presName="compNode" presStyleCnt="0"/>
      <dgm:spPr/>
    </dgm:pt>
    <dgm:pt modelId="{22F4341B-8FED-499C-91F3-9F8780B7FA40}" type="pres">
      <dgm:prSet presAssocID="{CB7A2689-EBDF-4B3F-8564-6DEC9F146F10}" presName="bgRect" presStyleLbl="bgShp" presStyleIdx="5" presStyleCnt="6"/>
      <dgm:spPr/>
    </dgm:pt>
    <dgm:pt modelId="{7F036F8D-8ECC-497D-B693-EE2B99241D9F}" type="pres">
      <dgm:prSet presAssocID="{CB7A2689-EBDF-4B3F-8564-6DEC9F146F10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8141D4BC-47E7-47C9-816F-AADA600F3854}" type="pres">
      <dgm:prSet presAssocID="{CB7A2689-EBDF-4B3F-8564-6DEC9F146F10}" presName="spaceRect" presStyleCnt="0"/>
      <dgm:spPr/>
    </dgm:pt>
    <dgm:pt modelId="{3964D749-4916-4EAD-8328-2B296FBAAF84}" type="pres">
      <dgm:prSet presAssocID="{CB7A2689-EBDF-4B3F-8564-6DEC9F146F1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89A145B-7768-46A8-8382-1CD7D6BC65FC}" type="presOf" srcId="{19E8B393-DB6D-414D-A0BE-C3D457441385}" destId="{F181D9F7-0E8C-425D-8933-8714D82EF4A3}" srcOrd="0" destOrd="0" presId="urn:microsoft.com/office/officeart/2018/2/layout/IconVerticalSolidList"/>
    <dgm:cxn modelId="{1BB4435E-9D3A-470A-B2CB-0E17361F3268}" srcId="{F9AF4FC0-8449-4239-9CD5-4A619074349E}" destId="{91576FDB-E837-47CB-AEB5-6ED4A95C52D2}" srcOrd="0" destOrd="0" parTransId="{01AD3A63-9C72-4A84-BD6E-7C36AAEA9DCB}" sibTransId="{A68C716E-7C04-459D-AE79-0510C308ED34}"/>
    <dgm:cxn modelId="{F763DC7C-534B-46A7-B252-45237FA1367A}" type="presOf" srcId="{91576FDB-E837-47CB-AEB5-6ED4A95C52D2}" destId="{6FEB782F-59BB-43AF-AFEF-405FC91F2EF0}" srcOrd="0" destOrd="0" presId="urn:microsoft.com/office/officeart/2018/2/layout/IconVerticalSolidList"/>
    <dgm:cxn modelId="{16D70D82-3D66-48BB-A8D8-B7FBF3FF9F84}" srcId="{F9AF4FC0-8449-4239-9CD5-4A619074349E}" destId="{4A142C37-E833-48AD-9A6D-F74C984DABCB}" srcOrd="4" destOrd="0" parTransId="{08C2E5C3-4B6F-410A-B0D1-22AEA53C6DB5}" sibTransId="{6B8FA140-8C64-4F69-B10F-D0210EA8C01A}"/>
    <dgm:cxn modelId="{3D21A38C-8B42-48FD-8C4A-C252BF3BE9C6}" type="presOf" srcId="{CB7A2689-EBDF-4B3F-8564-6DEC9F146F10}" destId="{3964D749-4916-4EAD-8328-2B296FBAAF84}" srcOrd="0" destOrd="0" presId="urn:microsoft.com/office/officeart/2018/2/layout/IconVerticalSolidList"/>
    <dgm:cxn modelId="{D1D1999A-AB43-45C5-BD5C-7829053BC779}" srcId="{F9AF4FC0-8449-4239-9CD5-4A619074349E}" destId="{71B8FFE3-E788-4635-AC26-62EB6FA60FC1}" srcOrd="2" destOrd="0" parTransId="{8E37F8C1-61D3-4777-A7B7-77413BD07FCB}" sibTransId="{5AF5758F-6295-400E-AB68-2CCEC2D120F1}"/>
    <dgm:cxn modelId="{8B905EB3-4AD7-404D-9D64-B11FAF4C68F6}" srcId="{F9AF4FC0-8449-4239-9CD5-4A619074349E}" destId="{CB7A2689-EBDF-4B3F-8564-6DEC9F146F10}" srcOrd="5" destOrd="0" parTransId="{C189A7D9-431E-455B-ADC0-1A1AAB04BA7B}" sibTransId="{6667C61D-D736-4289-A7F5-82EA841FDF83}"/>
    <dgm:cxn modelId="{D8A670B7-AE06-4620-A2E8-6438AB9E8C43}" srcId="{F9AF4FC0-8449-4239-9CD5-4A619074349E}" destId="{19E8B393-DB6D-414D-A0BE-C3D457441385}" srcOrd="1" destOrd="0" parTransId="{4C3FC3EC-1556-48DE-957F-BE8396BCFA6F}" sibTransId="{A297E010-BE79-48BC-AACF-7DC6FB6D22DD}"/>
    <dgm:cxn modelId="{05912ECD-B5D6-4259-AFCA-91E73DFE9AB5}" srcId="{F9AF4FC0-8449-4239-9CD5-4A619074349E}" destId="{90D9F37F-31BE-4BF9-BFCC-992B2117565A}" srcOrd="3" destOrd="0" parTransId="{CFA31E5E-8C8A-4582-902E-B4420C9FAFB2}" sibTransId="{E3D3A1F1-891E-48F0-A1BB-539C50DEA02D}"/>
    <dgm:cxn modelId="{2D6713DA-4C5E-4E45-A718-2EAAF426A12D}" type="presOf" srcId="{90D9F37F-31BE-4BF9-BFCC-992B2117565A}" destId="{A1A63D42-53F5-4FC0-8F5C-683FDE626B4C}" srcOrd="0" destOrd="0" presId="urn:microsoft.com/office/officeart/2018/2/layout/IconVerticalSolidList"/>
    <dgm:cxn modelId="{AACE49DC-A777-4E14-8D93-198C142F4407}" type="presOf" srcId="{71B8FFE3-E788-4635-AC26-62EB6FA60FC1}" destId="{875F8558-ED40-4DBE-8DC9-CEF6CC9DE8D6}" srcOrd="0" destOrd="0" presId="urn:microsoft.com/office/officeart/2018/2/layout/IconVerticalSolidList"/>
    <dgm:cxn modelId="{541BE3E5-AEA1-40D4-8874-E5E4CFAF8448}" type="presOf" srcId="{F9AF4FC0-8449-4239-9CD5-4A619074349E}" destId="{4EB1B66B-09D2-490C-99D5-C71AA567BF1D}" srcOrd="0" destOrd="0" presId="urn:microsoft.com/office/officeart/2018/2/layout/IconVerticalSolidList"/>
    <dgm:cxn modelId="{E1FE53E8-0A19-4190-8774-0E90B029ADB1}" type="presOf" srcId="{4A142C37-E833-48AD-9A6D-F74C984DABCB}" destId="{B9EFD8FD-12EB-4693-AC97-3F576208F242}" srcOrd="0" destOrd="0" presId="urn:microsoft.com/office/officeart/2018/2/layout/IconVerticalSolidList"/>
    <dgm:cxn modelId="{BE705DC0-9DC5-4F2B-9894-D5A6D2F66B6E}" type="presParOf" srcId="{4EB1B66B-09D2-490C-99D5-C71AA567BF1D}" destId="{B25C94D9-C531-439C-A523-F29839749C59}" srcOrd="0" destOrd="0" presId="urn:microsoft.com/office/officeart/2018/2/layout/IconVerticalSolidList"/>
    <dgm:cxn modelId="{D732DDE1-0655-4E51-9375-677F2003B24B}" type="presParOf" srcId="{B25C94D9-C531-439C-A523-F29839749C59}" destId="{DF8A1C56-7175-43B8-8769-B53B606B0CF1}" srcOrd="0" destOrd="0" presId="urn:microsoft.com/office/officeart/2018/2/layout/IconVerticalSolidList"/>
    <dgm:cxn modelId="{95071518-BD79-4EE4-A931-2787D904CEA4}" type="presParOf" srcId="{B25C94D9-C531-439C-A523-F29839749C59}" destId="{03E07F7D-0CF0-47E7-97F1-68210E44C53E}" srcOrd="1" destOrd="0" presId="urn:microsoft.com/office/officeart/2018/2/layout/IconVerticalSolidList"/>
    <dgm:cxn modelId="{806951D1-4FC0-470F-823C-CC846058C682}" type="presParOf" srcId="{B25C94D9-C531-439C-A523-F29839749C59}" destId="{29CBF7F2-DA5F-40A0-B462-0E2CA1E32FB8}" srcOrd="2" destOrd="0" presId="urn:microsoft.com/office/officeart/2018/2/layout/IconVerticalSolidList"/>
    <dgm:cxn modelId="{811255B2-57A4-4F47-85A5-22E5DF3438C5}" type="presParOf" srcId="{B25C94D9-C531-439C-A523-F29839749C59}" destId="{6FEB782F-59BB-43AF-AFEF-405FC91F2EF0}" srcOrd="3" destOrd="0" presId="urn:microsoft.com/office/officeart/2018/2/layout/IconVerticalSolidList"/>
    <dgm:cxn modelId="{3AD1EC98-6342-4599-9387-D77995966281}" type="presParOf" srcId="{4EB1B66B-09D2-490C-99D5-C71AA567BF1D}" destId="{91683BB2-8C5B-4CFF-B7F5-254224604661}" srcOrd="1" destOrd="0" presId="urn:microsoft.com/office/officeart/2018/2/layout/IconVerticalSolidList"/>
    <dgm:cxn modelId="{744C0635-EFBD-47F8-9CDA-F7690E98772F}" type="presParOf" srcId="{4EB1B66B-09D2-490C-99D5-C71AA567BF1D}" destId="{B3379D01-09CC-4F2B-93F3-186B96B75396}" srcOrd="2" destOrd="0" presId="urn:microsoft.com/office/officeart/2018/2/layout/IconVerticalSolidList"/>
    <dgm:cxn modelId="{7C157721-160F-4628-B147-5E4E49BB44CA}" type="presParOf" srcId="{B3379D01-09CC-4F2B-93F3-186B96B75396}" destId="{D139C3F2-2F97-41C4-9EAB-A331A1DDEB32}" srcOrd="0" destOrd="0" presId="urn:microsoft.com/office/officeart/2018/2/layout/IconVerticalSolidList"/>
    <dgm:cxn modelId="{8969B7C9-FD4A-4794-9B14-BB21DD1ED30E}" type="presParOf" srcId="{B3379D01-09CC-4F2B-93F3-186B96B75396}" destId="{239E7FD8-A737-448D-B50F-E6601D399B1B}" srcOrd="1" destOrd="0" presId="urn:microsoft.com/office/officeart/2018/2/layout/IconVerticalSolidList"/>
    <dgm:cxn modelId="{C17238D0-E46A-4B2C-B9B7-AFE7DCB08B68}" type="presParOf" srcId="{B3379D01-09CC-4F2B-93F3-186B96B75396}" destId="{AC4053BD-4FD4-4241-A359-4F6D36768AA1}" srcOrd="2" destOrd="0" presId="urn:microsoft.com/office/officeart/2018/2/layout/IconVerticalSolidList"/>
    <dgm:cxn modelId="{11CBD232-577D-4922-9E60-924DA50770C4}" type="presParOf" srcId="{B3379D01-09CC-4F2B-93F3-186B96B75396}" destId="{F181D9F7-0E8C-425D-8933-8714D82EF4A3}" srcOrd="3" destOrd="0" presId="urn:microsoft.com/office/officeart/2018/2/layout/IconVerticalSolidList"/>
    <dgm:cxn modelId="{0528D80A-4861-4F74-AE57-70626877B2F0}" type="presParOf" srcId="{4EB1B66B-09D2-490C-99D5-C71AA567BF1D}" destId="{AEF722CD-99C3-4277-B328-BBAA7DB83BC3}" srcOrd="3" destOrd="0" presId="urn:microsoft.com/office/officeart/2018/2/layout/IconVerticalSolidList"/>
    <dgm:cxn modelId="{06B6D4B5-9F63-4E69-BEDC-68BFD2779F1D}" type="presParOf" srcId="{4EB1B66B-09D2-490C-99D5-C71AA567BF1D}" destId="{BB125AD0-2E15-4A72-BF20-3E57088268AB}" srcOrd="4" destOrd="0" presId="urn:microsoft.com/office/officeart/2018/2/layout/IconVerticalSolidList"/>
    <dgm:cxn modelId="{0AFA38EC-B821-4773-A1E4-911ED577D301}" type="presParOf" srcId="{BB125AD0-2E15-4A72-BF20-3E57088268AB}" destId="{E527314B-7F5D-4D68-B8AF-838232B0FB8B}" srcOrd="0" destOrd="0" presId="urn:microsoft.com/office/officeart/2018/2/layout/IconVerticalSolidList"/>
    <dgm:cxn modelId="{7E0AB5D8-B4E0-465C-B55B-D8E539B44589}" type="presParOf" srcId="{BB125AD0-2E15-4A72-BF20-3E57088268AB}" destId="{92A466F0-F908-4A79-AEB2-3180499B4B99}" srcOrd="1" destOrd="0" presId="urn:microsoft.com/office/officeart/2018/2/layout/IconVerticalSolidList"/>
    <dgm:cxn modelId="{91D0ABD0-C05B-424F-9A82-FD575D4A8B01}" type="presParOf" srcId="{BB125AD0-2E15-4A72-BF20-3E57088268AB}" destId="{04F76276-78CA-4031-917A-E5713C79A971}" srcOrd="2" destOrd="0" presId="urn:microsoft.com/office/officeart/2018/2/layout/IconVerticalSolidList"/>
    <dgm:cxn modelId="{6292E0CF-5CD8-4E9A-AD3F-605E38124914}" type="presParOf" srcId="{BB125AD0-2E15-4A72-BF20-3E57088268AB}" destId="{875F8558-ED40-4DBE-8DC9-CEF6CC9DE8D6}" srcOrd="3" destOrd="0" presId="urn:microsoft.com/office/officeart/2018/2/layout/IconVerticalSolidList"/>
    <dgm:cxn modelId="{56503AC4-E934-4C0F-A207-8597F8015DF5}" type="presParOf" srcId="{4EB1B66B-09D2-490C-99D5-C71AA567BF1D}" destId="{96225069-F1C4-4E2C-AD2E-D3BF5E544027}" srcOrd="5" destOrd="0" presId="urn:microsoft.com/office/officeart/2018/2/layout/IconVerticalSolidList"/>
    <dgm:cxn modelId="{0BF0733F-213E-40E2-A982-32058E275F17}" type="presParOf" srcId="{4EB1B66B-09D2-490C-99D5-C71AA567BF1D}" destId="{AEAA972C-F495-40FC-8BD6-EE4E751B3737}" srcOrd="6" destOrd="0" presId="urn:microsoft.com/office/officeart/2018/2/layout/IconVerticalSolidList"/>
    <dgm:cxn modelId="{1748BEA4-6BB8-448D-A07D-2528D9C4850D}" type="presParOf" srcId="{AEAA972C-F495-40FC-8BD6-EE4E751B3737}" destId="{A750A7AD-2F35-4B59-B41D-1B6E0CE7D459}" srcOrd="0" destOrd="0" presId="urn:microsoft.com/office/officeart/2018/2/layout/IconVerticalSolidList"/>
    <dgm:cxn modelId="{C24187BF-E58E-47CE-AB9C-6D6FB2906F93}" type="presParOf" srcId="{AEAA972C-F495-40FC-8BD6-EE4E751B3737}" destId="{2D39A2D3-578D-4950-90E5-CE4504A98628}" srcOrd="1" destOrd="0" presId="urn:microsoft.com/office/officeart/2018/2/layout/IconVerticalSolidList"/>
    <dgm:cxn modelId="{E37F1EEF-C1E7-49B2-94B0-894AE82EC064}" type="presParOf" srcId="{AEAA972C-F495-40FC-8BD6-EE4E751B3737}" destId="{2B1FC8CE-1113-4694-821A-1C06DA8E3DF9}" srcOrd="2" destOrd="0" presId="urn:microsoft.com/office/officeart/2018/2/layout/IconVerticalSolidList"/>
    <dgm:cxn modelId="{C73F8EFC-5FC2-4E4B-8810-1D2FD27D5800}" type="presParOf" srcId="{AEAA972C-F495-40FC-8BD6-EE4E751B3737}" destId="{A1A63D42-53F5-4FC0-8F5C-683FDE626B4C}" srcOrd="3" destOrd="0" presId="urn:microsoft.com/office/officeart/2018/2/layout/IconVerticalSolidList"/>
    <dgm:cxn modelId="{E60F37B2-575B-45E5-BD0C-D006EA7E6D7B}" type="presParOf" srcId="{4EB1B66B-09D2-490C-99D5-C71AA567BF1D}" destId="{1B9F28E9-EE16-455E-90A9-0D7E99263DE0}" srcOrd="7" destOrd="0" presId="urn:microsoft.com/office/officeart/2018/2/layout/IconVerticalSolidList"/>
    <dgm:cxn modelId="{D960718D-D998-4980-9462-36B5BA909A00}" type="presParOf" srcId="{4EB1B66B-09D2-490C-99D5-C71AA567BF1D}" destId="{10E1F151-D46E-475F-A7E8-CBA96B7621A1}" srcOrd="8" destOrd="0" presId="urn:microsoft.com/office/officeart/2018/2/layout/IconVerticalSolidList"/>
    <dgm:cxn modelId="{5A119E2B-B8EC-45D6-902A-6CE05F77C720}" type="presParOf" srcId="{10E1F151-D46E-475F-A7E8-CBA96B7621A1}" destId="{A90A81AD-7D95-47C3-A5BC-2DCC00247407}" srcOrd="0" destOrd="0" presId="urn:microsoft.com/office/officeart/2018/2/layout/IconVerticalSolidList"/>
    <dgm:cxn modelId="{2674CE9C-86DF-4963-B9D3-DB092C834400}" type="presParOf" srcId="{10E1F151-D46E-475F-A7E8-CBA96B7621A1}" destId="{4444EEF0-C664-4794-A478-CC35E40061DA}" srcOrd="1" destOrd="0" presId="urn:microsoft.com/office/officeart/2018/2/layout/IconVerticalSolidList"/>
    <dgm:cxn modelId="{61177FA3-8DEC-474C-A648-A403B3F8BC87}" type="presParOf" srcId="{10E1F151-D46E-475F-A7E8-CBA96B7621A1}" destId="{AAD3093C-39AF-464C-AF17-8889B2F2FB32}" srcOrd="2" destOrd="0" presId="urn:microsoft.com/office/officeart/2018/2/layout/IconVerticalSolidList"/>
    <dgm:cxn modelId="{6CEED195-F416-4B10-88D5-4E3DCE4A5746}" type="presParOf" srcId="{10E1F151-D46E-475F-A7E8-CBA96B7621A1}" destId="{B9EFD8FD-12EB-4693-AC97-3F576208F242}" srcOrd="3" destOrd="0" presId="urn:microsoft.com/office/officeart/2018/2/layout/IconVerticalSolidList"/>
    <dgm:cxn modelId="{BC193105-976D-42DB-9DD4-193CDEB22656}" type="presParOf" srcId="{4EB1B66B-09D2-490C-99D5-C71AA567BF1D}" destId="{08DB404B-ED02-4E97-AE25-8A86C95C1C40}" srcOrd="9" destOrd="0" presId="urn:microsoft.com/office/officeart/2018/2/layout/IconVerticalSolidList"/>
    <dgm:cxn modelId="{F579C52C-2247-48FF-8CFC-23BF64E11AA9}" type="presParOf" srcId="{4EB1B66B-09D2-490C-99D5-C71AA567BF1D}" destId="{BF73C756-379E-48F5-BA86-4C4A314DA595}" srcOrd="10" destOrd="0" presId="urn:microsoft.com/office/officeart/2018/2/layout/IconVerticalSolidList"/>
    <dgm:cxn modelId="{AE4E5FFB-585F-4A75-9FA3-3B7A3889C94F}" type="presParOf" srcId="{BF73C756-379E-48F5-BA86-4C4A314DA595}" destId="{22F4341B-8FED-499C-91F3-9F8780B7FA40}" srcOrd="0" destOrd="0" presId="urn:microsoft.com/office/officeart/2018/2/layout/IconVerticalSolidList"/>
    <dgm:cxn modelId="{0B49131B-11B7-41CA-85E1-3A4915986422}" type="presParOf" srcId="{BF73C756-379E-48F5-BA86-4C4A314DA595}" destId="{7F036F8D-8ECC-497D-B693-EE2B99241D9F}" srcOrd="1" destOrd="0" presId="urn:microsoft.com/office/officeart/2018/2/layout/IconVerticalSolidList"/>
    <dgm:cxn modelId="{4987D970-4BF1-484D-9AE2-146277002EE3}" type="presParOf" srcId="{BF73C756-379E-48F5-BA86-4C4A314DA595}" destId="{8141D4BC-47E7-47C9-816F-AADA600F3854}" srcOrd="2" destOrd="0" presId="urn:microsoft.com/office/officeart/2018/2/layout/IconVerticalSolidList"/>
    <dgm:cxn modelId="{5D3D8A12-1B1F-42F3-9BAC-C2769CAB0A3C}" type="presParOf" srcId="{BF73C756-379E-48F5-BA86-4C4A314DA595}" destId="{3964D749-4916-4EAD-8328-2B296FBAAF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718068-2980-4554-A0E5-7AC263442AAE}" type="doc">
      <dgm:prSet loTypeId="urn:microsoft.com/office/officeart/2005/8/layout/hierarchy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B19000-DDCB-4AEA-B9D2-D85D98FD4D99}">
      <dgm:prSet phldrT="[Text]"/>
      <dgm:spPr/>
      <dgm:t>
        <a:bodyPr/>
        <a:lstStyle/>
        <a:p>
          <a:r>
            <a:rPr lang="en-US">
              <a:cs typeface="Calibri Light"/>
            </a:rPr>
            <a:t>MCQ 1</a:t>
          </a:r>
        </a:p>
      </dgm:t>
    </dgm:pt>
    <dgm:pt modelId="{401BF588-81FE-41A5-A59D-982A458BF914}" type="parTrans" cxnId="{FB64E4E2-2BA7-4FBA-9FE2-56DC5FF611F8}">
      <dgm:prSet/>
      <dgm:spPr/>
      <dgm:t>
        <a:bodyPr/>
        <a:lstStyle/>
        <a:p>
          <a:endParaRPr lang="en-US"/>
        </a:p>
      </dgm:t>
    </dgm:pt>
    <dgm:pt modelId="{A00DA8BB-983B-4166-ABE2-87F5338A1254}" type="sibTrans" cxnId="{FB64E4E2-2BA7-4FBA-9FE2-56DC5FF611F8}">
      <dgm:prSet/>
      <dgm:spPr/>
      <dgm:t>
        <a:bodyPr/>
        <a:lstStyle/>
        <a:p>
          <a:endParaRPr lang="en-US"/>
        </a:p>
      </dgm:t>
    </dgm:pt>
    <dgm:pt modelId="{19366073-D81C-4DC5-8C71-50B062EE8233}">
      <dgm:prSet phldrT="[Text]"/>
      <dgm:spPr/>
      <dgm:t>
        <a:bodyPr/>
        <a:lstStyle/>
        <a:p>
          <a:r>
            <a:rPr lang="en-US">
              <a:cs typeface="Calibri Light"/>
            </a:rPr>
            <a:t>MCQ 2</a:t>
          </a:r>
        </a:p>
      </dgm:t>
    </dgm:pt>
    <dgm:pt modelId="{6B1FB380-8D81-48EB-8309-573DF9130579}" type="parTrans" cxnId="{845C0DE5-4AA2-46B2-94DB-0EB585787570}">
      <dgm:prSet/>
      <dgm:spPr/>
      <dgm:t>
        <a:bodyPr/>
        <a:lstStyle/>
        <a:p>
          <a:endParaRPr lang="en-US"/>
        </a:p>
      </dgm:t>
    </dgm:pt>
    <dgm:pt modelId="{1236D988-E084-4407-A4EC-119E92B1556A}" type="sibTrans" cxnId="{845C0DE5-4AA2-46B2-94DB-0EB585787570}">
      <dgm:prSet/>
      <dgm:spPr/>
      <dgm:t>
        <a:bodyPr/>
        <a:lstStyle/>
        <a:p>
          <a:endParaRPr lang="en-US"/>
        </a:p>
      </dgm:t>
    </dgm:pt>
    <dgm:pt modelId="{F4145DFA-C3D9-4C32-992F-50A2DBEE3151}">
      <dgm:prSet phldrT="[Text]"/>
      <dgm:spPr/>
      <dgm:t>
        <a:bodyPr/>
        <a:lstStyle/>
        <a:p>
          <a:r>
            <a:rPr lang="en-US">
              <a:cs typeface="Calibri Light"/>
            </a:rPr>
            <a:t>Patient monitor 1</a:t>
          </a:r>
        </a:p>
      </dgm:t>
    </dgm:pt>
    <dgm:pt modelId="{4A985D19-44DF-43EE-B4D6-07BE14DD5965}" type="parTrans" cxnId="{FD948ECC-70F1-4A68-ABC5-ACFF25C7A5D2}">
      <dgm:prSet/>
      <dgm:spPr/>
      <dgm:t>
        <a:bodyPr/>
        <a:lstStyle/>
        <a:p>
          <a:endParaRPr lang="en-US"/>
        </a:p>
      </dgm:t>
    </dgm:pt>
    <dgm:pt modelId="{646CFB82-10A9-4AFD-83EE-4471591DD9B3}" type="sibTrans" cxnId="{FD948ECC-70F1-4A68-ABC5-ACFF25C7A5D2}">
      <dgm:prSet/>
      <dgm:spPr/>
      <dgm:t>
        <a:bodyPr/>
        <a:lstStyle/>
        <a:p>
          <a:endParaRPr lang="en-US"/>
        </a:p>
      </dgm:t>
    </dgm:pt>
    <dgm:pt modelId="{487759C2-26CB-41E8-95FF-969F06430B57}">
      <dgm:prSet phldrT="[Text]"/>
      <dgm:spPr/>
      <dgm:t>
        <a:bodyPr/>
        <a:lstStyle/>
        <a:p>
          <a:r>
            <a:rPr lang="en-US">
              <a:cs typeface="Calibri Light"/>
            </a:rPr>
            <a:t>Patient monitor 2</a:t>
          </a:r>
        </a:p>
      </dgm:t>
    </dgm:pt>
    <dgm:pt modelId="{F4FAD5FF-3065-4DA9-AB8C-0E518789FBB7}" type="parTrans" cxnId="{22AA6A80-EF7B-4AA6-BD76-A03AF70613D3}">
      <dgm:prSet/>
      <dgm:spPr/>
      <dgm:t>
        <a:bodyPr/>
        <a:lstStyle/>
        <a:p>
          <a:endParaRPr lang="en-US"/>
        </a:p>
      </dgm:t>
    </dgm:pt>
    <dgm:pt modelId="{C7FF27BA-D747-4DF1-8007-7264C92BF549}" type="sibTrans" cxnId="{22AA6A80-EF7B-4AA6-BD76-A03AF70613D3}">
      <dgm:prSet/>
      <dgm:spPr/>
      <dgm:t>
        <a:bodyPr/>
        <a:lstStyle/>
        <a:p>
          <a:endParaRPr lang="en-US"/>
        </a:p>
      </dgm:t>
    </dgm:pt>
    <dgm:pt modelId="{7418DCF9-6B54-484C-BEA5-88CDA5738310}">
      <dgm:prSet phldrT="[Text]"/>
      <dgm:spPr/>
      <dgm:t>
        <a:bodyPr/>
        <a:lstStyle/>
        <a:p>
          <a:r>
            <a:rPr lang="en-US">
              <a:cs typeface="Calibri Light"/>
            </a:rPr>
            <a:t>MCQ 2</a:t>
          </a:r>
        </a:p>
      </dgm:t>
    </dgm:pt>
    <dgm:pt modelId="{7B04A54A-D115-4630-AFD0-9C305131237A}" type="parTrans" cxnId="{63511493-46A4-48D3-8343-6B203EACF15D}">
      <dgm:prSet/>
      <dgm:spPr/>
      <dgm:t>
        <a:bodyPr/>
        <a:lstStyle/>
        <a:p>
          <a:endParaRPr lang="en-US"/>
        </a:p>
      </dgm:t>
    </dgm:pt>
    <dgm:pt modelId="{0EAE129B-BAFD-4F51-9CE2-4A37E8B9CA62}" type="sibTrans" cxnId="{63511493-46A4-48D3-8343-6B203EACF15D}">
      <dgm:prSet/>
      <dgm:spPr/>
      <dgm:t>
        <a:bodyPr/>
        <a:lstStyle/>
        <a:p>
          <a:endParaRPr lang="en-US"/>
        </a:p>
      </dgm:t>
    </dgm:pt>
    <dgm:pt modelId="{1D86F1CC-66B9-4E17-831B-F9D4242B28B9}">
      <dgm:prSet phldrT="[Text]"/>
      <dgm:spPr/>
      <dgm:t>
        <a:bodyPr/>
        <a:lstStyle/>
        <a:p>
          <a:r>
            <a:rPr lang="en-US">
              <a:cs typeface="Calibri Light"/>
            </a:rPr>
            <a:t>Patient monitor 3</a:t>
          </a:r>
        </a:p>
      </dgm:t>
    </dgm:pt>
    <dgm:pt modelId="{56EF333C-69E4-4A4E-A8B4-B312D4BEC84F}" type="parTrans" cxnId="{3F6D847E-22A0-49DF-969D-A8E63951EDCF}">
      <dgm:prSet/>
      <dgm:spPr/>
      <dgm:t>
        <a:bodyPr/>
        <a:lstStyle/>
        <a:p>
          <a:endParaRPr lang="en-US"/>
        </a:p>
      </dgm:t>
    </dgm:pt>
    <dgm:pt modelId="{DA03FC09-91F8-4DA5-BB66-A87A9B1E134B}" type="sibTrans" cxnId="{3F6D847E-22A0-49DF-969D-A8E63951EDCF}">
      <dgm:prSet/>
      <dgm:spPr/>
      <dgm:t>
        <a:bodyPr/>
        <a:lstStyle/>
        <a:p>
          <a:endParaRPr lang="en-US"/>
        </a:p>
      </dgm:t>
    </dgm:pt>
    <dgm:pt modelId="{5F8CEBD5-7FB3-427E-A840-5BD1536425C2}" type="pres">
      <dgm:prSet presAssocID="{F4718068-2980-4554-A0E5-7AC263442A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CE8BAD-46A7-4A2A-BD51-D59E0C433E93}" type="pres">
      <dgm:prSet presAssocID="{E7B19000-DDCB-4AEA-B9D2-D85D98FD4D99}" presName="hierRoot1" presStyleCnt="0"/>
      <dgm:spPr/>
    </dgm:pt>
    <dgm:pt modelId="{9F5FBFD2-F56F-47E9-BBD3-945F975DAC33}" type="pres">
      <dgm:prSet presAssocID="{E7B19000-DDCB-4AEA-B9D2-D85D98FD4D99}" presName="composite" presStyleCnt="0"/>
      <dgm:spPr/>
    </dgm:pt>
    <dgm:pt modelId="{A473B441-39E8-46A5-917B-34243A52A305}" type="pres">
      <dgm:prSet presAssocID="{E7B19000-DDCB-4AEA-B9D2-D85D98FD4D99}" presName="background" presStyleLbl="node0" presStyleIdx="0" presStyleCnt="1"/>
      <dgm:spPr/>
    </dgm:pt>
    <dgm:pt modelId="{D7C011CA-F60F-4716-B445-AA476CFA5FFB}" type="pres">
      <dgm:prSet presAssocID="{E7B19000-DDCB-4AEA-B9D2-D85D98FD4D99}" presName="text" presStyleLbl="fgAcc0" presStyleIdx="0" presStyleCnt="1">
        <dgm:presLayoutVars>
          <dgm:chPref val="3"/>
        </dgm:presLayoutVars>
      </dgm:prSet>
      <dgm:spPr/>
    </dgm:pt>
    <dgm:pt modelId="{F6D58F3D-14B5-45E6-B05B-29E0925FB5F5}" type="pres">
      <dgm:prSet presAssocID="{E7B19000-DDCB-4AEA-B9D2-D85D98FD4D99}" presName="hierChild2" presStyleCnt="0"/>
      <dgm:spPr/>
    </dgm:pt>
    <dgm:pt modelId="{9CB4CF26-BD4D-4C21-AE35-D8A71F10C359}" type="pres">
      <dgm:prSet presAssocID="{6B1FB380-8D81-48EB-8309-573DF9130579}" presName="Name10" presStyleLbl="parChTrans1D2" presStyleIdx="0" presStyleCnt="2"/>
      <dgm:spPr/>
    </dgm:pt>
    <dgm:pt modelId="{668B27E0-B326-44EC-9914-F74A80D4EC67}" type="pres">
      <dgm:prSet presAssocID="{19366073-D81C-4DC5-8C71-50B062EE8233}" presName="hierRoot2" presStyleCnt="0"/>
      <dgm:spPr/>
    </dgm:pt>
    <dgm:pt modelId="{C0D87417-B50E-43B4-81C0-4FFBDCD0F89B}" type="pres">
      <dgm:prSet presAssocID="{19366073-D81C-4DC5-8C71-50B062EE8233}" presName="composite2" presStyleCnt="0"/>
      <dgm:spPr/>
    </dgm:pt>
    <dgm:pt modelId="{5D4ACB43-D218-494D-95D5-F4DD7F0CC481}" type="pres">
      <dgm:prSet presAssocID="{19366073-D81C-4DC5-8C71-50B062EE8233}" presName="background2" presStyleLbl="node2" presStyleIdx="0" presStyleCnt="2"/>
      <dgm:spPr/>
    </dgm:pt>
    <dgm:pt modelId="{6A6D65D0-F3B1-489B-A494-836A8541C525}" type="pres">
      <dgm:prSet presAssocID="{19366073-D81C-4DC5-8C71-50B062EE8233}" presName="text2" presStyleLbl="fgAcc2" presStyleIdx="0" presStyleCnt="2">
        <dgm:presLayoutVars>
          <dgm:chPref val="3"/>
        </dgm:presLayoutVars>
      </dgm:prSet>
      <dgm:spPr/>
    </dgm:pt>
    <dgm:pt modelId="{B370E358-5A45-4C80-A3E7-473D11D71622}" type="pres">
      <dgm:prSet presAssocID="{19366073-D81C-4DC5-8C71-50B062EE8233}" presName="hierChild3" presStyleCnt="0"/>
      <dgm:spPr/>
    </dgm:pt>
    <dgm:pt modelId="{C8F5CB5B-9D96-4008-99AA-E77E1A745F95}" type="pres">
      <dgm:prSet presAssocID="{4A985D19-44DF-43EE-B4D6-07BE14DD5965}" presName="Name17" presStyleLbl="parChTrans1D3" presStyleIdx="0" presStyleCnt="3"/>
      <dgm:spPr/>
    </dgm:pt>
    <dgm:pt modelId="{89CC25DD-88A6-477A-AAD7-FD25B305C582}" type="pres">
      <dgm:prSet presAssocID="{F4145DFA-C3D9-4C32-992F-50A2DBEE3151}" presName="hierRoot3" presStyleCnt="0"/>
      <dgm:spPr/>
    </dgm:pt>
    <dgm:pt modelId="{6F7770EA-C6DF-491B-B961-1BF3F7259C0A}" type="pres">
      <dgm:prSet presAssocID="{F4145DFA-C3D9-4C32-992F-50A2DBEE3151}" presName="composite3" presStyleCnt="0"/>
      <dgm:spPr/>
    </dgm:pt>
    <dgm:pt modelId="{6E42A890-4280-4BCA-BED8-E6219CB64F8A}" type="pres">
      <dgm:prSet presAssocID="{F4145DFA-C3D9-4C32-992F-50A2DBEE3151}" presName="background3" presStyleLbl="node3" presStyleIdx="0" presStyleCnt="3"/>
      <dgm:spPr/>
    </dgm:pt>
    <dgm:pt modelId="{2FEB36DC-C7A8-4CDD-9A20-41D99A89CB94}" type="pres">
      <dgm:prSet presAssocID="{F4145DFA-C3D9-4C32-992F-50A2DBEE3151}" presName="text3" presStyleLbl="fgAcc3" presStyleIdx="0" presStyleCnt="3">
        <dgm:presLayoutVars>
          <dgm:chPref val="3"/>
        </dgm:presLayoutVars>
      </dgm:prSet>
      <dgm:spPr/>
    </dgm:pt>
    <dgm:pt modelId="{05C08371-7D24-4BB8-BE29-21FD4BEF5EFB}" type="pres">
      <dgm:prSet presAssocID="{F4145DFA-C3D9-4C32-992F-50A2DBEE3151}" presName="hierChild4" presStyleCnt="0"/>
      <dgm:spPr/>
    </dgm:pt>
    <dgm:pt modelId="{EC5C2406-2A25-4560-98D0-6304BDBB33A2}" type="pres">
      <dgm:prSet presAssocID="{F4FAD5FF-3065-4DA9-AB8C-0E518789FBB7}" presName="Name17" presStyleLbl="parChTrans1D3" presStyleIdx="1" presStyleCnt="3"/>
      <dgm:spPr/>
    </dgm:pt>
    <dgm:pt modelId="{D1F3F886-49AC-4267-90D9-8F4C458EDE14}" type="pres">
      <dgm:prSet presAssocID="{487759C2-26CB-41E8-95FF-969F06430B57}" presName="hierRoot3" presStyleCnt="0"/>
      <dgm:spPr/>
    </dgm:pt>
    <dgm:pt modelId="{712E344D-C9EF-4DF4-8F32-CB2F80F361BD}" type="pres">
      <dgm:prSet presAssocID="{487759C2-26CB-41E8-95FF-969F06430B57}" presName="composite3" presStyleCnt="0"/>
      <dgm:spPr/>
    </dgm:pt>
    <dgm:pt modelId="{57794D4C-4430-4B5A-922B-5471213CF3C2}" type="pres">
      <dgm:prSet presAssocID="{487759C2-26CB-41E8-95FF-969F06430B57}" presName="background3" presStyleLbl="node3" presStyleIdx="1" presStyleCnt="3"/>
      <dgm:spPr/>
    </dgm:pt>
    <dgm:pt modelId="{0C4E482A-B17D-421A-9E5C-C5E18E186A34}" type="pres">
      <dgm:prSet presAssocID="{487759C2-26CB-41E8-95FF-969F06430B57}" presName="text3" presStyleLbl="fgAcc3" presStyleIdx="1" presStyleCnt="3">
        <dgm:presLayoutVars>
          <dgm:chPref val="3"/>
        </dgm:presLayoutVars>
      </dgm:prSet>
      <dgm:spPr/>
    </dgm:pt>
    <dgm:pt modelId="{A1F27F37-AF04-4591-8879-201C303653BF}" type="pres">
      <dgm:prSet presAssocID="{487759C2-26CB-41E8-95FF-969F06430B57}" presName="hierChild4" presStyleCnt="0"/>
      <dgm:spPr/>
    </dgm:pt>
    <dgm:pt modelId="{52829EE0-398F-47F3-A561-A0292C3746A8}" type="pres">
      <dgm:prSet presAssocID="{7B04A54A-D115-4630-AFD0-9C305131237A}" presName="Name10" presStyleLbl="parChTrans1D2" presStyleIdx="1" presStyleCnt="2"/>
      <dgm:spPr/>
    </dgm:pt>
    <dgm:pt modelId="{9A15FEEF-099B-4256-97D0-BDB307A47794}" type="pres">
      <dgm:prSet presAssocID="{7418DCF9-6B54-484C-BEA5-88CDA5738310}" presName="hierRoot2" presStyleCnt="0"/>
      <dgm:spPr/>
    </dgm:pt>
    <dgm:pt modelId="{2B04D401-9849-4663-BA8A-1601A26BE036}" type="pres">
      <dgm:prSet presAssocID="{7418DCF9-6B54-484C-BEA5-88CDA5738310}" presName="composite2" presStyleCnt="0"/>
      <dgm:spPr/>
    </dgm:pt>
    <dgm:pt modelId="{93EC11CD-807A-414E-82C2-4D615FC64578}" type="pres">
      <dgm:prSet presAssocID="{7418DCF9-6B54-484C-BEA5-88CDA5738310}" presName="background2" presStyleLbl="node2" presStyleIdx="1" presStyleCnt="2"/>
      <dgm:spPr/>
    </dgm:pt>
    <dgm:pt modelId="{148AD1FA-F484-48E8-9F97-F36FCA097652}" type="pres">
      <dgm:prSet presAssocID="{7418DCF9-6B54-484C-BEA5-88CDA5738310}" presName="text2" presStyleLbl="fgAcc2" presStyleIdx="1" presStyleCnt="2">
        <dgm:presLayoutVars>
          <dgm:chPref val="3"/>
        </dgm:presLayoutVars>
      </dgm:prSet>
      <dgm:spPr/>
    </dgm:pt>
    <dgm:pt modelId="{50741BC3-CF4E-4757-8FCD-DAE89FB6956F}" type="pres">
      <dgm:prSet presAssocID="{7418DCF9-6B54-484C-BEA5-88CDA5738310}" presName="hierChild3" presStyleCnt="0"/>
      <dgm:spPr/>
    </dgm:pt>
    <dgm:pt modelId="{B6EB33B7-3D7E-40C3-A887-D5211C7C2581}" type="pres">
      <dgm:prSet presAssocID="{56EF333C-69E4-4A4E-A8B4-B312D4BEC84F}" presName="Name17" presStyleLbl="parChTrans1D3" presStyleIdx="2" presStyleCnt="3"/>
      <dgm:spPr/>
    </dgm:pt>
    <dgm:pt modelId="{30F2FA7F-F067-4F53-A0B2-89CFD80DE05F}" type="pres">
      <dgm:prSet presAssocID="{1D86F1CC-66B9-4E17-831B-F9D4242B28B9}" presName="hierRoot3" presStyleCnt="0"/>
      <dgm:spPr/>
    </dgm:pt>
    <dgm:pt modelId="{2D2BEFEE-54B9-4F1E-9FD5-F55A417E99C4}" type="pres">
      <dgm:prSet presAssocID="{1D86F1CC-66B9-4E17-831B-F9D4242B28B9}" presName="composite3" presStyleCnt="0"/>
      <dgm:spPr/>
    </dgm:pt>
    <dgm:pt modelId="{02590542-8705-424A-B7A5-418D7A6550A7}" type="pres">
      <dgm:prSet presAssocID="{1D86F1CC-66B9-4E17-831B-F9D4242B28B9}" presName="background3" presStyleLbl="node3" presStyleIdx="2" presStyleCnt="3"/>
      <dgm:spPr/>
    </dgm:pt>
    <dgm:pt modelId="{DC88095B-D522-4CCC-9869-81272EA312B5}" type="pres">
      <dgm:prSet presAssocID="{1D86F1CC-66B9-4E17-831B-F9D4242B28B9}" presName="text3" presStyleLbl="fgAcc3" presStyleIdx="2" presStyleCnt="3">
        <dgm:presLayoutVars>
          <dgm:chPref val="3"/>
        </dgm:presLayoutVars>
      </dgm:prSet>
      <dgm:spPr/>
    </dgm:pt>
    <dgm:pt modelId="{6E6A13BF-3DF9-4204-967A-5568E8C6F62C}" type="pres">
      <dgm:prSet presAssocID="{1D86F1CC-66B9-4E17-831B-F9D4242B28B9}" presName="hierChild4" presStyleCnt="0"/>
      <dgm:spPr/>
    </dgm:pt>
  </dgm:ptLst>
  <dgm:cxnLst>
    <dgm:cxn modelId="{727E4C05-B525-414A-9248-808A184F2887}" type="presOf" srcId="{56EF333C-69E4-4A4E-A8B4-B312D4BEC84F}" destId="{B6EB33B7-3D7E-40C3-A887-D5211C7C2581}" srcOrd="0" destOrd="0" presId="urn:microsoft.com/office/officeart/2005/8/layout/hierarchy1"/>
    <dgm:cxn modelId="{28CD302A-CD7C-46D4-B874-5CFAFF876DCA}" type="presOf" srcId="{7418DCF9-6B54-484C-BEA5-88CDA5738310}" destId="{148AD1FA-F484-48E8-9F97-F36FCA097652}" srcOrd="0" destOrd="0" presId="urn:microsoft.com/office/officeart/2005/8/layout/hierarchy1"/>
    <dgm:cxn modelId="{43342935-F322-4AD2-AE53-65176A5DB9E2}" type="presOf" srcId="{E7B19000-DDCB-4AEA-B9D2-D85D98FD4D99}" destId="{D7C011CA-F60F-4716-B445-AA476CFA5FFB}" srcOrd="0" destOrd="0" presId="urn:microsoft.com/office/officeart/2005/8/layout/hierarchy1"/>
    <dgm:cxn modelId="{C6BF136C-61EB-4277-8406-85EA09588205}" type="presOf" srcId="{19366073-D81C-4DC5-8C71-50B062EE8233}" destId="{6A6D65D0-F3B1-489B-A494-836A8541C525}" srcOrd="0" destOrd="0" presId="urn:microsoft.com/office/officeart/2005/8/layout/hierarchy1"/>
    <dgm:cxn modelId="{0123284F-5A2F-4F7F-9995-9E9EE835BBA6}" type="presOf" srcId="{487759C2-26CB-41E8-95FF-969F06430B57}" destId="{0C4E482A-B17D-421A-9E5C-C5E18E186A34}" srcOrd="0" destOrd="0" presId="urn:microsoft.com/office/officeart/2005/8/layout/hierarchy1"/>
    <dgm:cxn modelId="{38B8754F-62CD-43FF-B2E1-53ACAC3A71D8}" type="presOf" srcId="{1D86F1CC-66B9-4E17-831B-F9D4242B28B9}" destId="{DC88095B-D522-4CCC-9869-81272EA312B5}" srcOrd="0" destOrd="0" presId="urn:microsoft.com/office/officeart/2005/8/layout/hierarchy1"/>
    <dgm:cxn modelId="{E85AEA53-0018-4573-8075-9C4CEAE18BB7}" type="presOf" srcId="{4A985D19-44DF-43EE-B4D6-07BE14DD5965}" destId="{C8F5CB5B-9D96-4008-99AA-E77E1A745F95}" srcOrd="0" destOrd="0" presId="urn:microsoft.com/office/officeart/2005/8/layout/hierarchy1"/>
    <dgm:cxn modelId="{3F6D847E-22A0-49DF-969D-A8E63951EDCF}" srcId="{7418DCF9-6B54-484C-BEA5-88CDA5738310}" destId="{1D86F1CC-66B9-4E17-831B-F9D4242B28B9}" srcOrd="0" destOrd="0" parTransId="{56EF333C-69E4-4A4E-A8B4-B312D4BEC84F}" sibTransId="{DA03FC09-91F8-4DA5-BB66-A87A9B1E134B}"/>
    <dgm:cxn modelId="{22AA6A80-EF7B-4AA6-BD76-A03AF70613D3}" srcId="{19366073-D81C-4DC5-8C71-50B062EE8233}" destId="{487759C2-26CB-41E8-95FF-969F06430B57}" srcOrd="1" destOrd="0" parTransId="{F4FAD5FF-3065-4DA9-AB8C-0E518789FBB7}" sibTransId="{C7FF27BA-D747-4DF1-8007-7264C92BF549}"/>
    <dgm:cxn modelId="{63511493-46A4-48D3-8343-6B203EACF15D}" srcId="{E7B19000-DDCB-4AEA-B9D2-D85D98FD4D99}" destId="{7418DCF9-6B54-484C-BEA5-88CDA5738310}" srcOrd="1" destOrd="0" parTransId="{7B04A54A-D115-4630-AFD0-9C305131237A}" sibTransId="{0EAE129B-BAFD-4F51-9CE2-4A37E8B9CA62}"/>
    <dgm:cxn modelId="{16D43B94-CEBC-4AA3-8F86-DC950B999264}" type="presOf" srcId="{7B04A54A-D115-4630-AFD0-9C305131237A}" destId="{52829EE0-398F-47F3-A561-A0292C3746A8}" srcOrd="0" destOrd="0" presId="urn:microsoft.com/office/officeart/2005/8/layout/hierarchy1"/>
    <dgm:cxn modelId="{392A2ABC-6F89-4C11-BDA1-12748A934F07}" type="presOf" srcId="{F4FAD5FF-3065-4DA9-AB8C-0E518789FBB7}" destId="{EC5C2406-2A25-4560-98D0-6304BDBB33A2}" srcOrd="0" destOrd="0" presId="urn:microsoft.com/office/officeart/2005/8/layout/hierarchy1"/>
    <dgm:cxn modelId="{FD948ECC-70F1-4A68-ABC5-ACFF25C7A5D2}" srcId="{19366073-D81C-4DC5-8C71-50B062EE8233}" destId="{F4145DFA-C3D9-4C32-992F-50A2DBEE3151}" srcOrd="0" destOrd="0" parTransId="{4A985D19-44DF-43EE-B4D6-07BE14DD5965}" sibTransId="{646CFB82-10A9-4AFD-83EE-4471591DD9B3}"/>
    <dgm:cxn modelId="{FB64E4E2-2BA7-4FBA-9FE2-56DC5FF611F8}" srcId="{F4718068-2980-4554-A0E5-7AC263442AAE}" destId="{E7B19000-DDCB-4AEA-B9D2-D85D98FD4D99}" srcOrd="0" destOrd="0" parTransId="{401BF588-81FE-41A5-A59D-982A458BF914}" sibTransId="{A00DA8BB-983B-4166-ABE2-87F5338A1254}"/>
    <dgm:cxn modelId="{703F0EE3-D97E-401B-891D-6046AB254E64}" type="presOf" srcId="{6B1FB380-8D81-48EB-8309-573DF9130579}" destId="{9CB4CF26-BD4D-4C21-AE35-D8A71F10C359}" srcOrd="0" destOrd="0" presId="urn:microsoft.com/office/officeart/2005/8/layout/hierarchy1"/>
    <dgm:cxn modelId="{845C0DE5-4AA2-46B2-94DB-0EB585787570}" srcId="{E7B19000-DDCB-4AEA-B9D2-D85D98FD4D99}" destId="{19366073-D81C-4DC5-8C71-50B062EE8233}" srcOrd="0" destOrd="0" parTransId="{6B1FB380-8D81-48EB-8309-573DF9130579}" sibTransId="{1236D988-E084-4407-A4EC-119E92B1556A}"/>
    <dgm:cxn modelId="{6E263CEB-BE9C-4FE5-B8EF-A91C0C0DB8D7}" type="presOf" srcId="{F4718068-2980-4554-A0E5-7AC263442AAE}" destId="{5F8CEBD5-7FB3-427E-A840-5BD1536425C2}" srcOrd="0" destOrd="0" presId="urn:microsoft.com/office/officeart/2005/8/layout/hierarchy1"/>
    <dgm:cxn modelId="{5DDB33F7-FF99-48CD-A384-61521F8FAD11}" type="presOf" srcId="{F4145DFA-C3D9-4C32-992F-50A2DBEE3151}" destId="{2FEB36DC-C7A8-4CDD-9A20-41D99A89CB94}" srcOrd="0" destOrd="0" presId="urn:microsoft.com/office/officeart/2005/8/layout/hierarchy1"/>
    <dgm:cxn modelId="{6739B0CC-23B4-47F5-8EE9-5D6BD82F64B9}" type="presParOf" srcId="{5F8CEBD5-7FB3-427E-A840-5BD1536425C2}" destId="{9CCE8BAD-46A7-4A2A-BD51-D59E0C433E93}" srcOrd="0" destOrd="0" presId="urn:microsoft.com/office/officeart/2005/8/layout/hierarchy1"/>
    <dgm:cxn modelId="{9EB5F0FB-988D-42C5-8890-F3F674CA6892}" type="presParOf" srcId="{9CCE8BAD-46A7-4A2A-BD51-D59E0C433E93}" destId="{9F5FBFD2-F56F-47E9-BBD3-945F975DAC33}" srcOrd="0" destOrd="0" presId="urn:microsoft.com/office/officeart/2005/8/layout/hierarchy1"/>
    <dgm:cxn modelId="{674C799F-4926-4FFB-8B6E-4FAECF4221CE}" type="presParOf" srcId="{9F5FBFD2-F56F-47E9-BBD3-945F975DAC33}" destId="{A473B441-39E8-46A5-917B-34243A52A305}" srcOrd="0" destOrd="0" presId="urn:microsoft.com/office/officeart/2005/8/layout/hierarchy1"/>
    <dgm:cxn modelId="{102EF1FD-24A0-4DDF-B666-1A2DAAE598D6}" type="presParOf" srcId="{9F5FBFD2-F56F-47E9-BBD3-945F975DAC33}" destId="{D7C011CA-F60F-4716-B445-AA476CFA5FFB}" srcOrd="1" destOrd="0" presId="urn:microsoft.com/office/officeart/2005/8/layout/hierarchy1"/>
    <dgm:cxn modelId="{57BCBF8D-6D67-46FD-BF22-63B7AF2DD4B0}" type="presParOf" srcId="{9CCE8BAD-46A7-4A2A-BD51-D59E0C433E93}" destId="{F6D58F3D-14B5-45E6-B05B-29E0925FB5F5}" srcOrd="1" destOrd="0" presId="urn:microsoft.com/office/officeart/2005/8/layout/hierarchy1"/>
    <dgm:cxn modelId="{7E75E26B-3265-4918-B5A8-4065AC62F96C}" type="presParOf" srcId="{F6D58F3D-14B5-45E6-B05B-29E0925FB5F5}" destId="{9CB4CF26-BD4D-4C21-AE35-D8A71F10C359}" srcOrd="0" destOrd="0" presId="urn:microsoft.com/office/officeart/2005/8/layout/hierarchy1"/>
    <dgm:cxn modelId="{82A20452-5DA1-42D8-9480-7D5002D3B40C}" type="presParOf" srcId="{F6D58F3D-14B5-45E6-B05B-29E0925FB5F5}" destId="{668B27E0-B326-44EC-9914-F74A80D4EC67}" srcOrd="1" destOrd="0" presId="urn:microsoft.com/office/officeart/2005/8/layout/hierarchy1"/>
    <dgm:cxn modelId="{A9079F77-752C-42BA-9A77-9DF1D5EDE6B6}" type="presParOf" srcId="{668B27E0-B326-44EC-9914-F74A80D4EC67}" destId="{C0D87417-B50E-43B4-81C0-4FFBDCD0F89B}" srcOrd="0" destOrd="0" presId="urn:microsoft.com/office/officeart/2005/8/layout/hierarchy1"/>
    <dgm:cxn modelId="{A8A8CE23-DB55-4830-A9D4-A7B3A6BFFD39}" type="presParOf" srcId="{C0D87417-B50E-43B4-81C0-4FFBDCD0F89B}" destId="{5D4ACB43-D218-494D-95D5-F4DD7F0CC481}" srcOrd="0" destOrd="0" presId="urn:microsoft.com/office/officeart/2005/8/layout/hierarchy1"/>
    <dgm:cxn modelId="{6F9E0154-70A4-4D00-83E1-0B796D21E7B2}" type="presParOf" srcId="{C0D87417-B50E-43B4-81C0-4FFBDCD0F89B}" destId="{6A6D65D0-F3B1-489B-A494-836A8541C525}" srcOrd="1" destOrd="0" presId="urn:microsoft.com/office/officeart/2005/8/layout/hierarchy1"/>
    <dgm:cxn modelId="{877BA989-0B84-4EBF-83D0-BEF520DD3040}" type="presParOf" srcId="{668B27E0-B326-44EC-9914-F74A80D4EC67}" destId="{B370E358-5A45-4C80-A3E7-473D11D71622}" srcOrd="1" destOrd="0" presId="urn:microsoft.com/office/officeart/2005/8/layout/hierarchy1"/>
    <dgm:cxn modelId="{EEAD2D15-7AC5-4678-B74A-729C72959D89}" type="presParOf" srcId="{B370E358-5A45-4C80-A3E7-473D11D71622}" destId="{C8F5CB5B-9D96-4008-99AA-E77E1A745F95}" srcOrd="0" destOrd="0" presId="urn:microsoft.com/office/officeart/2005/8/layout/hierarchy1"/>
    <dgm:cxn modelId="{15EAE590-E958-45E3-B68C-0C51772600E5}" type="presParOf" srcId="{B370E358-5A45-4C80-A3E7-473D11D71622}" destId="{89CC25DD-88A6-477A-AAD7-FD25B305C582}" srcOrd="1" destOrd="0" presId="urn:microsoft.com/office/officeart/2005/8/layout/hierarchy1"/>
    <dgm:cxn modelId="{AC2E610F-1FEB-46EB-82FB-5D3E0E3F79F7}" type="presParOf" srcId="{89CC25DD-88A6-477A-AAD7-FD25B305C582}" destId="{6F7770EA-C6DF-491B-B961-1BF3F7259C0A}" srcOrd="0" destOrd="0" presId="urn:microsoft.com/office/officeart/2005/8/layout/hierarchy1"/>
    <dgm:cxn modelId="{2FE8D0BA-309B-4F28-9FDA-5F99ED67E5BF}" type="presParOf" srcId="{6F7770EA-C6DF-491B-B961-1BF3F7259C0A}" destId="{6E42A890-4280-4BCA-BED8-E6219CB64F8A}" srcOrd="0" destOrd="0" presId="urn:microsoft.com/office/officeart/2005/8/layout/hierarchy1"/>
    <dgm:cxn modelId="{76A5E83C-600C-46B7-A905-3A9A84C49483}" type="presParOf" srcId="{6F7770EA-C6DF-491B-B961-1BF3F7259C0A}" destId="{2FEB36DC-C7A8-4CDD-9A20-41D99A89CB94}" srcOrd="1" destOrd="0" presId="urn:microsoft.com/office/officeart/2005/8/layout/hierarchy1"/>
    <dgm:cxn modelId="{0A9DB595-5D89-4E07-B18E-C50E3AA95DF0}" type="presParOf" srcId="{89CC25DD-88A6-477A-AAD7-FD25B305C582}" destId="{05C08371-7D24-4BB8-BE29-21FD4BEF5EFB}" srcOrd="1" destOrd="0" presId="urn:microsoft.com/office/officeart/2005/8/layout/hierarchy1"/>
    <dgm:cxn modelId="{E3F72DB7-D2AE-469E-B8BA-09652DB70F14}" type="presParOf" srcId="{B370E358-5A45-4C80-A3E7-473D11D71622}" destId="{EC5C2406-2A25-4560-98D0-6304BDBB33A2}" srcOrd="2" destOrd="0" presId="urn:microsoft.com/office/officeart/2005/8/layout/hierarchy1"/>
    <dgm:cxn modelId="{BCECF24E-208A-4CD7-8ED0-5959DDA7956A}" type="presParOf" srcId="{B370E358-5A45-4C80-A3E7-473D11D71622}" destId="{D1F3F886-49AC-4267-90D9-8F4C458EDE14}" srcOrd="3" destOrd="0" presId="urn:microsoft.com/office/officeart/2005/8/layout/hierarchy1"/>
    <dgm:cxn modelId="{7C25C88C-585A-447B-AEF9-F520CB3388A1}" type="presParOf" srcId="{D1F3F886-49AC-4267-90D9-8F4C458EDE14}" destId="{712E344D-C9EF-4DF4-8F32-CB2F80F361BD}" srcOrd="0" destOrd="0" presId="urn:microsoft.com/office/officeart/2005/8/layout/hierarchy1"/>
    <dgm:cxn modelId="{A4828D00-B2CD-4276-8654-C214978DE15C}" type="presParOf" srcId="{712E344D-C9EF-4DF4-8F32-CB2F80F361BD}" destId="{57794D4C-4430-4B5A-922B-5471213CF3C2}" srcOrd="0" destOrd="0" presId="urn:microsoft.com/office/officeart/2005/8/layout/hierarchy1"/>
    <dgm:cxn modelId="{D1275FBE-3AE7-469E-B855-8A75C4DE2100}" type="presParOf" srcId="{712E344D-C9EF-4DF4-8F32-CB2F80F361BD}" destId="{0C4E482A-B17D-421A-9E5C-C5E18E186A34}" srcOrd="1" destOrd="0" presId="urn:microsoft.com/office/officeart/2005/8/layout/hierarchy1"/>
    <dgm:cxn modelId="{98CEF5B2-03CC-4FDD-99E0-085D0E9339DB}" type="presParOf" srcId="{D1F3F886-49AC-4267-90D9-8F4C458EDE14}" destId="{A1F27F37-AF04-4591-8879-201C303653BF}" srcOrd="1" destOrd="0" presId="urn:microsoft.com/office/officeart/2005/8/layout/hierarchy1"/>
    <dgm:cxn modelId="{237D49EB-F553-4DD6-97B4-7973A478E3E7}" type="presParOf" srcId="{F6D58F3D-14B5-45E6-B05B-29E0925FB5F5}" destId="{52829EE0-398F-47F3-A561-A0292C3746A8}" srcOrd="2" destOrd="0" presId="urn:microsoft.com/office/officeart/2005/8/layout/hierarchy1"/>
    <dgm:cxn modelId="{504BDB2A-5CF3-4610-BF44-5DF578094EBB}" type="presParOf" srcId="{F6D58F3D-14B5-45E6-B05B-29E0925FB5F5}" destId="{9A15FEEF-099B-4256-97D0-BDB307A47794}" srcOrd="3" destOrd="0" presId="urn:microsoft.com/office/officeart/2005/8/layout/hierarchy1"/>
    <dgm:cxn modelId="{7163405D-142C-44D1-B45F-CC6D09C7BF85}" type="presParOf" srcId="{9A15FEEF-099B-4256-97D0-BDB307A47794}" destId="{2B04D401-9849-4663-BA8A-1601A26BE036}" srcOrd="0" destOrd="0" presId="urn:microsoft.com/office/officeart/2005/8/layout/hierarchy1"/>
    <dgm:cxn modelId="{8781051B-EE51-4711-95CA-B6FA9884030E}" type="presParOf" srcId="{2B04D401-9849-4663-BA8A-1601A26BE036}" destId="{93EC11CD-807A-414E-82C2-4D615FC64578}" srcOrd="0" destOrd="0" presId="urn:microsoft.com/office/officeart/2005/8/layout/hierarchy1"/>
    <dgm:cxn modelId="{8A14E1ED-8147-48C2-B3DC-F6D4716488C9}" type="presParOf" srcId="{2B04D401-9849-4663-BA8A-1601A26BE036}" destId="{148AD1FA-F484-48E8-9F97-F36FCA097652}" srcOrd="1" destOrd="0" presId="urn:microsoft.com/office/officeart/2005/8/layout/hierarchy1"/>
    <dgm:cxn modelId="{19A22FA3-8C42-44EC-9D9D-CD6DAD7D3FB7}" type="presParOf" srcId="{9A15FEEF-099B-4256-97D0-BDB307A47794}" destId="{50741BC3-CF4E-4757-8FCD-DAE89FB6956F}" srcOrd="1" destOrd="0" presId="urn:microsoft.com/office/officeart/2005/8/layout/hierarchy1"/>
    <dgm:cxn modelId="{FF89FF70-5702-47C1-9A33-EA049F34AC66}" type="presParOf" srcId="{50741BC3-CF4E-4757-8FCD-DAE89FB6956F}" destId="{B6EB33B7-3D7E-40C3-A887-D5211C7C2581}" srcOrd="0" destOrd="0" presId="urn:microsoft.com/office/officeart/2005/8/layout/hierarchy1"/>
    <dgm:cxn modelId="{BCB0D3A9-1626-49EC-8556-2D5705BC84B9}" type="presParOf" srcId="{50741BC3-CF4E-4757-8FCD-DAE89FB6956F}" destId="{30F2FA7F-F067-4F53-A0B2-89CFD80DE05F}" srcOrd="1" destOrd="0" presId="urn:microsoft.com/office/officeart/2005/8/layout/hierarchy1"/>
    <dgm:cxn modelId="{F564E043-340A-437B-876B-BDCE028B6ED9}" type="presParOf" srcId="{30F2FA7F-F067-4F53-A0B2-89CFD80DE05F}" destId="{2D2BEFEE-54B9-4F1E-9FD5-F55A417E99C4}" srcOrd="0" destOrd="0" presId="urn:microsoft.com/office/officeart/2005/8/layout/hierarchy1"/>
    <dgm:cxn modelId="{5802432A-E779-40CE-AC90-82E2E39BAC27}" type="presParOf" srcId="{2D2BEFEE-54B9-4F1E-9FD5-F55A417E99C4}" destId="{02590542-8705-424A-B7A5-418D7A6550A7}" srcOrd="0" destOrd="0" presId="urn:microsoft.com/office/officeart/2005/8/layout/hierarchy1"/>
    <dgm:cxn modelId="{8B17A73A-5730-45BC-BACD-775E859F229A}" type="presParOf" srcId="{2D2BEFEE-54B9-4F1E-9FD5-F55A417E99C4}" destId="{DC88095B-D522-4CCC-9869-81272EA312B5}" srcOrd="1" destOrd="0" presId="urn:microsoft.com/office/officeart/2005/8/layout/hierarchy1"/>
    <dgm:cxn modelId="{3D6773D7-8716-492D-89A7-EC5C5D98E817}" type="presParOf" srcId="{30F2FA7F-F067-4F53-A0B2-89CFD80DE05F}" destId="{6E6A13BF-3DF9-4204-967A-5568E8C6F6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A1C56-7175-43B8-8769-B53B606B0CF1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07F7D-0CF0-47E7-97F1-68210E44C53E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B782F-59BB-43AF-AFEF-405FC91F2EF0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937002" y="1903"/>
        <a:ext cx="5576601" cy="811257"/>
      </dsp:txXfrm>
    </dsp:sp>
    <dsp:sp modelId="{D139C3F2-2F97-41C4-9EAB-A331A1DDEB32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E7FD8-A737-448D-B50F-E6601D399B1B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1D9F7-0E8C-425D-8933-8714D82EF4A3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Solution Design</a:t>
          </a:r>
        </a:p>
      </dsp:txBody>
      <dsp:txXfrm>
        <a:off x="937002" y="1015975"/>
        <a:ext cx="5576601" cy="811257"/>
      </dsp:txXfrm>
    </dsp:sp>
    <dsp:sp modelId="{E527314B-7F5D-4D68-B8AF-838232B0FB8B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466F0-F908-4A79-AEB2-3180499B4B99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F8558-ED40-4DBE-8DC9-CEF6CC9DE8D6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Requirements</a:t>
          </a:r>
        </a:p>
      </dsp:txBody>
      <dsp:txXfrm>
        <a:off x="937002" y="2030048"/>
        <a:ext cx="5576601" cy="811257"/>
      </dsp:txXfrm>
    </dsp:sp>
    <dsp:sp modelId="{A750A7AD-2F35-4B59-B41D-1B6E0CE7D459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9A2D3-578D-4950-90E5-CE4504A98628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63D42-53F5-4FC0-8F5C-683FDE626B4C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Class Relationship</a:t>
          </a:r>
        </a:p>
      </dsp:txBody>
      <dsp:txXfrm>
        <a:off x="937002" y="3044120"/>
        <a:ext cx="5576601" cy="811257"/>
      </dsp:txXfrm>
    </dsp:sp>
    <dsp:sp modelId="{A90A81AD-7D95-47C3-A5BC-2DCC00247407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4EEF0-C664-4794-A478-CC35E40061DA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FD8FD-12EB-4693-AC97-3F576208F242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Unit Test Cases</a:t>
          </a:r>
        </a:p>
      </dsp:txBody>
      <dsp:txXfrm>
        <a:off x="937002" y="4058192"/>
        <a:ext cx="5576601" cy="811257"/>
      </dsp:txXfrm>
    </dsp:sp>
    <dsp:sp modelId="{22F4341B-8FED-499C-91F3-9F8780B7FA40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36F8D-8ECC-497D-B693-EE2B99241D9F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4D749-4916-4EAD-8328-2B296FBAAF84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Implementation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B33B7-3D7E-40C3-A887-D5211C7C2581}">
      <dsp:nvSpPr>
        <dsp:cNvPr id="0" name=""/>
        <dsp:cNvSpPr/>
      </dsp:nvSpPr>
      <dsp:spPr>
        <a:xfrm>
          <a:off x="7190656" y="2379922"/>
          <a:ext cx="91440" cy="4430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0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29EE0-398F-47F3-A561-A0292C3746A8}">
      <dsp:nvSpPr>
        <dsp:cNvPr id="0" name=""/>
        <dsp:cNvSpPr/>
      </dsp:nvSpPr>
      <dsp:spPr>
        <a:xfrm>
          <a:off x="5839946" y="969529"/>
          <a:ext cx="1396429" cy="443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924"/>
              </a:lnTo>
              <a:lnTo>
                <a:pt x="1396429" y="301924"/>
              </a:lnTo>
              <a:lnTo>
                <a:pt x="1396429" y="44304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C2406-2A25-4560-98D0-6304BDBB33A2}">
      <dsp:nvSpPr>
        <dsp:cNvPr id="0" name=""/>
        <dsp:cNvSpPr/>
      </dsp:nvSpPr>
      <dsp:spPr>
        <a:xfrm>
          <a:off x="4443517" y="2379922"/>
          <a:ext cx="930952" cy="443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924"/>
              </a:lnTo>
              <a:lnTo>
                <a:pt x="930952" y="301924"/>
              </a:lnTo>
              <a:lnTo>
                <a:pt x="930952" y="4430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5CB5B-9D96-4008-99AA-E77E1A745F95}">
      <dsp:nvSpPr>
        <dsp:cNvPr id="0" name=""/>
        <dsp:cNvSpPr/>
      </dsp:nvSpPr>
      <dsp:spPr>
        <a:xfrm>
          <a:off x="3512564" y="2379922"/>
          <a:ext cx="930952" cy="443048"/>
        </a:xfrm>
        <a:custGeom>
          <a:avLst/>
          <a:gdLst/>
          <a:ahLst/>
          <a:cxnLst/>
          <a:rect l="0" t="0" r="0" b="0"/>
          <a:pathLst>
            <a:path>
              <a:moveTo>
                <a:pt x="930952" y="0"/>
              </a:moveTo>
              <a:lnTo>
                <a:pt x="930952" y="301924"/>
              </a:lnTo>
              <a:lnTo>
                <a:pt x="0" y="301924"/>
              </a:lnTo>
              <a:lnTo>
                <a:pt x="0" y="4430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4CF26-BD4D-4C21-AE35-D8A71F10C359}">
      <dsp:nvSpPr>
        <dsp:cNvPr id="0" name=""/>
        <dsp:cNvSpPr/>
      </dsp:nvSpPr>
      <dsp:spPr>
        <a:xfrm>
          <a:off x="4443517" y="969529"/>
          <a:ext cx="1396429" cy="443048"/>
        </a:xfrm>
        <a:custGeom>
          <a:avLst/>
          <a:gdLst/>
          <a:ahLst/>
          <a:cxnLst/>
          <a:rect l="0" t="0" r="0" b="0"/>
          <a:pathLst>
            <a:path>
              <a:moveTo>
                <a:pt x="1396429" y="0"/>
              </a:moveTo>
              <a:lnTo>
                <a:pt x="1396429" y="301924"/>
              </a:lnTo>
              <a:lnTo>
                <a:pt x="0" y="301924"/>
              </a:lnTo>
              <a:lnTo>
                <a:pt x="0" y="44304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3B441-39E8-46A5-917B-34243A52A305}">
      <dsp:nvSpPr>
        <dsp:cNvPr id="0" name=""/>
        <dsp:cNvSpPr/>
      </dsp:nvSpPr>
      <dsp:spPr>
        <a:xfrm>
          <a:off x="5078258" y="2184"/>
          <a:ext cx="1523377" cy="967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C011CA-F60F-4716-B445-AA476CFA5FFB}">
      <dsp:nvSpPr>
        <dsp:cNvPr id="0" name=""/>
        <dsp:cNvSpPr/>
      </dsp:nvSpPr>
      <dsp:spPr>
        <a:xfrm>
          <a:off x="5247522" y="162985"/>
          <a:ext cx="1523377" cy="9673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cs typeface="Calibri Light"/>
            </a:rPr>
            <a:t>MCQ 1</a:t>
          </a:r>
        </a:p>
      </dsp:txBody>
      <dsp:txXfrm>
        <a:off x="5275855" y="191318"/>
        <a:ext cx="1466711" cy="910678"/>
      </dsp:txXfrm>
    </dsp:sp>
    <dsp:sp modelId="{5D4ACB43-D218-494D-95D5-F4DD7F0CC481}">
      <dsp:nvSpPr>
        <dsp:cNvPr id="0" name=""/>
        <dsp:cNvSpPr/>
      </dsp:nvSpPr>
      <dsp:spPr>
        <a:xfrm>
          <a:off x="3681828" y="1412578"/>
          <a:ext cx="1523377" cy="967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6D65D0-F3B1-489B-A494-836A8541C525}">
      <dsp:nvSpPr>
        <dsp:cNvPr id="0" name=""/>
        <dsp:cNvSpPr/>
      </dsp:nvSpPr>
      <dsp:spPr>
        <a:xfrm>
          <a:off x="3851092" y="1573379"/>
          <a:ext cx="1523377" cy="9673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cs typeface="Calibri Light"/>
            </a:rPr>
            <a:t>MCQ 2</a:t>
          </a:r>
        </a:p>
      </dsp:txBody>
      <dsp:txXfrm>
        <a:off x="3879425" y="1601712"/>
        <a:ext cx="1466711" cy="910678"/>
      </dsp:txXfrm>
    </dsp:sp>
    <dsp:sp modelId="{6E42A890-4280-4BCA-BED8-E6219CB64F8A}">
      <dsp:nvSpPr>
        <dsp:cNvPr id="0" name=""/>
        <dsp:cNvSpPr/>
      </dsp:nvSpPr>
      <dsp:spPr>
        <a:xfrm>
          <a:off x="2750875" y="2822971"/>
          <a:ext cx="1523377" cy="967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EB36DC-C7A8-4CDD-9A20-41D99A89CB94}">
      <dsp:nvSpPr>
        <dsp:cNvPr id="0" name=""/>
        <dsp:cNvSpPr/>
      </dsp:nvSpPr>
      <dsp:spPr>
        <a:xfrm>
          <a:off x="2920140" y="2983772"/>
          <a:ext cx="1523377" cy="9673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cs typeface="Calibri Light"/>
            </a:rPr>
            <a:t>Patient monitor 1</a:t>
          </a:r>
        </a:p>
      </dsp:txBody>
      <dsp:txXfrm>
        <a:off x="2948473" y="3012105"/>
        <a:ext cx="1466711" cy="910678"/>
      </dsp:txXfrm>
    </dsp:sp>
    <dsp:sp modelId="{57794D4C-4430-4B5A-922B-5471213CF3C2}">
      <dsp:nvSpPr>
        <dsp:cNvPr id="0" name=""/>
        <dsp:cNvSpPr/>
      </dsp:nvSpPr>
      <dsp:spPr>
        <a:xfrm>
          <a:off x="4612781" y="2822971"/>
          <a:ext cx="1523377" cy="967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4E482A-B17D-421A-9E5C-C5E18E186A34}">
      <dsp:nvSpPr>
        <dsp:cNvPr id="0" name=""/>
        <dsp:cNvSpPr/>
      </dsp:nvSpPr>
      <dsp:spPr>
        <a:xfrm>
          <a:off x="4782045" y="2983772"/>
          <a:ext cx="1523377" cy="9673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cs typeface="Calibri Light"/>
            </a:rPr>
            <a:t>Patient monitor 2</a:t>
          </a:r>
        </a:p>
      </dsp:txBody>
      <dsp:txXfrm>
        <a:off x="4810378" y="3012105"/>
        <a:ext cx="1466711" cy="910678"/>
      </dsp:txXfrm>
    </dsp:sp>
    <dsp:sp modelId="{93EC11CD-807A-414E-82C2-4D615FC64578}">
      <dsp:nvSpPr>
        <dsp:cNvPr id="0" name=""/>
        <dsp:cNvSpPr/>
      </dsp:nvSpPr>
      <dsp:spPr>
        <a:xfrm>
          <a:off x="6474687" y="1412578"/>
          <a:ext cx="1523377" cy="967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8AD1FA-F484-48E8-9F97-F36FCA097652}">
      <dsp:nvSpPr>
        <dsp:cNvPr id="0" name=""/>
        <dsp:cNvSpPr/>
      </dsp:nvSpPr>
      <dsp:spPr>
        <a:xfrm>
          <a:off x="6643951" y="1573379"/>
          <a:ext cx="1523377" cy="9673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cs typeface="Calibri Light"/>
            </a:rPr>
            <a:t>MCQ 2</a:t>
          </a:r>
        </a:p>
      </dsp:txBody>
      <dsp:txXfrm>
        <a:off x="6672284" y="1601712"/>
        <a:ext cx="1466711" cy="910678"/>
      </dsp:txXfrm>
    </dsp:sp>
    <dsp:sp modelId="{02590542-8705-424A-B7A5-418D7A6550A7}">
      <dsp:nvSpPr>
        <dsp:cNvPr id="0" name=""/>
        <dsp:cNvSpPr/>
      </dsp:nvSpPr>
      <dsp:spPr>
        <a:xfrm>
          <a:off x="6474687" y="2822971"/>
          <a:ext cx="1523377" cy="967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88095B-D522-4CCC-9869-81272EA312B5}">
      <dsp:nvSpPr>
        <dsp:cNvPr id="0" name=""/>
        <dsp:cNvSpPr/>
      </dsp:nvSpPr>
      <dsp:spPr>
        <a:xfrm>
          <a:off x="6643951" y="2983772"/>
          <a:ext cx="1523377" cy="9673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cs typeface="Calibri Light"/>
            </a:rPr>
            <a:t>Patient monitor 3</a:t>
          </a:r>
        </a:p>
      </dsp:txBody>
      <dsp:txXfrm>
        <a:off x="6672284" y="3012105"/>
        <a:ext cx="1466711" cy="910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Easy selection of patient monitor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344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b="1" i="1">
                <a:cs typeface="Calibri"/>
              </a:rPr>
              <a:t>Group 9</a:t>
            </a:r>
          </a:p>
          <a:p>
            <a:r>
              <a:rPr lang="en-US" sz="2200" i="1">
                <a:cs typeface="Calibri"/>
              </a:rPr>
              <a:t>Veena Ravi</a:t>
            </a:r>
            <a:endParaRPr lang="en-US"/>
          </a:p>
          <a:p>
            <a:r>
              <a:rPr lang="en-US" sz="2200" i="1" err="1">
                <a:cs typeface="Calibri"/>
              </a:rPr>
              <a:t>Nivishree</a:t>
            </a:r>
            <a:r>
              <a:rPr lang="en-US" sz="2200" i="1">
                <a:cs typeface="Calibri"/>
              </a:rPr>
              <a:t> P</a:t>
            </a:r>
          </a:p>
          <a:p>
            <a:r>
              <a:rPr lang="en-US" sz="2200" i="1">
                <a:cs typeface="Calibri"/>
              </a:rPr>
              <a:t>Gopinath Shanmugam</a:t>
            </a:r>
          </a:p>
          <a:p>
            <a:endParaRPr lang="en-US" sz="1900">
              <a:cs typeface="Calibri"/>
            </a:endParaRPr>
          </a:p>
          <a:p>
            <a:endParaRPr lang="en-US" sz="1900">
              <a:solidFill>
                <a:srgbClr val="0070C0"/>
              </a:solidFill>
              <a:cs typeface="Calibri"/>
            </a:endParaRPr>
          </a:p>
          <a:p>
            <a:r>
              <a:rPr lang="en-US">
                <a:solidFill>
                  <a:srgbClr val="0070C0"/>
                </a:solidFill>
                <a:cs typeface="Calibri"/>
              </a:rPr>
              <a:t>C++ Case study Evaluation   02/08/2019 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A57E28-7133-4139-BAF5-CEC7AC13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88" y="1102389"/>
            <a:ext cx="5993605" cy="46175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38BF3-5ED8-48B3-B5A9-FC94A48C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9" y="742951"/>
            <a:ext cx="3833812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Table 3:</a:t>
            </a:r>
            <a:br>
              <a:rPr lang="en-US" dirty="0"/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of </a:t>
            </a:r>
            <a:r>
              <a:rPr lang="en-US">
                <a:solidFill>
                  <a:srgbClr val="FFFFFF"/>
                </a:solidFill>
              </a:rPr>
              <a:t>patient monitors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566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692D-122D-4C6A-B5F5-C6440A67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91" y="592588"/>
            <a:ext cx="10621818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Class relationship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91BD560-C814-4781-960F-9E0AA31FB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86592"/>
              </p:ext>
            </p:extLst>
          </p:nvPr>
        </p:nvGraphicFramePr>
        <p:xfrm>
          <a:off x="2433850" y="3832745"/>
          <a:ext cx="123654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47">
                  <a:extLst>
                    <a:ext uri="{9D8B030D-6E8A-4147-A177-3AD203B41FA5}">
                      <a16:colId xmlns:a16="http://schemas.microsoft.com/office/drawing/2014/main" val="1162614686"/>
                    </a:ext>
                  </a:extLst>
                </a:gridCol>
              </a:tblGrid>
              <a:tr h="699447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DataFetch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73358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207B6A45-EB59-4661-B737-169A0D0DA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62346"/>
              </p:ext>
            </p:extLst>
          </p:nvPr>
        </p:nvGraphicFramePr>
        <p:xfrm>
          <a:off x="5515969" y="3809999"/>
          <a:ext cx="123654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47">
                  <a:extLst>
                    <a:ext uri="{9D8B030D-6E8A-4147-A177-3AD203B41FA5}">
                      <a16:colId xmlns:a16="http://schemas.microsoft.com/office/drawing/2014/main" val="1162614686"/>
                    </a:ext>
                  </a:extLst>
                </a:gridCol>
              </a:tblGrid>
              <a:tr h="699447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Chatbot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73358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id="{B1E1B2F7-C2F0-4741-8E0F-F338D3A0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63513"/>
              </p:ext>
            </p:extLst>
          </p:nvPr>
        </p:nvGraphicFramePr>
        <p:xfrm>
          <a:off x="8745939" y="3798626"/>
          <a:ext cx="1236547" cy="88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47">
                  <a:extLst>
                    <a:ext uri="{9D8B030D-6E8A-4147-A177-3AD203B41FA5}">
                      <a16:colId xmlns:a16="http://schemas.microsoft.com/office/drawing/2014/main" val="1162614686"/>
                    </a:ext>
                  </a:extLst>
                </a:gridCol>
              </a:tblGrid>
              <a:tr h="888643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Linker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73358"/>
                  </a:ext>
                </a:extLst>
              </a:tr>
            </a:tbl>
          </a:graphicData>
        </a:graphic>
      </p:graphicFrame>
      <p:graphicFrame>
        <p:nvGraphicFramePr>
          <p:cNvPr id="23" name="Table 19">
            <a:extLst>
              <a:ext uri="{FF2B5EF4-FFF2-40B4-BE49-F238E27FC236}">
                <a16:creationId xmlns:a16="http://schemas.microsoft.com/office/drawing/2014/main" id="{E3267F5E-927D-42B2-91E3-DE7F8267F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67313"/>
              </p:ext>
            </p:extLst>
          </p:nvPr>
        </p:nvGraphicFramePr>
        <p:xfrm>
          <a:off x="5481849" y="2126776"/>
          <a:ext cx="1236547" cy="87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47">
                  <a:extLst>
                    <a:ext uri="{9D8B030D-6E8A-4147-A177-3AD203B41FA5}">
                      <a16:colId xmlns:a16="http://schemas.microsoft.com/office/drawing/2014/main" val="1162614686"/>
                    </a:ext>
                  </a:extLst>
                </a:gridCol>
              </a:tblGrid>
              <a:tr h="871443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73358"/>
                  </a:ext>
                </a:extLst>
              </a:tr>
            </a:tbl>
          </a:graphicData>
        </a:graphic>
      </p:graphicFrame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72B988B-CCC5-4A0F-8E49-E48F6266CCFE}"/>
              </a:ext>
            </a:extLst>
          </p:cNvPr>
          <p:cNvCxnSpPr/>
          <p:nvPr/>
        </p:nvCxnSpPr>
        <p:spPr>
          <a:xfrm flipV="1">
            <a:off x="3819099" y="2641978"/>
            <a:ext cx="1551295" cy="1451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8ADF71-32B0-4FD1-B74E-AE6DD2ADCFE8}"/>
              </a:ext>
            </a:extLst>
          </p:cNvPr>
          <p:cNvCxnSpPr/>
          <p:nvPr/>
        </p:nvCxnSpPr>
        <p:spPr>
          <a:xfrm flipH="1" flipV="1">
            <a:off x="3131309" y="4854337"/>
            <a:ext cx="6823" cy="97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790F8B-0297-4466-A3F8-00FCB66BC87C}"/>
              </a:ext>
            </a:extLst>
          </p:cNvPr>
          <p:cNvCxnSpPr/>
          <p:nvPr/>
        </p:nvCxnSpPr>
        <p:spPr>
          <a:xfrm flipV="1">
            <a:off x="3144531" y="5811529"/>
            <a:ext cx="6209729" cy="113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B57F1B-D85D-447E-983E-5DCD58485E87}"/>
              </a:ext>
            </a:extLst>
          </p:cNvPr>
          <p:cNvCxnSpPr/>
          <p:nvPr/>
        </p:nvCxnSpPr>
        <p:spPr>
          <a:xfrm flipH="1">
            <a:off x="9349285" y="4703360"/>
            <a:ext cx="11372" cy="10577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935EBC-4AC5-4D89-955F-5B67F2A79153}"/>
              </a:ext>
            </a:extLst>
          </p:cNvPr>
          <p:cNvCxnSpPr/>
          <p:nvPr/>
        </p:nvCxnSpPr>
        <p:spPr>
          <a:xfrm flipH="1" flipV="1">
            <a:off x="5936918" y="4862157"/>
            <a:ext cx="6823" cy="64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A2B119-341B-4886-A4C0-B1FA52592069}"/>
              </a:ext>
            </a:extLst>
          </p:cNvPr>
          <p:cNvCxnSpPr/>
          <p:nvPr/>
        </p:nvCxnSpPr>
        <p:spPr>
          <a:xfrm flipV="1">
            <a:off x="5938768" y="5478154"/>
            <a:ext cx="3423309" cy="341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72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6745-B390-42C9-B857-71A27699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  <a:cs typeface="Calibri Light"/>
              </a:rPr>
              <a:t>Unit test cases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FA04AD-AA59-41E4-BDEA-CEB3031F4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467020"/>
              </p:ext>
            </p:extLst>
          </p:nvPr>
        </p:nvGraphicFramePr>
        <p:xfrm>
          <a:off x="887260" y="1544876"/>
          <a:ext cx="9355480" cy="4674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4143">
                  <a:extLst>
                    <a:ext uri="{9D8B030D-6E8A-4147-A177-3AD203B41FA5}">
                      <a16:colId xmlns:a16="http://schemas.microsoft.com/office/drawing/2014/main" val="2768614102"/>
                    </a:ext>
                  </a:extLst>
                </a:gridCol>
                <a:gridCol w="2165714">
                  <a:extLst>
                    <a:ext uri="{9D8B030D-6E8A-4147-A177-3AD203B41FA5}">
                      <a16:colId xmlns:a16="http://schemas.microsoft.com/office/drawing/2014/main" val="1975809517"/>
                    </a:ext>
                  </a:extLst>
                </a:gridCol>
                <a:gridCol w="1143867">
                  <a:extLst>
                    <a:ext uri="{9D8B030D-6E8A-4147-A177-3AD203B41FA5}">
                      <a16:colId xmlns:a16="http://schemas.microsoft.com/office/drawing/2014/main" val="1418011268"/>
                    </a:ext>
                  </a:extLst>
                </a:gridCol>
                <a:gridCol w="3958957">
                  <a:extLst>
                    <a:ext uri="{9D8B030D-6E8A-4147-A177-3AD203B41FA5}">
                      <a16:colId xmlns:a16="http://schemas.microsoft.com/office/drawing/2014/main" val="3004435430"/>
                    </a:ext>
                  </a:extLst>
                </a:gridCol>
                <a:gridCol w="1542799">
                  <a:extLst>
                    <a:ext uri="{9D8B030D-6E8A-4147-A177-3AD203B41FA5}">
                      <a16:colId xmlns:a16="http://schemas.microsoft.com/office/drawing/2014/main" val="134810461"/>
                    </a:ext>
                  </a:extLst>
                </a:gridCol>
              </a:tblGrid>
              <a:tr h="869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TC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Method tested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No. Of test cases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P/F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833182"/>
                  </a:ext>
                </a:extLst>
              </a:tr>
              <a:tr h="804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TestNumberOfOptionsForAquestion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()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 a particular question it will display all the related options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410993"/>
                  </a:ext>
                </a:extLst>
              </a:tr>
              <a:tr h="804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TestIfCorrectQuestionForGivenQuestionid_1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Given a question id it will display the question.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3191130"/>
                  </a:ext>
                </a:extLst>
              </a:tr>
              <a:tr h="10624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TestForMonitorNameGivenMonitorid_1</a:t>
                      </a:r>
                      <a:endParaRPr lang="en-US" dirty="0"/>
                    </a:p>
                    <a:p>
                      <a:pPr lvl="0">
                        <a:spcAft>
                          <a:spcPts val="0"/>
                        </a:spcAft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Given a monitor id it will display its corresponding monitor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3844852"/>
                  </a:ext>
                </a:extLst>
              </a:tr>
              <a:tr h="10624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TestIfCorrectLinkedOuestionFetchedGivenOptionAndQuestionID_1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Given a questioned and option id corresponding linked question is given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128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46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C79E-BD0B-4D79-93E6-AE2416F2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  <a:cs typeface="Calibri Light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6994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8D32-D0A0-4C8A-983A-A847F5ED1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281" y="2074863"/>
            <a:ext cx="9144000" cy="2387600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cs typeface="Calibri Light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9238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40DBF-39FF-46A8-908B-80D32D8E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ECD7B-75D1-4BB8-80B3-7C9AD7DD8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1383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3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515A-9922-47ED-973C-2EBF1D05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  <a:cs typeface="Calibri Ligh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879-26DF-40A6-B230-E2BAF82F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782" y="3542968"/>
            <a:ext cx="10515600" cy="3395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400">
                <a:ea typeface="+mn-lt"/>
                <a:cs typeface="+mn-lt"/>
              </a:rPr>
              <a:t>Make the </a:t>
            </a:r>
            <a:r>
              <a:rPr lang="en-IN" sz="2400" b="1">
                <a:ea typeface="+mn-lt"/>
                <a:cs typeface="+mn-lt"/>
              </a:rPr>
              <a:t>Chatbot as a console application</a:t>
            </a:r>
            <a:r>
              <a:rPr lang="en-IN" sz="2400">
                <a:ea typeface="+mn-lt"/>
                <a:cs typeface="+mn-lt"/>
              </a:rPr>
              <a:t>. The Chatbot will accept input and give its response on the console. </a:t>
            </a:r>
            <a:endParaRPr lang="en-US" sz="2400">
              <a:ea typeface="+mn-lt"/>
              <a:cs typeface="+mn-lt"/>
            </a:endParaRPr>
          </a:p>
          <a:p>
            <a:pPr marL="457200" indent="-457200"/>
            <a:r>
              <a:rPr lang="en-IN" sz="2400">
                <a:ea typeface="+mn-lt"/>
                <a:cs typeface="+mn-lt"/>
              </a:rPr>
              <a:t>The conversation (sequence of messages) should lead the customer to a </a:t>
            </a:r>
            <a:r>
              <a:rPr lang="en-IN" sz="2400" b="1">
                <a:ea typeface="+mn-lt"/>
                <a:cs typeface="+mn-lt"/>
              </a:rPr>
              <a:t>purchase-suggestion</a:t>
            </a:r>
            <a:r>
              <a:rPr lang="en-IN" sz="2400">
                <a:ea typeface="+mn-lt"/>
                <a:cs typeface="+mn-lt"/>
              </a:rPr>
              <a:t>. </a:t>
            </a:r>
            <a:endParaRPr lang="en-US" sz="2400">
              <a:ea typeface="+mn-lt"/>
              <a:cs typeface="+mn-lt"/>
            </a:endParaRPr>
          </a:p>
          <a:p>
            <a:pPr marL="457200" indent="-457200"/>
            <a:r>
              <a:rPr lang="en-IN" sz="2400">
                <a:ea typeface="+mn-lt"/>
                <a:cs typeface="+mn-lt"/>
              </a:rPr>
              <a:t>It must be</a:t>
            </a:r>
            <a:r>
              <a:rPr lang="en-IN" sz="2400" b="1">
                <a:ea typeface="+mn-lt"/>
                <a:cs typeface="+mn-lt"/>
              </a:rPr>
              <a:t> easy to re-use</a:t>
            </a:r>
            <a:r>
              <a:rPr lang="en-IN" sz="2400">
                <a:ea typeface="+mn-lt"/>
                <a:cs typeface="+mn-lt"/>
              </a:rPr>
              <a:t> this Chatbot for another domain (such as without having to re-compile it.</a:t>
            </a:r>
            <a:endParaRPr lang="en-US" sz="2400">
              <a:ea typeface="+mn-lt"/>
              <a:cs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DDB3D5-5A47-4EBB-A275-07E22E234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58326"/>
              </p:ext>
            </p:extLst>
          </p:nvPr>
        </p:nvGraphicFramePr>
        <p:xfrm>
          <a:off x="932597" y="1523999"/>
          <a:ext cx="10814211" cy="172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4211">
                  <a:extLst>
                    <a:ext uri="{9D8B030D-6E8A-4147-A177-3AD203B41FA5}">
                      <a16:colId xmlns:a16="http://schemas.microsoft.com/office/drawing/2014/main" val="2133298879"/>
                    </a:ext>
                  </a:extLst>
                </a:gridCol>
              </a:tblGrid>
              <a:tr h="1724275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IN" sz="28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IN" sz="26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Developing a console based chatbot for suggesting a patient monitor to the user from the list of available patient monitors in Philips.</a:t>
                      </a:r>
                      <a:endParaRPr 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2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94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0085-9019-46A0-9F0F-C19FDEFF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  <a:cs typeface="Calibri Light"/>
              </a:rPr>
              <a:t>Solution Design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FFE5-B8E9-499F-824D-9EA40AA6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>
                <a:ea typeface="+mn-lt"/>
                <a:cs typeface="+mn-lt"/>
              </a:rPr>
              <a:t>The chatbot will </a:t>
            </a:r>
            <a:r>
              <a:rPr lang="en-IN" sz="2400" b="1">
                <a:ea typeface="+mn-lt"/>
                <a:cs typeface="+mn-lt"/>
              </a:rPr>
              <a:t>display MCQ questions one by one</a:t>
            </a:r>
            <a:r>
              <a:rPr lang="en-IN" sz="2400">
                <a:ea typeface="+mn-lt"/>
                <a:cs typeface="+mn-lt"/>
              </a:rPr>
              <a:t> with options for the user to select. The user should select an option for each question only from the given options 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IN" sz="2400">
              <a:ea typeface="+mn-lt"/>
              <a:cs typeface="+mn-lt"/>
            </a:endParaRPr>
          </a:p>
          <a:p>
            <a:r>
              <a:rPr lang="en-IN" sz="2400">
                <a:ea typeface="+mn-lt"/>
                <a:cs typeface="+mn-lt"/>
              </a:rPr>
              <a:t>The first question is default. The subsequent question is selected depending on the user’s selected input for the first question and the other questions are selected the same way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IN" sz="2400">
              <a:ea typeface="+mn-lt"/>
              <a:cs typeface="+mn-lt"/>
            </a:endParaRPr>
          </a:p>
          <a:p>
            <a:r>
              <a:rPr lang="en-IN" sz="2400">
                <a:ea typeface="+mn-lt"/>
                <a:cs typeface="+mn-lt"/>
              </a:rPr>
              <a:t>When there are no more questions to ask for finalizing a product, the chatbot will display the name(s) of the relevant patient monitors for the user</a:t>
            </a:r>
            <a:endParaRPr lang="en-US" sz="2400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183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0" name="Diagram 680">
            <a:extLst>
              <a:ext uri="{FF2B5EF4-FFF2-40B4-BE49-F238E27FC236}">
                <a16:creationId xmlns:a16="http://schemas.microsoft.com/office/drawing/2014/main" id="{C59BE29D-2023-4D0D-BCD4-25B7657B9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523958"/>
              </p:ext>
            </p:extLst>
          </p:nvPr>
        </p:nvGraphicFramePr>
        <p:xfrm>
          <a:off x="636895" y="1918647"/>
          <a:ext cx="10918205" cy="3953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86" name="Title 2085">
            <a:extLst>
              <a:ext uri="{FF2B5EF4-FFF2-40B4-BE49-F238E27FC236}">
                <a16:creationId xmlns:a16="http://schemas.microsoft.com/office/drawing/2014/main" id="{3C727814-D1D3-4B37-82A3-824BA603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  <a:cs typeface="Calibri Light"/>
              </a:rPr>
              <a:t>Chatbot Interaction Workflow [example]</a:t>
            </a:r>
          </a:p>
        </p:txBody>
      </p:sp>
    </p:spTree>
    <p:extLst>
      <p:ext uri="{BB962C8B-B14F-4D97-AF65-F5344CB8AC3E}">
        <p14:creationId xmlns:p14="http://schemas.microsoft.com/office/powerpoint/2010/main" val="143100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E9CF-FA66-4433-904F-EDAEC463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  <a:cs typeface="Calibri Light"/>
              </a:rPr>
              <a:t>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0FA0-7C5C-4DCE-8C95-32A6F81A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>
                <a:ea typeface="+mn-lt"/>
                <a:cs typeface="+mn-lt"/>
              </a:rPr>
              <a:t>List of questions with question IDs</a:t>
            </a:r>
            <a:endParaRPr lang="en-US" sz="2400">
              <a:ea typeface="+mn-lt"/>
              <a:cs typeface="+mn-lt"/>
            </a:endParaRPr>
          </a:p>
          <a:p>
            <a:r>
              <a:rPr lang="en-IN" sz="2400">
                <a:ea typeface="+mn-lt"/>
                <a:cs typeface="+mn-lt"/>
              </a:rPr>
              <a:t>List of product names with their IDs</a:t>
            </a:r>
            <a:endParaRPr lang="en-US" sz="2400">
              <a:ea typeface="+mn-lt"/>
              <a:cs typeface="+mn-lt"/>
            </a:endParaRPr>
          </a:p>
          <a:p>
            <a:r>
              <a:rPr lang="en-IN" sz="2400">
                <a:ea typeface="+mn-lt"/>
                <a:cs typeface="+mn-lt"/>
              </a:rPr>
              <a:t>List of options with option IDs for  question IDs along with the next question ID.</a:t>
            </a:r>
          </a:p>
          <a:p>
            <a:endParaRPr lang="en-IN" sz="2400">
              <a:cs typeface="Calibri"/>
            </a:endParaRPr>
          </a:p>
          <a:p>
            <a:pPr marL="0" indent="0">
              <a:buNone/>
            </a:pPr>
            <a:endParaRPr lang="en-IN" sz="2600">
              <a:cs typeface="Calibri"/>
            </a:endParaRPr>
          </a:p>
          <a:p>
            <a:pPr marL="0" indent="0">
              <a:buNone/>
            </a:pPr>
            <a:endParaRPr lang="en-IN" sz="2600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A558FC-2D37-45E4-9764-EA77A66AA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00842"/>
              </p:ext>
            </p:extLst>
          </p:nvPr>
        </p:nvGraphicFramePr>
        <p:xfrm>
          <a:off x="779475" y="4036214"/>
          <a:ext cx="10455403" cy="1687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403">
                  <a:extLst>
                    <a:ext uri="{9D8B030D-6E8A-4147-A177-3AD203B41FA5}">
                      <a16:colId xmlns:a16="http://schemas.microsoft.com/office/drawing/2014/main" val="4239350044"/>
                    </a:ext>
                  </a:extLst>
                </a:gridCol>
              </a:tblGrid>
              <a:tr h="16879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26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26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The above data should be stored in such a way that </a:t>
                      </a:r>
                      <a:r>
                        <a:rPr lang="en-IN" sz="26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the chatbot algorithm could be reused</a:t>
                      </a:r>
                      <a:r>
                        <a:rPr lang="en-IN" sz="26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by editing the database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4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3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A662-8ADA-4ACB-8086-E6063145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  <a:ea typeface="+mj-lt"/>
                <a:cs typeface="+mj-lt"/>
              </a:rPr>
              <a:t>Database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7615-0A1F-4DC7-BD6D-755AC93F5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916" y="2235058"/>
            <a:ext cx="6535003" cy="3589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alibri Light"/>
                <a:cs typeface="Calibri Light"/>
              </a:rPr>
              <a:t>Sql Server Management Studio (SSMS)</a:t>
            </a:r>
          </a:p>
          <a:p>
            <a:pPr marL="0" indent="0">
              <a:buNone/>
            </a:pPr>
            <a:endParaRPr lang="en-US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Calibri Light"/>
                <a:cs typeface="Calibri Light"/>
              </a:rPr>
              <a:t>3 tables were created: </a:t>
            </a:r>
          </a:p>
          <a:p>
            <a:r>
              <a:rPr lang="en-US">
                <a:latin typeface="Calibri Light"/>
                <a:cs typeface="Calibri Light"/>
              </a:rPr>
              <a:t>Table 1: List of questions</a:t>
            </a:r>
          </a:p>
          <a:p>
            <a:r>
              <a:rPr lang="en-US">
                <a:latin typeface="Calibri Light"/>
                <a:cs typeface="Calibri Light"/>
              </a:rPr>
              <a:t>Table 2: List of options</a:t>
            </a:r>
          </a:p>
          <a:p>
            <a:r>
              <a:rPr lang="en-US">
                <a:latin typeface="Calibri Light"/>
                <a:cs typeface="Calibri Light"/>
              </a:rPr>
              <a:t>Table 3: List of patient monitors</a:t>
            </a:r>
          </a:p>
        </p:txBody>
      </p:sp>
    </p:spTree>
    <p:extLst>
      <p:ext uri="{BB962C8B-B14F-4D97-AF65-F5344CB8AC3E}">
        <p14:creationId xmlns:p14="http://schemas.microsoft.com/office/powerpoint/2010/main" val="99540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CE674-98CB-467C-86E7-ACB7805D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9" y="742951"/>
            <a:ext cx="3833812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Table 1:</a:t>
            </a:r>
            <a:br>
              <a:rPr lang="en-US" dirty="0"/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of questions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9799D5-94FD-4EA6-931D-3D308B74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622554"/>
            <a:ext cx="6779763" cy="37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6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070DC5E-5433-4709-8EEF-80E40E353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2" b="49657"/>
          <a:stretch/>
        </p:blipFill>
        <p:spPr>
          <a:xfrm>
            <a:off x="5200650" y="1149862"/>
            <a:ext cx="6517571" cy="45710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40ECBC-195B-419A-B30D-6290218D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9" y="742951"/>
            <a:ext cx="3833812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Table 2:</a:t>
            </a:r>
            <a:br>
              <a:rPr lang="en-US" dirty="0"/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of </a:t>
            </a:r>
            <a:r>
              <a:rPr lang="en-US">
                <a:solidFill>
                  <a:srgbClr val="FFFFFF"/>
                </a:solidFill>
              </a:rPr>
              <a:t>options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68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Easy selection of patient monitor</vt:lpstr>
      <vt:lpstr>Contents</vt:lpstr>
      <vt:lpstr>Problem statement</vt:lpstr>
      <vt:lpstr>Solution Design</vt:lpstr>
      <vt:lpstr>Chatbot Interaction Workflow [example]</vt:lpstr>
      <vt:lpstr>Design Requirements</vt:lpstr>
      <vt:lpstr>Database </vt:lpstr>
      <vt:lpstr>Table 1: List of questions</vt:lpstr>
      <vt:lpstr>Table 2: List of options</vt:lpstr>
      <vt:lpstr>Table 3: List of patient monitors</vt:lpstr>
      <vt:lpstr>Class relationship</vt:lpstr>
      <vt:lpstr>Unit test cases</vt:lpstr>
      <vt:lpstr>Implementation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Ravi, Veena</cp:lastModifiedBy>
  <cp:revision>34</cp:revision>
  <dcterms:created xsi:type="dcterms:W3CDTF">2013-07-15T20:26:40Z</dcterms:created>
  <dcterms:modified xsi:type="dcterms:W3CDTF">2019-08-05T08:32:25Z</dcterms:modified>
</cp:coreProperties>
</file>