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Methodology:</a:t>
            </a:r>
          </a:p>
          <a:p>
            <a:pPr marL="0" lvl="0" indent="0" algn="l" rtl="0">
              <a:lnSpc>
                <a:spcPct val="100000"/>
              </a:lnSpc>
              <a:spcBef>
                <a:spcPts val="0"/>
              </a:spcBef>
              <a:spcAft>
                <a:spcPts val="0"/>
              </a:spcAft>
              <a:buSzPts val="1100"/>
              <a:buNone/>
            </a:pPr>
            <a:r>
              <a:rPr lang="en-US" dirty="0"/>
              <a:t>The development of </a:t>
            </a:r>
            <a:r>
              <a:rPr lang="en-US" dirty="0" err="1"/>
              <a:t>GreenMeter</a:t>
            </a:r>
            <a:r>
              <a:rPr lang="en-US" dirty="0"/>
              <a:t> will follow an agile methodology, which allows the team to quickly iterate on features and respond to user feedback. The team use user-centered design principles to ensure that the application is easy to use and provide value to the user. The development process include the following phases: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Requirements gathering: work with energy experts and potential users to identify key features and requirements for the application.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Design: </a:t>
            </a:r>
            <a:r>
              <a:rPr lang="en-US" dirty="0" err="1"/>
              <a:t>reate</a:t>
            </a:r>
            <a:r>
              <a:rPr lang="en-US" dirty="0"/>
              <a:t> wireframes and prototypes to visualize the user interface and gather feedback from users.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Development: use combination of front-end and back-end technologies to build the application.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Testing: extensive testing to ensure that the application was reliable, secure, and met the user's needs.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Deployment: The application will be deployed to a scalable and reliable infrastructure to ensure that it could handle large amounts of user data and traffic.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Architecture: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err="1"/>
              <a:t>GreenMeter</a:t>
            </a:r>
            <a:r>
              <a:rPr lang="en-US" dirty="0"/>
              <a:t> use a microservices architecture, which allows for flexibility and scalability. The application consists of several microservices that work together to provide the desired functionality. The following are the main components of the application: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User Interface: The web-based user interface allows users to view their energy consumption data and receive personalized recommendations.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Data Collection Service: The data collection service retrieves data from smart home devices and energy providers and stores it in a database.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Analytics Service: The analytics service analyzes the user's energy consumption data and provides personalized recommendations for reducing energy usage.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Notification Service: The notification service sends notifications to users when their energy consumption exceeds a certain threshold or when there are new recommendations available.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Authentication Service: The authentication service manages user authentication and authorization for the application.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Scalability: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err="1"/>
              <a:t>GreenMeter</a:t>
            </a:r>
            <a:r>
              <a:rPr lang="en-US" dirty="0"/>
              <a:t> is designed to be highly scalable, allowing it to handle large amounts of user data and traffic. The application will be hosted on a cloud-based infrastructure that can be scaled up or down based on demand. The use of microservices architecture also allows for scalability, as each microservice can be scaled independently based on demand.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ensure that the application can handle large amounts of data, the team use a NoSQL database service (such as Azure Cosmos DB) that can handle large amounts of data and provide fast access to the data. Additionally, the team use a  serverless compute services (such as Azure Functions) to perform real-time analytics on the user's energy consumption data, which allows for scalability and cost savings.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conclusion, </a:t>
            </a:r>
            <a:r>
              <a:rPr lang="en-US" dirty="0" err="1"/>
              <a:t>GreenMeter</a:t>
            </a:r>
            <a:r>
              <a:rPr lang="en-US" dirty="0"/>
              <a:t> is a web-based application that provides users with a personalized energy consumption tracking and management system to help them reduce their carbon footprint. The application is built using a microservices architecture, which allows for flexibility and scalability, and is hosted on a cloud-based infrastructure that can handle large amounts of user data and traffic.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571501" y="2278546"/>
            <a:ext cx="554678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InnovateX</a:t>
            </a:r>
            <a:endParaRPr lang="en-US" dirty="0"/>
          </a:p>
          <a:p>
            <a:endParaRPr lang="en-US" dirty="0"/>
          </a:p>
          <a:p>
            <a:r>
              <a:rPr lang="en-US" dirty="0"/>
              <a:t>Your team bio :We are Team </a:t>
            </a:r>
            <a:r>
              <a:rPr lang="en-US" dirty="0" err="1"/>
              <a:t>InnovateX</a:t>
            </a:r>
            <a:r>
              <a:rPr lang="en-US" dirty="0"/>
              <a:t>, a group of passionate and innovative individuals who are excited to tackle the challenges presented by this hackathon. Our team is composed of developer and </a:t>
            </a:r>
            <a:r>
              <a:rPr lang="en-US" dirty="0" err="1"/>
              <a:t>devops</a:t>
            </a:r>
            <a:r>
              <a:rPr lang="en-US" dirty="0"/>
              <a:t> engineer and sys admin, all with unique skills and perspectives that we bring to the table. With a focus on collaboration and creativity, we aim to create solutions that not only address the challenge at hand but also have a positive impact on society. </a:t>
            </a:r>
          </a:p>
          <a:p>
            <a:endParaRPr lang="en-US" dirty="0"/>
          </a:p>
          <a:p>
            <a:r>
              <a:rPr lang="en-US" dirty="0"/>
              <a:t>Date :25 .04. 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905400" y="120606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Develop a web application that helps users reduce their carbon footprint by tracking their energy consumption and providing personalized recommendations for reducing their energy usage.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Energy Metering industry : Who can work on optimizing their meters and give suggestions on the consumption  </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Residentials User : </a:t>
            </a:r>
            <a:r>
              <a:rPr lang="en-US" dirty="0">
                <a:solidFill>
                  <a:srgbClr val="222222"/>
                </a:solidFill>
                <a:highlight>
                  <a:srgbClr val="FFFFFF"/>
                </a:highlight>
                <a:latin typeface="Lato"/>
                <a:ea typeface="Lato"/>
                <a:cs typeface="Lato"/>
                <a:sym typeface="Lato"/>
              </a:rPr>
              <a:t>Homeowners and renters who are interested in reducing their energy consumption and saving money on their energy bills can use </a:t>
            </a:r>
            <a:r>
              <a:rPr lang="en-US" dirty="0" err="1">
                <a:solidFill>
                  <a:srgbClr val="222222"/>
                </a:solidFill>
                <a:highlight>
                  <a:srgbClr val="FFFFFF"/>
                </a:highlight>
                <a:latin typeface="Lato"/>
                <a:ea typeface="Lato"/>
                <a:cs typeface="Lato"/>
                <a:sym typeface="Lato"/>
              </a:rPr>
              <a:t>EcoTracker</a:t>
            </a:r>
            <a:r>
              <a:rPr lang="en-US" dirty="0">
                <a:solidFill>
                  <a:srgbClr val="222222"/>
                </a:solidFill>
                <a:highlight>
                  <a:srgbClr val="FFFFFF"/>
                </a:highlight>
                <a:latin typeface="Lato"/>
                <a:ea typeface="Lato"/>
                <a:cs typeface="Lato"/>
                <a:sym typeface="Lato"/>
              </a:rPr>
              <a:t> to monitor their energy usage and get personalized recommendations for reducing their carbon footprint.</a:t>
            </a: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Energy Providers: </a:t>
            </a:r>
            <a:r>
              <a:rPr lang="en-US" dirty="0">
                <a:solidFill>
                  <a:srgbClr val="222222"/>
                </a:solidFill>
                <a:highlight>
                  <a:srgbClr val="FFFFFF"/>
                </a:highlight>
                <a:latin typeface="Lato"/>
                <a:ea typeface="Lato"/>
                <a:cs typeface="Lato"/>
                <a:sym typeface="Lato"/>
              </a:rPr>
              <a:t>Utility companies that are looking to promote energy conservation and reduce their carbon footprint can use this app to provide their customers with tools for monitoring their energy usage and reducing their consumption.</a:t>
            </a: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Energy monitoring apps: There are several mobile apps available that allow users to track their energy consumption and identify ways to reduce their carbon footprint. Examples </a:t>
            </a:r>
            <a:r>
              <a:rPr lang="en-US" dirty="0" err="1">
                <a:solidFill>
                  <a:srgbClr val="222222"/>
                </a:solidFill>
                <a:highlight>
                  <a:srgbClr val="FFFFFF"/>
                </a:highlight>
                <a:latin typeface="Lato"/>
                <a:ea typeface="Lato"/>
                <a:cs typeface="Lato"/>
                <a:sym typeface="Lato"/>
              </a:rPr>
              <a:t>includeEnergyHub</a:t>
            </a:r>
            <a:r>
              <a:rPr lang="en-US" dirty="0">
                <a:solidFill>
                  <a:srgbClr val="222222"/>
                </a:solidFill>
                <a:highlight>
                  <a:srgbClr val="FFFFFF"/>
                </a:highlight>
                <a:latin typeface="Lato"/>
                <a:ea typeface="Lato"/>
                <a:cs typeface="Lato"/>
                <a:sym typeface="Lato"/>
              </a:rPr>
              <a:t>, Wiser Energy, and </a:t>
            </a:r>
            <a:r>
              <a:rPr lang="en-US" dirty="0" err="1">
                <a:solidFill>
                  <a:srgbClr val="222222"/>
                </a:solidFill>
                <a:highlight>
                  <a:srgbClr val="FFFFFF"/>
                </a:highlight>
                <a:latin typeface="Lato"/>
                <a:ea typeface="Lato"/>
                <a:cs typeface="Lato"/>
                <a:sym typeface="Lato"/>
              </a:rPr>
              <a:t>Neurio</a:t>
            </a:r>
            <a:r>
              <a:rPr lang="en-US" dirty="0">
                <a:solidFill>
                  <a:srgbClr val="222222"/>
                </a:solidFill>
                <a:highlight>
                  <a:srgbClr val="FFFFFF"/>
                </a:highlight>
                <a:latin typeface="Lato"/>
                <a:ea typeface="Lato"/>
                <a:cs typeface="Lato"/>
                <a:sym typeface="Lato"/>
              </a:rPr>
              <a:t>.</a:t>
            </a:r>
          </a:p>
          <a:p>
            <a:pPr marL="285750" marR="0" lvl="0" indent="-285750" algn="l" rtl="0">
              <a:lnSpc>
                <a:spcPct val="70000"/>
              </a:lnSpc>
              <a:spcBef>
                <a:spcPts val="1000"/>
              </a:spcBef>
              <a:spcAft>
                <a:spcPts val="100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Smart home automation systems</a:t>
            </a:r>
          </a:p>
          <a:p>
            <a:pPr marL="180000" marR="0" lvl="0" indent="-180000" algn="l" rtl="0">
              <a:lnSpc>
                <a:spcPct val="115000"/>
              </a:lnSpc>
              <a:spcBef>
                <a:spcPts val="1000"/>
              </a:spcBef>
              <a:spcAft>
                <a:spcPts val="100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While there are several alternatives and competitive products in the market, </a:t>
            </a:r>
            <a:r>
              <a:rPr lang="en-US" dirty="0" err="1">
                <a:solidFill>
                  <a:srgbClr val="222222"/>
                </a:solidFill>
                <a:highlight>
                  <a:srgbClr val="FFFFFF"/>
                </a:highlight>
                <a:latin typeface="Lato"/>
                <a:ea typeface="Lato"/>
                <a:cs typeface="Lato"/>
                <a:sym typeface="Lato"/>
              </a:rPr>
              <a:t>GreenMeter</a:t>
            </a:r>
            <a:r>
              <a:rPr lang="en-US" dirty="0">
                <a:solidFill>
                  <a:srgbClr val="222222"/>
                </a:solidFill>
                <a:highlight>
                  <a:srgbClr val="FFFFFF"/>
                </a:highlight>
                <a:latin typeface="Lato"/>
                <a:ea typeface="Lato"/>
                <a:cs typeface="Lato"/>
                <a:sym typeface="Lato"/>
              </a:rPr>
              <a:t> differentiates itself by providing personalized recommendations based on the user's energy consumption data, including a gamification element to incentivize users to reduce their carbon footprint. Additionally, </a:t>
            </a:r>
            <a:r>
              <a:rPr lang="en-US" dirty="0" err="1">
                <a:solidFill>
                  <a:srgbClr val="222222"/>
                </a:solidFill>
                <a:highlight>
                  <a:srgbClr val="FFFFFF"/>
                </a:highlight>
                <a:latin typeface="Lato"/>
                <a:ea typeface="Lato"/>
                <a:cs typeface="Lato"/>
                <a:sym typeface="Lato"/>
              </a:rPr>
              <a:t>GreenMeter</a:t>
            </a:r>
            <a:r>
              <a:rPr lang="en-US" dirty="0">
                <a:solidFill>
                  <a:srgbClr val="222222"/>
                </a:solidFill>
                <a:highlight>
                  <a:srgbClr val="FFFFFF"/>
                </a:highlight>
                <a:latin typeface="Lato"/>
                <a:ea typeface="Lato"/>
                <a:cs typeface="Lato"/>
                <a:sym typeface="Lato"/>
              </a:rPr>
              <a:t> has the potential to integrate with smart home automation systems and energy management platforms to provide a more comprehensive solution for reducing energy usage and promoting sustainability.</a:t>
            </a: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0" y="1394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US" sz="1400" b="0" dirty="0">
                <a:solidFill>
                  <a:srgbClr val="4A4548"/>
                </a:solidFill>
                <a:highlight>
                  <a:srgbClr val="FFFFFF"/>
                </a:highlight>
              </a:rPr>
              <a:t>Azure App Service: This service can be used to host the web application and provide scalable and reliable infrastructure for the </a:t>
            </a:r>
            <a:r>
              <a:rPr lang="en-US" sz="1400" b="0" dirty="0" err="1">
                <a:solidFill>
                  <a:srgbClr val="4A4548"/>
                </a:solidFill>
                <a:highlight>
                  <a:srgbClr val="FFFFFF"/>
                </a:highlight>
              </a:rPr>
              <a:t>GreenMeter</a:t>
            </a:r>
            <a:r>
              <a:rPr lang="en-US" sz="1400" b="0" dirty="0">
                <a:solidFill>
                  <a:srgbClr val="4A4548"/>
                </a:solidFill>
                <a:highlight>
                  <a:srgbClr val="FFFFFF"/>
                </a:highlight>
              </a:rPr>
              <a:t> application.</a:t>
            </a:r>
            <a:br>
              <a:rPr lang="en-US" sz="1400" b="0" dirty="0">
                <a:solidFill>
                  <a:srgbClr val="4A4548"/>
                </a:solidFill>
                <a:highlight>
                  <a:srgbClr val="FFFFFF"/>
                </a:highlight>
              </a:rPr>
            </a:br>
            <a:r>
              <a:rPr lang="en-US" sz="1400" b="0" dirty="0">
                <a:solidFill>
                  <a:srgbClr val="4A4548"/>
                </a:solidFill>
                <a:highlight>
                  <a:srgbClr val="FFFFFF"/>
                </a:highlight>
              </a:rPr>
              <a:t>Azure Cosmos DB: This NoSQL database service can be used to store the user's energy consumption data and provide fast and secure access to the data.</a:t>
            </a:r>
            <a:br>
              <a:rPr lang="en-US" sz="1400" b="0" dirty="0">
                <a:solidFill>
                  <a:srgbClr val="4A4548"/>
                </a:solidFill>
                <a:highlight>
                  <a:srgbClr val="FFFFFF"/>
                </a:highlight>
              </a:rPr>
            </a:br>
            <a:r>
              <a:rPr lang="en-US" sz="1400" b="0" dirty="0">
                <a:solidFill>
                  <a:srgbClr val="4A4548"/>
                </a:solidFill>
                <a:highlight>
                  <a:srgbClr val="FFFFFF"/>
                </a:highlight>
              </a:rPr>
              <a:t>Azure Functions: This serverless compute service can be used to process the energy consumption data and provide real-time analytics and recommendations to the users.</a:t>
            </a:r>
            <a:br>
              <a:rPr lang="en-US" sz="1400" b="0" dirty="0">
                <a:solidFill>
                  <a:srgbClr val="4A4548"/>
                </a:solidFill>
                <a:highlight>
                  <a:srgbClr val="FFFFFF"/>
                </a:highlight>
              </a:rPr>
            </a:br>
            <a:r>
              <a:rPr lang="en-US" sz="1400" b="0" dirty="0">
                <a:solidFill>
                  <a:srgbClr val="4A4548"/>
                </a:solidFill>
                <a:highlight>
                  <a:srgbClr val="FFFFFF"/>
                </a:highlight>
              </a:rPr>
              <a:t>Azure Cognitive Services: This suite of AI services can be used to analyze the user's energy consumption data and provide personalized recommendations for reducing their carbon footprint.</a:t>
            </a:r>
            <a:br>
              <a:rPr lang="en-US" sz="1400" b="0" dirty="0">
                <a:solidFill>
                  <a:srgbClr val="4A4548"/>
                </a:solidFill>
                <a:highlight>
                  <a:srgbClr val="FFFFFF"/>
                </a:highlight>
              </a:rPr>
            </a:br>
            <a:r>
              <a:rPr lang="en-US" sz="1400" b="0" dirty="0">
                <a:solidFill>
                  <a:srgbClr val="4A4548"/>
                </a:solidFill>
                <a:highlight>
                  <a:srgbClr val="FFFFFF"/>
                </a:highlight>
              </a:rPr>
              <a:t>Azure DevOps: This service can be used to manage the application development lifecycle, from source control and build to deployment and monitoring.</a:t>
            </a:r>
            <a:br>
              <a:rPr lang="en-US" sz="1400" b="0" dirty="0">
                <a:solidFill>
                  <a:srgbClr val="4A4548"/>
                </a:solidFill>
                <a:highlight>
                  <a:srgbClr val="FFFFFF"/>
                </a:highlight>
              </a:rPr>
            </a:br>
            <a:r>
              <a:rPr lang="en-US" sz="1400" b="0" dirty="0">
                <a:solidFill>
                  <a:srgbClr val="4A4548"/>
                </a:solidFill>
                <a:highlight>
                  <a:srgbClr val="FFFFFF"/>
                </a:highlight>
              </a:rPr>
              <a:t>Azure Active Directory: This service can be used to manage user authentication and authorization for the </a:t>
            </a:r>
            <a:r>
              <a:rPr lang="en-US" sz="1400" b="0" dirty="0" err="1">
                <a:solidFill>
                  <a:srgbClr val="4A4548"/>
                </a:solidFill>
                <a:highlight>
                  <a:srgbClr val="FFFFFF"/>
                </a:highlight>
              </a:rPr>
              <a:t>GreenMeter</a:t>
            </a:r>
            <a:r>
              <a:rPr lang="en-US" sz="1400" b="0" dirty="0">
                <a:solidFill>
                  <a:srgbClr val="4A4548"/>
                </a:solidFill>
                <a:highlight>
                  <a:srgbClr val="FFFFFF"/>
                </a:highlight>
              </a:rPr>
              <a:t> application.</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10771"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Lato"/>
                <a:ea typeface="Lato"/>
                <a:cs typeface="Lato"/>
                <a:sym typeface="Lato"/>
              </a:rPr>
              <a:t>GreenMeter</a:t>
            </a:r>
            <a:r>
              <a:rPr lang="en-US" sz="1400" b="0" i="0" u="none" strike="noStrike" cap="none" dirty="0">
                <a:solidFill>
                  <a:srgbClr val="000000"/>
                </a:solidFill>
                <a:latin typeface="Lato"/>
                <a:ea typeface="Lato"/>
                <a:cs typeface="Lato"/>
                <a:sym typeface="Lato"/>
              </a:rPr>
              <a:t> is a web-based application that provides users with a personalized energy consumption tracking and management system to help them reduce their carbon footprint. The application uses data from smart home devices and energy providers to track the user's energy consumption and provide personalized recommendations for reducing energy usage and promoting sustainability.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To make the solution stand out from its competitors, it is important to focus on the unique features and benefits that the solution provides. For example, </a:t>
            </a:r>
            <a:r>
              <a:rPr lang="en-US" sz="1400" b="0" i="0" u="none" strike="noStrike" cap="none" dirty="0" err="1">
                <a:solidFill>
                  <a:srgbClr val="000000"/>
                </a:solidFill>
                <a:latin typeface="Lato"/>
                <a:ea typeface="Lato"/>
                <a:cs typeface="Lato"/>
                <a:sym typeface="Lato"/>
              </a:rPr>
              <a:t>GreenMeter</a:t>
            </a:r>
            <a:r>
              <a:rPr lang="en-US" sz="1400" b="0" i="0" u="none" strike="noStrike" cap="none" dirty="0">
                <a:solidFill>
                  <a:srgbClr val="000000"/>
                </a:solidFill>
                <a:latin typeface="Lato"/>
                <a:ea typeface="Lato"/>
                <a:cs typeface="Lato"/>
                <a:sym typeface="Lato"/>
              </a:rPr>
              <a:t> provides personalized energy consumption tracking and management, which can help users reduce their carbon footprint. Highlighting the benefits of the solution can make it more attractive to potential users.</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To build adoption, it is important to create a strong marketing strategy and reach out to potential users through various channels. This can include social media, online advertising, email campaigns, and partnerships with relevant organizations or influencers. Providing a free trial or a freemium version of the solution can also help to encourage adoption and allow users to experience the benefits of the solution firsthand.</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Another important aspect of building adoption is to ensure that the solution is easy to use and provides a positive user experience. This is achieved through user-centered design principles, user testing, and ongoing feedback from users. Continuously improving the solution based on user feedback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In summary, to make a solution stand out we focus on the unique benefits it provides, create a strong marketing strategy, provide a positive user experience, and continuously improve the solution based on user feedback.</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 </a:t>
            </a:r>
            <a:r>
              <a:rPr lang="en" dirty="0">
                <a:solidFill>
                  <a:srgbClr val="222222"/>
                </a:solidFill>
                <a:highlight>
                  <a:srgbClr val="FFFFFF"/>
                </a:highlight>
                <a:latin typeface="Lato"/>
                <a:ea typeface="Lato"/>
                <a:cs typeface="Lato"/>
                <a:sym typeface="Lato"/>
              </a:rPr>
              <a:t>Just in starting phase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439605" y="2768501"/>
            <a:ext cx="4559100" cy="14961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SzPts val="1800"/>
              <a:buNone/>
            </a:pPr>
            <a:r>
              <a:rPr lang="en" sz="1500" dirty="0"/>
              <a:t>Nivitha Titus</a:t>
            </a:r>
          </a:p>
          <a:p>
            <a:pPr marL="0" lvl="0" indent="0" algn="l" rtl="0">
              <a:lnSpc>
                <a:spcPct val="100000"/>
              </a:lnSpc>
              <a:spcBef>
                <a:spcPts val="0"/>
              </a:spcBef>
              <a:spcAft>
                <a:spcPts val="1600"/>
              </a:spcAft>
              <a:buSzPts val="1800"/>
              <a:buNone/>
            </a:pPr>
            <a:r>
              <a:rPr lang="en" sz="1500" dirty="0"/>
              <a:t>Aruna S</a:t>
            </a:r>
            <a:br>
              <a:rPr lang="en" sz="1500" dirty="0"/>
            </a:br>
            <a:r>
              <a:rPr lang="en" sz="1500" dirty="0"/>
              <a:t>Jose Augustine</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1358</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vt:lpstr>
      <vt:lpstr>Lato Black</vt:lpstr>
      <vt:lpstr>Arial</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Titus, Nivitha</cp:lastModifiedBy>
  <cp:revision>63</cp:revision>
  <dcterms:modified xsi:type="dcterms:W3CDTF">2023-04-25T08:50:34Z</dcterms:modified>
</cp:coreProperties>
</file>