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  <p:sldId id="269" r:id="rId11"/>
    <p:sldId id="265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AB2EB-0718-4F19-9AEF-AAE804DBD908}" v="481" dt="2020-04-11T04:07:47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aehyun" userId="ce6f11329f47befb" providerId="LiveId" clId="{13B9196C-F8AC-4D18-85F5-23FB63D5338A}"/>
    <pc:docChg chg="undo custSel mod addSld modSld">
      <pc:chgData name="kim jaehyun" userId="ce6f11329f47befb" providerId="LiveId" clId="{13B9196C-F8AC-4D18-85F5-23FB63D5338A}" dt="2020-04-09T03:36:48.192" v="1092"/>
      <pc:docMkLst>
        <pc:docMk/>
      </pc:docMkLst>
      <pc:sldChg chg="addSp delSp modSp mod setClrOvrMap">
        <pc:chgData name="kim jaehyun" userId="ce6f11329f47befb" providerId="LiveId" clId="{13B9196C-F8AC-4D18-85F5-23FB63D5338A}" dt="2020-04-09T03:35:58.844" v="1083"/>
        <pc:sldMkLst>
          <pc:docMk/>
          <pc:sldMk cId="3934450477" sldId="256"/>
        </pc:sldMkLst>
        <pc:spChg chg="mod">
          <ac:chgData name="kim jaehyun" userId="ce6f11329f47befb" providerId="LiveId" clId="{13B9196C-F8AC-4D18-85F5-23FB63D5338A}" dt="2020-04-09T03:32:58.693" v="999" actId="27636"/>
          <ac:spMkLst>
            <pc:docMk/>
            <pc:sldMk cId="3934450477" sldId="256"/>
            <ac:spMk id="2" creationId="{BB4ACB0A-B2FC-426C-AEB8-990E84E11618}"/>
          </ac:spMkLst>
        </pc:spChg>
        <pc:spChg chg="mod">
          <ac:chgData name="kim jaehyun" userId="ce6f11329f47befb" providerId="LiveId" clId="{13B9196C-F8AC-4D18-85F5-23FB63D5338A}" dt="2020-04-09T03:35:58.844" v="1083"/>
          <ac:spMkLst>
            <pc:docMk/>
            <pc:sldMk cId="3934450477" sldId="256"/>
            <ac:spMk id="3" creationId="{4C045F2D-9080-42AF-88E2-E3ECC681FE78}"/>
          </ac:spMkLst>
        </pc:spChg>
        <pc:spChg chg="del">
          <ac:chgData name="kim jaehyun" userId="ce6f11329f47befb" providerId="LiveId" clId="{13B9196C-F8AC-4D18-85F5-23FB63D5338A}" dt="2020-04-09T03:32:33.469" v="993" actId="26606"/>
          <ac:spMkLst>
            <pc:docMk/>
            <pc:sldMk cId="3934450477" sldId="256"/>
            <ac:spMk id="23" creationId="{BF9FFE17-DE95-4821-ACC1-B90C95449294}"/>
          </ac:spMkLst>
        </pc:spChg>
        <pc:spChg chg="del">
          <ac:chgData name="kim jaehyun" userId="ce6f11329f47befb" providerId="LiveId" clId="{13B9196C-F8AC-4D18-85F5-23FB63D5338A}" dt="2020-04-09T03:32:33.469" v="993" actId="26606"/>
          <ac:spMkLst>
            <pc:docMk/>
            <pc:sldMk cId="3934450477" sldId="256"/>
            <ac:spMk id="25" creationId="{03CF76AF-FF72-4430-A772-05840329020B}"/>
          </ac:spMkLst>
        </pc:spChg>
        <pc:spChg chg="del">
          <ac:chgData name="kim jaehyun" userId="ce6f11329f47befb" providerId="LiveId" clId="{13B9196C-F8AC-4D18-85F5-23FB63D5338A}" dt="2020-04-09T03:32:33.469" v="993" actId="26606"/>
          <ac:spMkLst>
            <pc:docMk/>
            <pc:sldMk cId="3934450477" sldId="256"/>
            <ac:spMk id="27" creationId="{0B1C8180-2FDD-4202-8C45-4057CB1AB26F}"/>
          </ac:spMkLst>
        </pc:spChg>
        <pc:spChg chg="add">
          <ac:chgData name="kim jaehyun" userId="ce6f11329f47befb" providerId="LiveId" clId="{13B9196C-F8AC-4D18-85F5-23FB63D5338A}" dt="2020-04-09T03:32:33.469" v="993" actId="26606"/>
          <ac:spMkLst>
            <pc:docMk/>
            <pc:sldMk cId="3934450477" sldId="256"/>
            <ac:spMk id="38" creationId="{EA4E4267-CAF0-4C38-8DC6-CD3B1A9F046E}"/>
          </ac:spMkLst>
        </pc:spChg>
        <pc:spChg chg="add">
          <ac:chgData name="kim jaehyun" userId="ce6f11329f47befb" providerId="LiveId" clId="{13B9196C-F8AC-4D18-85F5-23FB63D5338A}" dt="2020-04-09T03:32:33.469" v="993" actId="26606"/>
          <ac:spMkLst>
            <pc:docMk/>
            <pc:sldMk cId="3934450477" sldId="256"/>
            <ac:spMk id="40" creationId="{0EE3ACC5-126D-4BA4-8B45-7F0B5B839C51}"/>
          </ac:spMkLst>
        </pc:spChg>
        <pc:spChg chg="add">
          <ac:chgData name="kim jaehyun" userId="ce6f11329f47befb" providerId="LiveId" clId="{13B9196C-F8AC-4D18-85F5-23FB63D5338A}" dt="2020-04-09T03:32:33.469" v="993" actId="26606"/>
          <ac:spMkLst>
            <pc:docMk/>
            <pc:sldMk cId="3934450477" sldId="256"/>
            <ac:spMk id="42" creationId="{AB2868F7-FE10-4289-A5BD-90763C7A2F5A}"/>
          </ac:spMkLst>
        </pc:spChg>
        <pc:spChg chg="add">
          <ac:chgData name="kim jaehyun" userId="ce6f11329f47befb" providerId="LiveId" clId="{13B9196C-F8AC-4D18-85F5-23FB63D5338A}" dt="2020-04-09T03:32:33.469" v="993" actId="26606"/>
          <ac:spMkLst>
            <pc:docMk/>
            <pc:sldMk cId="3934450477" sldId="256"/>
            <ac:spMk id="44" creationId="{BD94142C-10EE-487C-A327-404FDF358F22}"/>
          </ac:spMkLst>
        </pc:spChg>
        <pc:spChg chg="add">
          <ac:chgData name="kim jaehyun" userId="ce6f11329f47befb" providerId="LiveId" clId="{13B9196C-F8AC-4D18-85F5-23FB63D5338A}" dt="2020-04-09T03:32:33.469" v="993" actId="26606"/>
          <ac:spMkLst>
            <pc:docMk/>
            <pc:sldMk cId="3934450477" sldId="256"/>
            <ac:spMk id="46" creationId="{5F7FAC2D-7A74-4939-A917-A1A5AF935685}"/>
          </ac:spMkLst>
        </pc:spChg>
        <pc:spChg chg="add">
          <ac:chgData name="kim jaehyun" userId="ce6f11329f47befb" providerId="LiveId" clId="{13B9196C-F8AC-4D18-85F5-23FB63D5338A}" dt="2020-04-09T03:32:33.469" v="993" actId="26606"/>
          <ac:spMkLst>
            <pc:docMk/>
            <pc:sldMk cId="3934450477" sldId="256"/>
            <ac:spMk id="48" creationId="{BA53A868-C420-4BAE-9244-EC162AF05CFC}"/>
          </ac:spMkLst>
        </pc:spChg>
        <pc:picChg chg="mod ord">
          <ac:chgData name="kim jaehyun" userId="ce6f11329f47befb" providerId="LiveId" clId="{13B9196C-F8AC-4D18-85F5-23FB63D5338A}" dt="2020-04-09T03:32:33.469" v="993" actId="26606"/>
          <ac:picMkLst>
            <pc:docMk/>
            <pc:sldMk cId="3934450477" sldId="256"/>
            <ac:picMk id="17" creationId="{31FB5D8C-A0A7-417F-969F-53E9594C22DB}"/>
          </ac:picMkLst>
        </pc:picChg>
        <pc:cxnChg chg="del">
          <ac:chgData name="kim jaehyun" userId="ce6f11329f47befb" providerId="LiveId" clId="{13B9196C-F8AC-4D18-85F5-23FB63D5338A}" dt="2020-04-09T03:32:33.469" v="993" actId="26606"/>
          <ac:cxnSpMkLst>
            <pc:docMk/>
            <pc:sldMk cId="3934450477" sldId="256"/>
            <ac:cxnSpMk id="29" creationId="{D6E86CC6-13EA-4A88-86AD-CF27BF52CC95}"/>
          </ac:cxnSpMkLst>
        </pc:cxnChg>
        <pc:cxnChg chg="del">
          <ac:chgData name="kim jaehyun" userId="ce6f11329f47befb" providerId="LiveId" clId="{13B9196C-F8AC-4D18-85F5-23FB63D5338A}" dt="2020-04-09T03:32:33.469" v="993" actId="26606"/>
          <ac:cxnSpMkLst>
            <pc:docMk/>
            <pc:sldMk cId="3934450477" sldId="256"/>
            <ac:cxnSpMk id="31" creationId="{3F80B441-4F7D-4B40-8A13-FED03A1F3A16}"/>
          </ac:cxnSpMkLst>
        </pc:cxnChg>
        <pc:cxnChg chg="del">
          <ac:chgData name="kim jaehyun" userId="ce6f11329f47befb" providerId="LiveId" clId="{13B9196C-F8AC-4D18-85F5-23FB63D5338A}" dt="2020-04-09T03:32:33.469" v="993" actId="26606"/>
          <ac:cxnSpMkLst>
            <pc:docMk/>
            <pc:sldMk cId="3934450477" sldId="256"/>
            <ac:cxnSpMk id="33" creationId="{70C7FD1A-44B1-4E4C-B0C9-A8103DCCDCC2}"/>
          </ac:cxnSpMkLst>
        </pc:cxnChg>
        <pc:cxnChg chg="add">
          <ac:chgData name="kim jaehyun" userId="ce6f11329f47befb" providerId="LiveId" clId="{13B9196C-F8AC-4D18-85F5-23FB63D5338A}" dt="2020-04-09T03:32:33.469" v="993" actId="26606"/>
          <ac:cxnSpMkLst>
            <pc:docMk/>
            <pc:sldMk cId="3934450477" sldId="256"/>
            <ac:cxnSpMk id="50" creationId="{C2686EF3-81CC-419F-96C3-002A75880309}"/>
          </ac:cxnSpMkLst>
        </pc:cxnChg>
        <pc:cxnChg chg="add">
          <ac:chgData name="kim jaehyun" userId="ce6f11329f47befb" providerId="LiveId" clId="{13B9196C-F8AC-4D18-85F5-23FB63D5338A}" dt="2020-04-09T03:32:33.469" v="993" actId="26606"/>
          <ac:cxnSpMkLst>
            <pc:docMk/>
            <pc:sldMk cId="3934450477" sldId="256"/>
            <ac:cxnSpMk id="52" creationId="{F8D93CCA-A85E-4529-A6F0-8BB54D27BCD1}"/>
          </ac:cxnSpMkLst>
        </pc:cxnChg>
        <pc:cxnChg chg="add">
          <ac:chgData name="kim jaehyun" userId="ce6f11329f47befb" providerId="LiveId" clId="{13B9196C-F8AC-4D18-85F5-23FB63D5338A}" dt="2020-04-09T03:32:33.469" v="993" actId="26606"/>
          <ac:cxnSpMkLst>
            <pc:docMk/>
            <pc:sldMk cId="3934450477" sldId="256"/>
            <ac:cxnSpMk id="54" creationId="{1ECFA516-C18C-41AE-AFF2-A0D0A59C9E90}"/>
          </ac:cxnSpMkLst>
        </pc:cxnChg>
      </pc:sldChg>
      <pc:sldChg chg="modSp mod">
        <pc:chgData name="kim jaehyun" userId="ce6f11329f47befb" providerId="LiveId" clId="{13B9196C-F8AC-4D18-85F5-23FB63D5338A}" dt="2020-04-09T03:34:03.227" v="1079" actId="403"/>
        <pc:sldMkLst>
          <pc:docMk/>
          <pc:sldMk cId="3092054100" sldId="257"/>
        </pc:sldMkLst>
        <pc:spChg chg="mod">
          <ac:chgData name="kim jaehyun" userId="ce6f11329f47befb" providerId="LiveId" clId="{13B9196C-F8AC-4D18-85F5-23FB63D5338A}" dt="2020-04-09T03:24:58.684" v="212" actId="113"/>
          <ac:spMkLst>
            <pc:docMk/>
            <pc:sldMk cId="3092054100" sldId="257"/>
            <ac:spMk id="2" creationId="{40B38958-BDF6-43ED-A619-02A3C063E98C}"/>
          </ac:spMkLst>
        </pc:spChg>
        <pc:graphicFrameChg chg="mod">
          <ac:chgData name="kim jaehyun" userId="ce6f11329f47befb" providerId="LiveId" clId="{13B9196C-F8AC-4D18-85F5-23FB63D5338A}" dt="2020-04-09T03:34:03.227" v="1079" actId="403"/>
          <ac:graphicFrameMkLst>
            <pc:docMk/>
            <pc:sldMk cId="3092054100" sldId="257"/>
            <ac:graphicFrameMk id="6" creationId="{A6F544F8-9FCA-4F52-9AF9-21BF2EE1C0A4}"/>
          </ac:graphicFrameMkLst>
        </pc:graphicFrameChg>
      </pc:sldChg>
      <pc:sldChg chg="addSp delSp modSp add mod">
        <pc:chgData name="kim jaehyun" userId="ce6f11329f47befb" providerId="LiveId" clId="{13B9196C-F8AC-4D18-85F5-23FB63D5338A}" dt="2020-04-09T03:19:27.506" v="18" actId="1076"/>
        <pc:sldMkLst>
          <pc:docMk/>
          <pc:sldMk cId="2343575115" sldId="259"/>
        </pc:sldMkLst>
        <pc:spChg chg="mod">
          <ac:chgData name="kim jaehyun" userId="ce6f11329f47befb" providerId="LiveId" clId="{13B9196C-F8AC-4D18-85F5-23FB63D5338A}" dt="2020-04-09T03:18:20.498" v="10" actId="113"/>
          <ac:spMkLst>
            <pc:docMk/>
            <pc:sldMk cId="2343575115" sldId="259"/>
            <ac:spMk id="2" creationId="{6464E2BC-A754-41D2-BADD-9C4C626D046B}"/>
          </ac:spMkLst>
        </pc:spChg>
        <pc:spChg chg="del">
          <ac:chgData name="kim jaehyun" userId="ce6f11329f47befb" providerId="LiveId" clId="{13B9196C-F8AC-4D18-85F5-23FB63D5338A}" dt="2020-04-09T03:18:23.651" v="11" actId="478"/>
          <ac:spMkLst>
            <pc:docMk/>
            <pc:sldMk cId="2343575115" sldId="259"/>
            <ac:spMk id="3" creationId="{5819C6C8-9EE1-4AE6-8491-21D81FA143C3}"/>
          </ac:spMkLst>
        </pc:spChg>
        <pc:picChg chg="add mod">
          <ac:chgData name="kim jaehyun" userId="ce6f11329f47befb" providerId="LiveId" clId="{13B9196C-F8AC-4D18-85F5-23FB63D5338A}" dt="2020-04-09T03:19:27.506" v="18" actId="1076"/>
          <ac:picMkLst>
            <pc:docMk/>
            <pc:sldMk cId="2343575115" sldId="259"/>
            <ac:picMk id="5" creationId="{77D0EDD9-B739-4633-8C46-872D0E5DF351}"/>
          </ac:picMkLst>
        </pc:picChg>
      </pc:sldChg>
      <pc:sldChg chg="addSp delSp modSp add mod">
        <pc:chgData name="kim jaehyun" userId="ce6f11329f47befb" providerId="LiveId" clId="{13B9196C-F8AC-4D18-85F5-23FB63D5338A}" dt="2020-04-09T03:36:19.868" v="1085" actId="14100"/>
        <pc:sldMkLst>
          <pc:docMk/>
          <pc:sldMk cId="1413831718" sldId="260"/>
        </pc:sldMkLst>
        <pc:spChg chg="del">
          <ac:chgData name="kim jaehyun" userId="ce6f11329f47befb" providerId="LiveId" clId="{13B9196C-F8AC-4D18-85F5-23FB63D5338A}" dt="2020-04-09T03:19:32.925" v="20" actId="478"/>
          <ac:spMkLst>
            <pc:docMk/>
            <pc:sldMk cId="1413831718" sldId="260"/>
            <ac:spMk id="2" creationId="{37E023E4-24B3-4078-95F4-98688D4019C1}"/>
          </ac:spMkLst>
        </pc:spChg>
        <pc:spChg chg="del">
          <ac:chgData name="kim jaehyun" userId="ce6f11329f47befb" providerId="LiveId" clId="{13B9196C-F8AC-4D18-85F5-23FB63D5338A}" dt="2020-04-09T03:19:36.129" v="21" actId="478"/>
          <ac:spMkLst>
            <pc:docMk/>
            <pc:sldMk cId="1413831718" sldId="260"/>
            <ac:spMk id="3" creationId="{32ACCDD2-5D82-4CBA-AA7B-4F80EEA2362B}"/>
          </ac:spMkLst>
        </pc:spChg>
        <pc:graphicFrameChg chg="add del mod modGraphic">
          <ac:chgData name="kim jaehyun" userId="ce6f11329f47befb" providerId="LiveId" clId="{13B9196C-F8AC-4D18-85F5-23FB63D5338A}" dt="2020-04-09T03:20:09.844" v="24" actId="478"/>
          <ac:graphicFrameMkLst>
            <pc:docMk/>
            <pc:sldMk cId="1413831718" sldId="260"/>
            <ac:graphicFrameMk id="4" creationId="{97E53C6B-55FD-46DD-9341-CBF7AD8ECFE9}"/>
          </ac:graphicFrameMkLst>
        </pc:graphicFrameChg>
        <pc:graphicFrameChg chg="add mod modGraphic">
          <ac:chgData name="kim jaehyun" userId="ce6f11329f47befb" providerId="LiveId" clId="{13B9196C-F8AC-4D18-85F5-23FB63D5338A}" dt="2020-04-09T03:36:19.868" v="1085" actId="14100"/>
          <ac:graphicFrameMkLst>
            <pc:docMk/>
            <pc:sldMk cId="1413831718" sldId="260"/>
            <ac:graphicFrameMk id="5" creationId="{6E304B5F-AA9C-4BEE-8010-6AE122557292}"/>
          </ac:graphicFrameMkLst>
        </pc:graphicFrameChg>
      </pc:sldChg>
      <pc:sldChg chg="addSp delSp modSp add mod">
        <pc:chgData name="kim jaehyun" userId="ce6f11329f47befb" providerId="LiveId" clId="{13B9196C-F8AC-4D18-85F5-23FB63D5338A}" dt="2020-04-09T03:36:30.132" v="1086" actId="1076"/>
        <pc:sldMkLst>
          <pc:docMk/>
          <pc:sldMk cId="262420545" sldId="261"/>
        </pc:sldMkLst>
        <pc:spChg chg="del">
          <ac:chgData name="kim jaehyun" userId="ce6f11329f47befb" providerId="LiveId" clId="{13B9196C-F8AC-4D18-85F5-23FB63D5338A}" dt="2020-04-09T03:22:09.821" v="194" actId="478"/>
          <ac:spMkLst>
            <pc:docMk/>
            <pc:sldMk cId="262420545" sldId="261"/>
            <ac:spMk id="2" creationId="{95B67F32-EDBF-4245-BE47-6908F8F1440C}"/>
          </ac:spMkLst>
        </pc:spChg>
        <pc:spChg chg="del">
          <ac:chgData name="kim jaehyun" userId="ce6f11329f47befb" providerId="LiveId" clId="{13B9196C-F8AC-4D18-85F5-23FB63D5338A}" dt="2020-04-09T03:22:07.347" v="193" actId="478"/>
          <ac:spMkLst>
            <pc:docMk/>
            <pc:sldMk cId="262420545" sldId="261"/>
            <ac:spMk id="3" creationId="{CFEF85A5-96D5-4304-8004-2C934E7BF70F}"/>
          </ac:spMkLst>
        </pc:spChg>
        <pc:spChg chg="add mod">
          <ac:chgData name="kim jaehyun" userId="ce6f11329f47befb" providerId="LiveId" clId="{13B9196C-F8AC-4D18-85F5-23FB63D5338A}" dt="2020-04-09T03:26:14.185" v="470" actId="5793"/>
          <ac:spMkLst>
            <pc:docMk/>
            <pc:sldMk cId="262420545" sldId="261"/>
            <ac:spMk id="10" creationId="{9D929507-B997-4F10-B41E-69FB9568C200}"/>
          </ac:spMkLst>
        </pc:spChg>
        <pc:spChg chg="add mod">
          <ac:chgData name="kim jaehyun" userId="ce6f11329f47befb" providerId="LiveId" clId="{13B9196C-F8AC-4D18-85F5-23FB63D5338A}" dt="2020-04-09T03:26:56.389" v="524" actId="1076"/>
          <ac:spMkLst>
            <pc:docMk/>
            <pc:sldMk cId="262420545" sldId="261"/>
            <ac:spMk id="11" creationId="{EEA57CFB-F91A-43EF-BA6C-24B89A9C335B}"/>
          </ac:spMkLst>
        </pc:spChg>
        <pc:picChg chg="add mod">
          <ac:chgData name="kim jaehyun" userId="ce6f11329f47befb" providerId="LiveId" clId="{13B9196C-F8AC-4D18-85F5-23FB63D5338A}" dt="2020-04-09T03:24:41.364" v="208" actId="1076"/>
          <ac:picMkLst>
            <pc:docMk/>
            <pc:sldMk cId="262420545" sldId="261"/>
            <ac:picMk id="5" creationId="{49DF05E5-CB01-4B49-8951-B41877286792}"/>
          </ac:picMkLst>
        </pc:picChg>
        <pc:picChg chg="add mod">
          <ac:chgData name="kim jaehyun" userId="ce6f11329f47befb" providerId="LiveId" clId="{13B9196C-F8AC-4D18-85F5-23FB63D5338A}" dt="2020-04-09T03:26:42.841" v="497" actId="1076"/>
          <ac:picMkLst>
            <pc:docMk/>
            <pc:sldMk cId="262420545" sldId="261"/>
            <ac:picMk id="7" creationId="{6B317B2F-2E1F-44F0-B230-C89DFF304F14}"/>
          </ac:picMkLst>
        </pc:picChg>
        <pc:picChg chg="add mod">
          <ac:chgData name="kim jaehyun" userId="ce6f11329f47befb" providerId="LiveId" clId="{13B9196C-F8AC-4D18-85F5-23FB63D5338A}" dt="2020-04-09T03:36:30.132" v="1086" actId="1076"/>
          <ac:picMkLst>
            <pc:docMk/>
            <pc:sldMk cId="262420545" sldId="261"/>
            <ac:picMk id="9" creationId="{4FDBDCCF-E119-4198-8A9D-DC7F3F2A50F0}"/>
          </ac:picMkLst>
        </pc:picChg>
      </pc:sldChg>
      <pc:sldChg chg="addSp delSp modSp add mod">
        <pc:chgData name="kim jaehyun" userId="ce6f11329f47befb" providerId="LiveId" clId="{13B9196C-F8AC-4D18-85F5-23FB63D5338A}" dt="2020-04-09T03:36:48.192" v="1092"/>
        <pc:sldMkLst>
          <pc:docMk/>
          <pc:sldMk cId="3458866406" sldId="262"/>
        </pc:sldMkLst>
        <pc:spChg chg="mod">
          <ac:chgData name="kim jaehyun" userId="ce6f11329f47befb" providerId="LiveId" clId="{13B9196C-F8AC-4D18-85F5-23FB63D5338A}" dt="2020-04-09T03:36:48.192" v="1092"/>
          <ac:spMkLst>
            <pc:docMk/>
            <pc:sldMk cId="3458866406" sldId="262"/>
            <ac:spMk id="2" creationId="{EBB6EFBB-817D-4D26-9CCB-8CE73B9421C0}"/>
          </ac:spMkLst>
        </pc:spChg>
        <pc:spChg chg="del">
          <ac:chgData name="kim jaehyun" userId="ce6f11329f47befb" providerId="LiveId" clId="{13B9196C-F8AC-4D18-85F5-23FB63D5338A}" dt="2020-04-09T03:27:14.829" v="550" actId="478"/>
          <ac:spMkLst>
            <pc:docMk/>
            <pc:sldMk cId="3458866406" sldId="262"/>
            <ac:spMk id="3" creationId="{06872C0A-7577-403C-B568-C05A2B822A1D}"/>
          </ac:spMkLst>
        </pc:spChg>
        <pc:graphicFrameChg chg="add del mod modGraphic">
          <ac:chgData name="kim jaehyun" userId="ce6f11329f47befb" providerId="LiveId" clId="{13B9196C-F8AC-4D18-85F5-23FB63D5338A}" dt="2020-04-09T03:27:57.476" v="554" actId="1032"/>
          <ac:graphicFrameMkLst>
            <pc:docMk/>
            <pc:sldMk cId="3458866406" sldId="262"/>
            <ac:graphicFrameMk id="4" creationId="{30D3A5E3-C342-4AAE-965A-9D11F45B4FE8}"/>
          </ac:graphicFrameMkLst>
        </pc:graphicFrameChg>
        <pc:graphicFrameChg chg="add mod modGraphic">
          <ac:chgData name="kim jaehyun" userId="ce6f11329f47befb" providerId="LiveId" clId="{13B9196C-F8AC-4D18-85F5-23FB63D5338A}" dt="2020-04-09T03:32:06.724" v="984"/>
          <ac:graphicFrameMkLst>
            <pc:docMk/>
            <pc:sldMk cId="3458866406" sldId="262"/>
            <ac:graphicFrameMk id="5" creationId="{515D477A-FF54-44FA-834C-5AF9A1262C1E}"/>
          </ac:graphicFrameMkLst>
        </pc:graphicFrameChg>
      </pc:sldChg>
    </pc:docChg>
  </pc:docChgLst>
  <pc:docChgLst>
    <pc:chgData name="kim jaehyun" userId="ce6f11329f47befb" providerId="LiveId" clId="{BEAAB2EB-0718-4F19-9AEF-AAE804DBD908}"/>
    <pc:docChg chg="undo custSel mod addSld delSld modSld sldOrd">
      <pc:chgData name="kim jaehyun" userId="ce6f11329f47befb" providerId="LiveId" clId="{BEAAB2EB-0718-4F19-9AEF-AAE804DBD908}" dt="2020-04-11T04:08:03.551" v="1755" actId="1076"/>
      <pc:docMkLst>
        <pc:docMk/>
      </pc:docMkLst>
      <pc:sldChg chg="addSp delSp modSp">
        <pc:chgData name="kim jaehyun" userId="ce6f11329f47befb" providerId="LiveId" clId="{BEAAB2EB-0718-4F19-9AEF-AAE804DBD908}" dt="2020-04-10T05:19:33.980" v="502"/>
        <pc:sldMkLst>
          <pc:docMk/>
          <pc:sldMk cId="3934450477" sldId="256"/>
        </pc:sldMkLst>
        <pc:spChg chg="mod">
          <ac:chgData name="kim jaehyun" userId="ce6f11329f47befb" providerId="LiveId" clId="{BEAAB2EB-0718-4F19-9AEF-AAE804DBD908}" dt="2020-04-10T05:14:28.051" v="61" actId="20577"/>
          <ac:spMkLst>
            <pc:docMk/>
            <pc:sldMk cId="3934450477" sldId="256"/>
            <ac:spMk id="2" creationId="{BB4ACB0A-B2FC-426C-AEB8-990E84E11618}"/>
          </ac:spMkLst>
        </pc:spChg>
        <pc:picChg chg="add del">
          <ac:chgData name="kim jaehyun" userId="ce6f11329f47befb" providerId="LiveId" clId="{BEAAB2EB-0718-4F19-9AEF-AAE804DBD908}" dt="2020-04-10T05:19:33.980" v="502"/>
          <ac:picMkLst>
            <pc:docMk/>
            <pc:sldMk cId="3934450477" sldId="256"/>
            <ac:picMk id="14" creationId="{21BBFC82-B64D-401E-9AEA-87D12F8B05AE}"/>
          </ac:picMkLst>
        </pc:picChg>
        <pc:picChg chg="add del">
          <ac:chgData name="kim jaehyun" userId="ce6f11329f47befb" providerId="LiveId" clId="{BEAAB2EB-0718-4F19-9AEF-AAE804DBD908}" dt="2020-04-10T05:14:49.223" v="71" actId="478"/>
          <ac:picMkLst>
            <pc:docMk/>
            <pc:sldMk cId="3934450477" sldId="256"/>
            <ac:picMk id="17" creationId="{31FB5D8C-A0A7-417F-969F-53E9594C22DB}"/>
          </ac:picMkLst>
        </pc:picChg>
      </pc:sldChg>
      <pc:sldChg chg="modSp add">
        <pc:chgData name="kim jaehyun" userId="ce6f11329f47befb" providerId="LiveId" clId="{BEAAB2EB-0718-4F19-9AEF-AAE804DBD908}" dt="2020-04-10T05:16:18.859" v="353" actId="20577"/>
        <pc:sldMkLst>
          <pc:docMk/>
          <pc:sldMk cId="1231900662" sldId="257"/>
        </pc:sldMkLst>
        <pc:spChg chg="mod">
          <ac:chgData name="kim jaehyun" userId="ce6f11329f47befb" providerId="LiveId" clId="{BEAAB2EB-0718-4F19-9AEF-AAE804DBD908}" dt="2020-04-10T05:16:14.140" v="351" actId="1076"/>
          <ac:spMkLst>
            <pc:docMk/>
            <pc:sldMk cId="1231900662" sldId="257"/>
            <ac:spMk id="2" creationId="{99513464-D472-4CB0-9964-FF04413FCD38}"/>
          </ac:spMkLst>
        </pc:spChg>
        <pc:spChg chg="mod">
          <ac:chgData name="kim jaehyun" userId="ce6f11329f47befb" providerId="LiveId" clId="{BEAAB2EB-0718-4F19-9AEF-AAE804DBD908}" dt="2020-04-10T05:16:18.859" v="353" actId="20577"/>
          <ac:spMkLst>
            <pc:docMk/>
            <pc:sldMk cId="1231900662" sldId="257"/>
            <ac:spMk id="3" creationId="{C23D5057-0320-44BC-A1AC-4AACE706CD01}"/>
          </ac:spMkLst>
        </pc:spChg>
      </pc:sldChg>
      <pc:sldChg chg="add del">
        <pc:chgData name="kim jaehyun" userId="ce6f11329f47befb" providerId="LiveId" clId="{BEAAB2EB-0718-4F19-9AEF-AAE804DBD908}" dt="2020-04-10T05:14:46.911" v="68"/>
        <pc:sldMkLst>
          <pc:docMk/>
          <pc:sldMk cId="1465404028" sldId="257"/>
        </pc:sldMkLst>
      </pc:sldChg>
      <pc:sldChg chg="add del">
        <pc:chgData name="kim jaehyun" userId="ce6f11329f47befb" providerId="LiveId" clId="{BEAAB2EB-0718-4F19-9AEF-AAE804DBD908}" dt="2020-04-10T05:14:54.317" v="72" actId="47"/>
        <pc:sldMkLst>
          <pc:docMk/>
          <pc:sldMk cId="3092054100" sldId="257"/>
        </pc:sldMkLst>
      </pc:sldChg>
      <pc:sldChg chg="add del">
        <pc:chgData name="kim jaehyun" userId="ce6f11329f47befb" providerId="LiveId" clId="{BEAAB2EB-0718-4F19-9AEF-AAE804DBD908}" dt="2020-04-10T05:14:54.317" v="72" actId="47"/>
        <pc:sldMkLst>
          <pc:docMk/>
          <pc:sldMk cId="2365491254" sldId="258"/>
        </pc:sldMkLst>
      </pc:sldChg>
      <pc:sldChg chg="addSp delSp modSp add mod setBg">
        <pc:chgData name="kim jaehyun" userId="ce6f11329f47befb" providerId="LiveId" clId="{BEAAB2EB-0718-4F19-9AEF-AAE804DBD908}" dt="2020-04-10T05:18:20.931" v="433" actId="1076"/>
        <pc:sldMkLst>
          <pc:docMk/>
          <pc:sldMk cId="3586465106" sldId="258"/>
        </pc:sldMkLst>
        <pc:spChg chg="mod ord">
          <ac:chgData name="kim jaehyun" userId="ce6f11329f47befb" providerId="LiveId" clId="{BEAAB2EB-0718-4F19-9AEF-AAE804DBD908}" dt="2020-04-10T05:18:16.247" v="430" actId="26606"/>
          <ac:spMkLst>
            <pc:docMk/>
            <pc:sldMk cId="3586465106" sldId="258"/>
            <ac:spMk id="2" creationId="{EE70F2D6-212D-4052-BD3E-41F1AAC91604}"/>
          </ac:spMkLst>
        </pc:spChg>
        <pc:spChg chg="del">
          <ac:chgData name="kim jaehyun" userId="ce6f11329f47befb" providerId="LiveId" clId="{BEAAB2EB-0718-4F19-9AEF-AAE804DBD908}" dt="2020-04-10T05:16:31.356" v="390" actId="478"/>
          <ac:spMkLst>
            <pc:docMk/>
            <pc:sldMk cId="3586465106" sldId="258"/>
            <ac:spMk id="3" creationId="{6BE47ADA-853C-4BD1-8A09-DC3299005677}"/>
          </ac:spMkLst>
        </pc:spChg>
        <pc:spChg chg="add del">
          <ac:chgData name="kim jaehyun" userId="ce6f11329f47befb" providerId="LiveId" clId="{BEAAB2EB-0718-4F19-9AEF-AAE804DBD908}" dt="2020-04-10T05:18:16.247" v="430" actId="26606"/>
          <ac:spMkLst>
            <pc:docMk/>
            <pc:sldMk cId="3586465106" sldId="258"/>
            <ac:spMk id="15" creationId="{904DB13E-F722-4ED6-BB00-556651E95281}"/>
          </ac:spMkLst>
        </pc:spChg>
        <pc:spChg chg="add del">
          <ac:chgData name="kim jaehyun" userId="ce6f11329f47befb" providerId="LiveId" clId="{BEAAB2EB-0718-4F19-9AEF-AAE804DBD908}" dt="2020-04-10T05:18:16.247" v="430" actId="26606"/>
          <ac:spMkLst>
            <pc:docMk/>
            <pc:sldMk cId="3586465106" sldId="258"/>
            <ac:spMk id="17" creationId="{1CFC67D0-131C-4064-873F-59771B446FD4}"/>
          </ac:spMkLst>
        </pc:spChg>
        <pc:spChg chg="add del">
          <ac:chgData name="kim jaehyun" userId="ce6f11329f47befb" providerId="LiveId" clId="{BEAAB2EB-0718-4F19-9AEF-AAE804DBD908}" dt="2020-04-10T05:18:16.247" v="430" actId="26606"/>
          <ac:spMkLst>
            <pc:docMk/>
            <pc:sldMk cId="3586465106" sldId="258"/>
            <ac:spMk id="19" creationId="{8CCB1314-41E8-414B-9954-6D611623DA2A}"/>
          </ac:spMkLst>
        </pc:spChg>
        <pc:spChg chg="add del">
          <ac:chgData name="kim jaehyun" userId="ce6f11329f47befb" providerId="LiveId" clId="{BEAAB2EB-0718-4F19-9AEF-AAE804DBD908}" dt="2020-04-10T05:18:16.247" v="430" actId="26606"/>
          <ac:spMkLst>
            <pc:docMk/>
            <pc:sldMk cId="3586465106" sldId="258"/>
            <ac:spMk id="21" creationId="{9C53941D-7A4E-4CA7-840E-D52BA6D74C4E}"/>
          </ac:spMkLst>
        </pc:spChg>
        <pc:spChg chg="add del">
          <ac:chgData name="kim jaehyun" userId="ce6f11329f47befb" providerId="LiveId" clId="{BEAAB2EB-0718-4F19-9AEF-AAE804DBD908}" dt="2020-04-10T05:18:16.247" v="430" actId="26606"/>
          <ac:spMkLst>
            <pc:docMk/>
            <pc:sldMk cId="3586465106" sldId="258"/>
            <ac:spMk id="28" creationId="{AB2868F7-FE10-4289-A5BD-90763C7A2F5A}"/>
          </ac:spMkLst>
        </pc:spChg>
        <pc:spChg chg="add del">
          <ac:chgData name="kim jaehyun" userId="ce6f11329f47befb" providerId="LiveId" clId="{BEAAB2EB-0718-4F19-9AEF-AAE804DBD908}" dt="2020-04-10T05:18:16.247" v="430" actId="26606"/>
          <ac:spMkLst>
            <pc:docMk/>
            <pc:sldMk cId="3586465106" sldId="258"/>
            <ac:spMk id="34" creationId="{BD94142C-10EE-487C-A327-404FDF358F22}"/>
          </ac:spMkLst>
        </pc:spChg>
        <pc:spChg chg="add del">
          <ac:chgData name="kim jaehyun" userId="ce6f11329f47befb" providerId="LiveId" clId="{BEAAB2EB-0718-4F19-9AEF-AAE804DBD908}" dt="2020-04-10T05:18:16.247" v="430" actId="26606"/>
          <ac:spMkLst>
            <pc:docMk/>
            <pc:sldMk cId="3586465106" sldId="258"/>
            <ac:spMk id="36" creationId="{5F7FAC2D-7A74-4939-A917-A1A5AF935685}"/>
          </ac:spMkLst>
        </pc:spChg>
        <pc:grpChg chg="add del">
          <ac:chgData name="kim jaehyun" userId="ce6f11329f47befb" providerId="LiveId" clId="{BEAAB2EB-0718-4F19-9AEF-AAE804DBD908}" dt="2020-04-10T05:18:16.247" v="430" actId="26606"/>
          <ac:grpSpMkLst>
            <pc:docMk/>
            <pc:sldMk cId="3586465106" sldId="258"/>
            <ac:grpSpMk id="23" creationId="{E26428D7-C6F3-473D-A360-A3F5C3E8728C}"/>
          </ac:grpSpMkLst>
        </pc:grpChg>
        <pc:picChg chg="add del mod">
          <ac:chgData name="kim jaehyun" userId="ce6f11329f47befb" providerId="LiveId" clId="{BEAAB2EB-0718-4F19-9AEF-AAE804DBD908}" dt="2020-04-10T05:16:54.734" v="402" actId="478"/>
          <ac:picMkLst>
            <pc:docMk/>
            <pc:sldMk cId="3586465106" sldId="258"/>
            <ac:picMk id="4" creationId="{CD1DFB6C-A2D6-4D4E-AC70-7EA766661116}"/>
          </ac:picMkLst>
        </pc:picChg>
        <pc:picChg chg="add del mod ord">
          <ac:chgData name="kim jaehyun" userId="ce6f11329f47befb" providerId="LiveId" clId="{BEAAB2EB-0718-4F19-9AEF-AAE804DBD908}" dt="2020-04-10T05:18:17.856" v="431" actId="478"/>
          <ac:picMkLst>
            <pc:docMk/>
            <pc:sldMk cId="3586465106" sldId="258"/>
            <ac:picMk id="5" creationId="{D43F561B-61B6-475A-96EA-CC05CD8F930D}"/>
          </ac:picMkLst>
        </pc:picChg>
        <pc:picChg chg="add del mod">
          <ac:chgData name="kim jaehyun" userId="ce6f11329f47befb" providerId="LiveId" clId="{BEAAB2EB-0718-4F19-9AEF-AAE804DBD908}" dt="2020-04-10T05:18:17.856" v="431" actId="478"/>
          <ac:picMkLst>
            <pc:docMk/>
            <pc:sldMk cId="3586465106" sldId="258"/>
            <ac:picMk id="6" creationId="{343526BD-5C71-4BEC-8E6B-1B80FF9552BF}"/>
          </ac:picMkLst>
        </pc:picChg>
        <pc:picChg chg="add del mod">
          <ac:chgData name="kim jaehyun" userId="ce6f11329f47befb" providerId="LiveId" clId="{BEAAB2EB-0718-4F19-9AEF-AAE804DBD908}" dt="2020-04-10T05:17:48.620" v="411" actId="478"/>
          <ac:picMkLst>
            <pc:docMk/>
            <pc:sldMk cId="3586465106" sldId="258"/>
            <ac:picMk id="7" creationId="{62D11B37-BCBD-43DC-B34E-CAE703B9922A}"/>
          </ac:picMkLst>
        </pc:picChg>
        <pc:picChg chg="add del mod">
          <ac:chgData name="kim jaehyun" userId="ce6f11329f47befb" providerId="LiveId" clId="{BEAAB2EB-0718-4F19-9AEF-AAE804DBD908}" dt="2020-04-10T05:17:52.370" v="415" actId="478"/>
          <ac:picMkLst>
            <pc:docMk/>
            <pc:sldMk cId="3586465106" sldId="258"/>
            <ac:picMk id="8" creationId="{CFB331BF-CF39-4D42-801F-538A976C9CB4}"/>
          </ac:picMkLst>
        </pc:picChg>
        <pc:picChg chg="add del mod">
          <ac:chgData name="kim jaehyun" userId="ce6f11329f47befb" providerId="LiveId" clId="{BEAAB2EB-0718-4F19-9AEF-AAE804DBD908}" dt="2020-04-10T05:17:51.792" v="414" actId="478"/>
          <ac:picMkLst>
            <pc:docMk/>
            <pc:sldMk cId="3586465106" sldId="258"/>
            <ac:picMk id="9" creationId="{250B9952-7B63-4E92-9C92-A20A068301E3}"/>
          </ac:picMkLst>
        </pc:picChg>
        <pc:picChg chg="add del mod">
          <ac:chgData name="kim jaehyun" userId="ce6f11329f47befb" providerId="LiveId" clId="{BEAAB2EB-0718-4F19-9AEF-AAE804DBD908}" dt="2020-04-10T05:18:17.856" v="431" actId="478"/>
          <ac:picMkLst>
            <pc:docMk/>
            <pc:sldMk cId="3586465106" sldId="258"/>
            <ac:picMk id="10" creationId="{DD5B2FF9-3841-48A1-B376-3982DE8E2714}"/>
          </ac:picMkLst>
        </pc:picChg>
        <pc:picChg chg="add mod">
          <ac:chgData name="kim jaehyun" userId="ce6f11329f47befb" providerId="LiveId" clId="{BEAAB2EB-0718-4F19-9AEF-AAE804DBD908}" dt="2020-04-10T05:18:20.931" v="433" actId="1076"/>
          <ac:picMkLst>
            <pc:docMk/>
            <pc:sldMk cId="3586465106" sldId="258"/>
            <ac:picMk id="27" creationId="{875C1FF9-66C9-425F-A585-2EDE93E5D693}"/>
          </ac:picMkLst>
        </pc:picChg>
        <pc:picChg chg="add mod">
          <ac:chgData name="kim jaehyun" userId="ce6f11329f47befb" providerId="LiveId" clId="{BEAAB2EB-0718-4F19-9AEF-AAE804DBD908}" dt="2020-04-10T05:18:20.931" v="433" actId="1076"/>
          <ac:picMkLst>
            <pc:docMk/>
            <pc:sldMk cId="3586465106" sldId="258"/>
            <ac:picMk id="29" creationId="{39826580-1294-4566-8733-37947131E74F}"/>
          </ac:picMkLst>
        </pc:picChg>
        <pc:picChg chg="add mod">
          <ac:chgData name="kim jaehyun" userId="ce6f11329f47befb" providerId="LiveId" clId="{BEAAB2EB-0718-4F19-9AEF-AAE804DBD908}" dt="2020-04-10T05:18:20.931" v="433" actId="1076"/>
          <ac:picMkLst>
            <pc:docMk/>
            <pc:sldMk cId="3586465106" sldId="258"/>
            <ac:picMk id="31" creationId="{126D065A-EFF4-4A34-B56F-1157338CBA6D}"/>
          </ac:picMkLst>
        </pc:picChg>
        <pc:cxnChg chg="add del">
          <ac:chgData name="kim jaehyun" userId="ce6f11329f47befb" providerId="LiveId" clId="{BEAAB2EB-0718-4F19-9AEF-AAE804DBD908}" dt="2020-04-10T05:18:16.247" v="430" actId="26606"/>
          <ac:cxnSpMkLst>
            <pc:docMk/>
            <pc:sldMk cId="3586465106" sldId="258"/>
            <ac:cxnSpMk id="30" creationId="{FEF09B21-45A0-42EE-9BDC-C4E0932EA624}"/>
          </ac:cxnSpMkLst>
        </pc:cxnChg>
        <pc:cxnChg chg="add del">
          <ac:chgData name="kim jaehyun" userId="ce6f11329f47befb" providerId="LiveId" clId="{BEAAB2EB-0718-4F19-9AEF-AAE804DBD908}" dt="2020-04-10T05:18:16.247" v="430" actId="26606"/>
          <ac:cxnSpMkLst>
            <pc:docMk/>
            <pc:sldMk cId="3586465106" sldId="258"/>
            <ac:cxnSpMk id="32" creationId="{15004E23-3C9E-41FC-81A2-3481C6AFA567}"/>
          </ac:cxnSpMkLst>
        </pc:cxnChg>
      </pc:sldChg>
      <pc:sldChg chg="add del">
        <pc:chgData name="kim jaehyun" userId="ce6f11329f47befb" providerId="LiveId" clId="{BEAAB2EB-0718-4F19-9AEF-AAE804DBD908}" dt="2020-04-10T05:14:46.692" v="67"/>
        <pc:sldMkLst>
          <pc:docMk/>
          <pc:sldMk cId="3848320349" sldId="258"/>
        </pc:sldMkLst>
      </pc:sldChg>
      <pc:sldChg chg="add del">
        <pc:chgData name="kim jaehyun" userId="ce6f11329f47befb" providerId="LiveId" clId="{BEAAB2EB-0718-4F19-9AEF-AAE804DBD908}" dt="2020-04-10T05:16:48.703" v="398"/>
        <pc:sldMkLst>
          <pc:docMk/>
          <pc:sldMk cId="1390344191" sldId="259"/>
        </pc:sldMkLst>
      </pc:sldChg>
      <pc:sldChg chg="addSp delSp add del">
        <pc:chgData name="kim jaehyun" userId="ce6f11329f47befb" providerId="LiveId" clId="{BEAAB2EB-0718-4F19-9AEF-AAE804DBD908}" dt="2020-04-10T05:14:54.317" v="72" actId="47"/>
        <pc:sldMkLst>
          <pc:docMk/>
          <pc:sldMk cId="2343575115" sldId="259"/>
        </pc:sldMkLst>
        <pc:picChg chg="add del">
          <ac:chgData name="kim jaehyun" userId="ce6f11329f47befb" providerId="LiveId" clId="{BEAAB2EB-0718-4F19-9AEF-AAE804DBD908}" dt="2020-04-10T05:14:48.723" v="70" actId="478"/>
          <ac:picMkLst>
            <pc:docMk/>
            <pc:sldMk cId="2343575115" sldId="259"/>
            <ac:picMk id="5" creationId="{77D0EDD9-B739-4633-8C46-872D0E5DF351}"/>
          </ac:picMkLst>
        </pc:picChg>
      </pc:sldChg>
      <pc:sldChg chg="addSp delSp add">
        <pc:chgData name="kim jaehyun" userId="ce6f11329f47befb" providerId="LiveId" clId="{BEAAB2EB-0718-4F19-9AEF-AAE804DBD908}" dt="2020-04-10T05:19:38.458" v="504" actId="478"/>
        <pc:sldMkLst>
          <pc:docMk/>
          <pc:sldMk cId="2347678801" sldId="259"/>
        </pc:sldMkLst>
        <pc:picChg chg="add del">
          <ac:chgData name="kim jaehyun" userId="ce6f11329f47befb" providerId="LiveId" clId="{BEAAB2EB-0718-4F19-9AEF-AAE804DBD908}" dt="2020-04-10T05:16:53.328" v="401" actId="478"/>
          <ac:picMkLst>
            <pc:docMk/>
            <pc:sldMk cId="2347678801" sldId="259"/>
            <ac:picMk id="4" creationId="{CD1DFB6C-A2D6-4D4E-AC70-7EA766661116}"/>
          </ac:picMkLst>
        </pc:picChg>
        <pc:picChg chg="add del">
          <ac:chgData name="kim jaehyun" userId="ce6f11329f47befb" providerId="LiveId" clId="{BEAAB2EB-0718-4F19-9AEF-AAE804DBD908}" dt="2020-04-10T05:19:38.458" v="504" actId="478"/>
          <ac:picMkLst>
            <pc:docMk/>
            <pc:sldMk cId="2347678801" sldId="259"/>
            <ac:picMk id="5" creationId="{0808FD11-B099-4B5D-8DC8-43ED41755C9A}"/>
          </ac:picMkLst>
        </pc:picChg>
      </pc:sldChg>
      <pc:sldChg chg="addSp delSp modSp add del">
        <pc:chgData name="kim jaehyun" userId="ce6f11329f47befb" providerId="LiveId" clId="{BEAAB2EB-0718-4F19-9AEF-AAE804DBD908}" dt="2020-04-10T05:19:27.346" v="498" actId="47"/>
        <pc:sldMkLst>
          <pc:docMk/>
          <pc:sldMk cId="1087634891" sldId="260"/>
        </pc:sldMkLst>
        <pc:spChg chg="mod">
          <ac:chgData name="kim jaehyun" userId="ce6f11329f47befb" providerId="LiveId" clId="{BEAAB2EB-0718-4F19-9AEF-AAE804DBD908}" dt="2020-04-10T05:18:33.571" v="474"/>
          <ac:spMkLst>
            <pc:docMk/>
            <pc:sldMk cId="1087634891" sldId="260"/>
            <ac:spMk id="2" creationId="{BD5BCE02-37F2-4502-AF9B-A79E2BBF8968}"/>
          </ac:spMkLst>
        </pc:spChg>
        <pc:spChg chg="del">
          <ac:chgData name="kim jaehyun" userId="ce6f11329f47befb" providerId="LiveId" clId="{BEAAB2EB-0718-4F19-9AEF-AAE804DBD908}" dt="2020-04-10T05:18:45.713" v="475" actId="478"/>
          <ac:spMkLst>
            <pc:docMk/>
            <pc:sldMk cId="1087634891" sldId="260"/>
            <ac:spMk id="3" creationId="{26749FAC-1E11-484F-88D6-9D53213BE08D}"/>
          </ac:spMkLst>
        </pc:spChg>
        <pc:picChg chg="add del mod">
          <ac:chgData name="kim jaehyun" userId="ce6f11329f47befb" providerId="LiveId" clId="{BEAAB2EB-0718-4F19-9AEF-AAE804DBD908}" dt="2020-04-10T05:19:26.143" v="497" actId="21"/>
          <ac:picMkLst>
            <pc:docMk/>
            <pc:sldMk cId="1087634891" sldId="260"/>
            <ac:picMk id="4" creationId="{11EC77CF-EFF7-4DC3-B71E-05E7F786F620}"/>
          </ac:picMkLst>
        </pc:picChg>
      </pc:sldChg>
      <pc:sldChg chg="addSp delSp modSp add">
        <pc:chgData name="kim jaehyun" userId="ce6f11329f47befb" providerId="LiveId" clId="{BEAAB2EB-0718-4F19-9AEF-AAE804DBD908}" dt="2020-04-10T05:21:26.300" v="577" actId="113"/>
        <pc:sldMkLst>
          <pc:docMk/>
          <pc:sldMk cId="1342730210" sldId="260"/>
        </pc:sldMkLst>
        <pc:spChg chg="mod">
          <ac:chgData name="kim jaehyun" userId="ce6f11329f47befb" providerId="LiveId" clId="{BEAAB2EB-0718-4F19-9AEF-AAE804DBD908}" dt="2020-04-10T05:19:49.741" v="519" actId="20577"/>
          <ac:spMkLst>
            <pc:docMk/>
            <pc:sldMk cId="1342730210" sldId="260"/>
            <ac:spMk id="2" creationId="{EE70F2D6-212D-4052-BD3E-41F1AAC91604}"/>
          </ac:spMkLst>
        </pc:spChg>
        <pc:graphicFrameChg chg="add mod modGraphic">
          <ac:chgData name="kim jaehyun" userId="ce6f11329f47befb" providerId="LiveId" clId="{BEAAB2EB-0718-4F19-9AEF-AAE804DBD908}" dt="2020-04-10T05:21:26.300" v="577" actId="113"/>
          <ac:graphicFrameMkLst>
            <pc:docMk/>
            <pc:sldMk cId="1342730210" sldId="260"/>
            <ac:graphicFrameMk id="9" creationId="{4451B5E6-A6A9-4EC4-BA7C-E973A5724063}"/>
          </ac:graphicFrameMkLst>
        </pc:graphicFrameChg>
        <pc:picChg chg="add mod">
          <ac:chgData name="kim jaehyun" userId="ce6f11329f47befb" providerId="LiveId" clId="{BEAAB2EB-0718-4F19-9AEF-AAE804DBD908}" dt="2020-04-10T05:20:46.100" v="535" actId="1076"/>
          <ac:picMkLst>
            <pc:docMk/>
            <pc:sldMk cId="1342730210" sldId="260"/>
            <ac:picMk id="3" creationId="{49ED936C-7E76-42DF-A84F-458369F8ACF7}"/>
          </ac:picMkLst>
        </pc:picChg>
        <pc:picChg chg="del">
          <ac:chgData name="kim jaehyun" userId="ce6f11329f47befb" providerId="LiveId" clId="{BEAAB2EB-0718-4F19-9AEF-AAE804DBD908}" dt="2020-04-10T05:19:41.241" v="506" actId="478"/>
          <ac:picMkLst>
            <pc:docMk/>
            <pc:sldMk cId="1342730210" sldId="260"/>
            <ac:picMk id="4" creationId="{CD1DFB6C-A2D6-4D4E-AC70-7EA766661116}"/>
          </ac:picMkLst>
        </pc:picChg>
        <pc:picChg chg="del">
          <ac:chgData name="kim jaehyun" userId="ce6f11329f47befb" providerId="LiveId" clId="{BEAAB2EB-0718-4F19-9AEF-AAE804DBD908}" dt="2020-04-10T05:19:40.225" v="505" actId="21"/>
          <ac:picMkLst>
            <pc:docMk/>
            <pc:sldMk cId="1342730210" sldId="260"/>
            <ac:picMk id="5" creationId="{0808FD11-B099-4B5D-8DC8-43ED41755C9A}"/>
          </ac:picMkLst>
        </pc:picChg>
        <pc:picChg chg="add del">
          <ac:chgData name="kim jaehyun" userId="ce6f11329f47befb" providerId="LiveId" clId="{BEAAB2EB-0718-4F19-9AEF-AAE804DBD908}" dt="2020-04-10T05:19:54.741" v="521" actId="478"/>
          <ac:picMkLst>
            <pc:docMk/>
            <pc:sldMk cId="1342730210" sldId="260"/>
            <ac:picMk id="6" creationId="{D46D4C8A-F1EB-4356-8787-A90A2A4B13A9}"/>
          </ac:picMkLst>
        </pc:picChg>
        <pc:picChg chg="add mod">
          <ac:chgData name="kim jaehyun" userId="ce6f11329f47befb" providerId="LiveId" clId="{BEAAB2EB-0718-4F19-9AEF-AAE804DBD908}" dt="2020-04-10T05:20:46.100" v="535" actId="1076"/>
          <ac:picMkLst>
            <pc:docMk/>
            <pc:sldMk cId="1342730210" sldId="260"/>
            <ac:picMk id="7" creationId="{B35C1CAA-A34A-4577-A772-5BD3E61CC602}"/>
          </ac:picMkLst>
        </pc:picChg>
        <pc:picChg chg="add mod">
          <ac:chgData name="kim jaehyun" userId="ce6f11329f47befb" providerId="LiveId" clId="{BEAAB2EB-0718-4F19-9AEF-AAE804DBD908}" dt="2020-04-10T05:20:46.100" v="535" actId="1076"/>
          <ac:picMkLst>
            <pc:docMk/>
            <pc:sldMk cId="1342730210" sldId="260"/>
            <ac:picMk id="8" creationId="{63DC64DF-2B81-43EE-8912-74E9A2D2FCAE}"/>
          </ac:picMkLst>
        </pc:picChg>
      </pc:sldChg>
      <pc:sldChg chg="add del">
        <pc:chgData name="kim jaehyun" userId="ce6f11329f47befb" providerId="LiveId" clId="{BEAAB2EB-0718-4F19-9AEF-AAE804DBD908}" dt="2020-04-10T05:14:54.317" v="72" actId="47"/>
        <pc:sldMkLst>
          <pc:docMk/>
          <pc:sldMk cId="1413831718" sldId="260"/>
        </pc:sldMkLst>
      </pc:sldChg>
      <pc:sldChg chg="add del">
        <pc:chgData name="kim jaehyun" userId="ce6f11329f47befb" providerId="LiveId" clId="{BEAAB2EB-0718-4F19-9AEF-AAE804DBD908}" dt="2020-04-10T05:14:54.317" v="72" actId="47"/>
        <pc:sldMkLst>
          <pc:docMk/>
          <pc:sldMk cId="262420545" sldId="261"/>
        </pc:sldMkLst>
      </pc:sldChg>
      <pc:sldChg chg="addSp delSp add del">
        <pc:chgData name="kim jaehyun" userId="ce6f11329f47befb" providerId="LiveId" clId="{BEAAB2EB-0718-4F19-9AEF-AAE804DBD908}" dt="2020-04-10T05:19:28.033" v="499" actId="47"/>
        <pc:sldMkLst>
          <pc:docMk/>
          <pc:sldMk cId="363725332" sldId="261"/>
        </pc:sldMkLst>
        <pc:picChg chg="add del">
          <ac:chgData name="kim jaehyun" userId="ce6f11329f47befb" providerId="LiveId" clId="{BEAAB2EB-0718-4F19-9AEF-AAE804DBD908}" dt="2020-04-10T05:19:24.783" v="495" actId="21"/>
          <ac:picMkLst>
            <pc:docMk/>
            <pc:sldMk cId="363725332" sldId="261"/>
            <ac:picMk id="4" creationId="{11EC77CF-EFF7-4DC3-B71E-05E7F786F620}"/>
          </ac:picMkLst>
        </pc:picChg>
      </pc:sldChg>
      <pc:sldChg chg="add del">
        <pc:chgData name="kim jaehyun" userId="ce6f11329f47befb" providerId="LiveId" clId="{BEAAB2EB-0718-4F19-9AEF-AAE804DBD908}" dt="2020-04-10T05:18:56.864" v="481"/>
        <pc:sldMkLst>
          <pc:docMk/>
          <pc:sldMk cId="2092405276" sldId="261"/>
        </pc:sldMkLst>
      </pc:sldChg>
      <pc:sldChg chg="add del">
        <pc:chgData name="kim jaehyun" userId="ce6f11329f47befb" providerId="LiveId" clId="{BEAAB2EB-0718-4F19-9AEF-AAE804DBD908}" dt="2020-04-10T05:18:59.614" v="483"/>
        <pc:sldMkLst>
          <pc:docMk/>
          <pc:sldMk cId="2105546425" sldId="261"/>
        </pc:sldMkLst>
      </pc:sldChg>
      <pc:sldChg chg="add">
        <pc:chgData name="kim jaehyun" userId="ce6f11329f47befb" providerId="LiveId" clId="{BEAAB2EB-0718-4F19-9AEF-AAE804DBD908}" dt="2020-04-10T05:19:52.960" v="520"/>
        <pc:sldMkLst>
          <pc:docMk/>
          <pc:sldMk cId="3568043380" sldId="261"/>
        </pc:sldMkLst>
      </pc:sldChg>
      <pc:sldChg chg="addSp delSp modSp add mod ord setBg setClrOvrMap">
        <pc:chgData name="kim jaehyun" userId="ce6f11329f47befb" providerId="LiveId" clId="{BEAAB2EB-0718-4F19-9AEF-AAE804DBD908}" dt="2020-04-10T05:24:28.766" v="852" actId="1076"/>
        <pc:sldMkLst>
          <pc:docMk/>
          <pc:sldMk cId="1089340522" sldId="262"/>
        </pc:sldMkLst>
        <pc:spChg chg="mod ord">
          <ac:chgData name="kim jaehyun" userId="ce6f11329f47befb" providerId="LiveId" clId="{BEAAB2EB-0718-4F19-9AEF-AAE804DBD908}" dt="2020-04-10T05:22:49.584" v="664"/>
          <ac:spMkLst>
            <pc:docMk/>
            <pc:sldMk cId="1089340522" sldId="262"/>
            <ac:spMk id="2" creationId="{1BA43F1F-CCC3-4A06-82F3-04DF5AFFE7EA}"/>
          </ac:spMkLst>
        </pc:spChg>
        <pc:spChg chg="del">
          <ac:chgData name="kim jaehyun" userId="ce6f11329f47befb" providerId="LiveId" clId="{BEAAB2EB-0718-4F19-9AEF-AAE804DBD908}" dt="2020-04-10T05:21:48.783" v="620" actId="478"/>
          <ac:spMkLst>
            <pc:docMk/>
            <pc:sldMk cId="1089340522" sldId="262"/>
            <ac:spMk id="3" creationId="{CFF7DC45-1753-4088-AFFC-CB31F97024B9}"/>
          </ac:spMkLst>
        </pc:spChg>
        <pc:spChg chg="add del">
          <ac:chgData name="kim jaehyun" userId="ce6f11329f47befb" providerId="LiveId" clId="{BEAAB2EB-0718-4F19-9AEF-AAE804DBD908}" dt="2020-04-10T05:22:01.262" v="628" actId="26606"/>
          <ac:spMkLst>
            <pc:docMk/>
            <pc:sldMk cId="1089340522" sldId="262"/>
            <ac:spMk id="9" creationId="{904DB13E-F722-4ED6-BB00-556651E95281}"/>
          </ac:spMkLst>
        </pc:spChg>
        <pc:spChg chg="add del">
          <ac:chgData name="kim jaehyun" userId="ce6f11329f47befb" providerId="LiveId" clId="{BEAAB2EB-0718-4F19-9AEF-AAE804DBD908}" dt="2020-04-10T05:22:01.262" v="628" actId="26606"/>
          <ac:spMkLst>
            <pc:docMk/>
            <pc:sldMk cId="1089340522" sldId="262"/>
            <ac:spMk id="11" creationId="{1419E3D9-C5FB-41A9-B6D2-DFB210BB6211}"/>
          </ac:spMkLst>
        </pc:spChg>
        <pc:spChg chg="add del">
          <ac:chgData name="kim jaehyun" userId="ce6f11329f47befb" providerId="LiveId" clId="{BEAAB2EB-0718-4F19-9AEF-AAE804DBD908}" dt="2020-04-10T05:22:01.262" v="628" actId="26606"/>
          <ac:spMkLst>
            <pc:docMk/>
            <pc:sldMk cId="1089340522" sldId="262"/>
            <ac:spMk id="13" creationId="{367909BF-1DF7-4ACE-8F58-6CF719BB27E5}"/>
          </ac:spMkLst>
        </pc:spChg>
        <pc:spChg chg="add del">
          <ac:chgData name="kim jaehyun" userId="ce6f11329f47befb" providerId="LiveId" clId="{BEAAB2EB-0718-4F19-9AEF-AAE804DBD908}" dt="2020-04-10T05:22:01.262" v="628" actId="26606"/>
          <ac:spMkLst>
            <pc:docMk/>
            <pc:sldMk cId="1089340522" sldId="262"/>
            <ac:spMk id="15" creationId="{89E8BEDB-0BBC-4F21-9CFB-8530D664C343}"/>
          </ac:spMkLst>
        </pc:spChg>
        <pc:spChg chg="add del">
          <ac:chgData name="kim jaehyun" userId="ce6f11329f47befb" providerId="LiveId" clId="{BEAAB2EB-0718-4F19-9AEF-AAE804DBD908}" dt="2020-04-10T05:22:01.262" v="628" actId="26606"/>
          <ac:spMkLst>
            <pc:docMk/>
            <pc:sldMk cId="1089340522" sldId="262"/>
            <ac:spMk id="22" creationId="{420551B3-B4DA-48EE-988C-4FAEAEB5CE98}"/>
          </ac:spMkLst>
        </pc:spChg>
        <pc:spChg chg="add del">
          <ac:chgData name="kim jaehyun" userId="ce6f11329f47befb" providerId="LiveId" clId="{BEAAB2EB-0718-4F19-9AEF-AAE804DBD908}" dt="2020-04-10T05:22:01.262" v="628" actId="26606"/>
          <ac:spMkLst>
            <pc:docMk/>
            <pc:sldMk cId="1089340522" sldId="262"/>
            <ac:spMk id="24" creationId="{6F40FBDA-CEB1-40F0-9AB9-BD9C402D70FE}"/>
          </ac:spMkLst>
        </pc:spChg>
        <pc:spChg chg="add del">
          <ac:chgData name="kim jaehyun" userId="ce6f11329f47befb" providerId="LiveId" clId="{BEAAB2EB-0718-4F19-9AEF-AAE804DBD908}" dt="2020-04-10T05:22:01.262" v="628" actId="26606"/>
          <ac:spMkLst>
            <pc:docMk/>
            <pc:sldMk cId="1089340522" sldId="262"/>
            <ac:spMk id="26" creationId="{0344D4FE-ABEF-4230-9E4E-AD5782FC78AC}"/>
          </ac:spMkLst>
        </pc:spChg>
        <pc:spChg chg="add del">
          <ac:chgData name="kim jaehyun" userId="ce6f11329f47befb" providerId="LiveId" clId="{BEAAB2EB-0718-4F19-9AEF-AAE804DBD908}" dt="2020-04-10T05:22:01.262" v="628" actId="26606"/>
          <ac:spMkLst>
            <pc:docMk/>
            <pc:sldMk cId="1089340522" sldId="262"/>
            <ac:spMk id="28" creationId="{9325F979-D3F9-4926-81B7-7ACCB31A501B}"/>
          </ac:spMkLst>
        </pc:spChg>
        <pc:grpChg chg="add del">
          <ac:chgData name="kim jaehyun" userId="ce6f11329f47befb" providerId="LiveId" clId="{BEAAB2EB-0718-4F19-9AEF-AAE804DBD908}" dt="2020-04-10T05:22:01.262" v="628" actId="26606"/>
          <ac:grpSpMkLst>
            <pc:docMk/>
            <pc:sldMk cId="1089340522" sldId="262"/>
            <ac:grpSpMk id="17" creationId="{E26428D7-C6F3-473D-A360-A3F5C3E8728C}"/>
          </ac:grpSpMkLst>
        </pc:grpChg>
        <pc:graphicFrameChg chg="add mod modGraphic">
          <ac:chgData name="kim jaehyun" userId="ce6f11329f47befb" providerId="LiveId" clId="{BEAAB2EB-0718-4F19-9AEF-AAE804DBD908}" dt="2020-04-10T05:24:28.766" v="852" actId="1076"/>
          <ac:graphicFrameMkLst>
            <pc:docMk/>
            <pc:sldMk cId="1089340522" sldId="262"/>
            <ac:graphicFrameMk id="5" creationId="{538BEA55-C04B-4880-8814-33FF15A2E2D3}"/>
          </ac:graphicFrameMkLst>
        </pc:graphicFrameChg>
        <pc:picChg chg="add mod">
          <ac:chgData name="kim jaehyun" userId="ce6f11329f47befb" providerId="LiveId" clId="{BEAAB2EB-0718-4F19-9AEF-AAE804DBD908}" dt="2020-04-10T05:22:57.749" v="666" actId="1076"/>
          <ac:picMkLst>
            <pc:docMk/>
            <pc:sldMk cId="1089340522" sldId="262"/>
            <ac:picMk id="4" creationId="{51CFFE6E-4661-4233-A954-710A3130160C}"/>
          </ac:picMkLst>
        </pc:picChg>
      </pc:sldChg>
      <pc:sldChg chg="add del">
        <pc:chgData name="kim jaehyun" userId="ce6f11329f47befb" providerId="LiveId" clId="{BEAAB2EB-0718-4F19-9AEF-AAE804DBD908}" dt="2020-04-10T05:14:54.317" v="72" actId="47"/>
        <pc:sldMkLst>
          <pc:docMk/>
          <pc:sldMk cId="3458866406" sldId="262"/>
        </pc:sldMkLst>
      </pc:sldChg>
      <pc:sldChg chg="addSp delSp modSp add del">
        <pc:chgData name="kim jaehyun" userId="ce6f11329f47befb" providerId="LiveId" clId="{BEAAB2EB-0718-4F19-9AEF-AAE804DBD908}" dt="2020-04-10T05:19:23.846" v="494"/>
        <pc:sldMkLst>
          <pc:docMk/>
          <pc:sldMk cId="4208546254" sldId="262"/>
        </pc:sldMkLst>
        <pc:picChg chg="add del mod">
          <ac:chgData name="kim jaehyun" userId="ce6f11329f47befb" providerId="LiveId" clId="{BEAAB2EB-0718-4F19-9AEF-AAE804DBD908}" dt="2020-04-10T05:19:23.221" v="493" actId="1076"/>
          <ac:picMkLst>
            <pc:docMk/>
            <pc:sldMk cId="4208546254" sldId="262"/>
            <ac:picMk id="4" creationId="{CD1DFB6C-A2D6-4D4E-AC70-7EA766661116}"/>
          </ac:picMkLst>
        </pc:picChg>
      </pc:sldChg>
      <pc:sldChg chg="add del">
        <pc:chgData name="kim jaehyun" userId="ce6f11329f47befb" providerId="LiveId" clId="{BEAAB2EB-0718-4F19-9AEF-AAE804DBD908}" dt="2020-04-10T05:19:21.773" v="491"/>
        <pc:sldMkLst>
          <pc:docMk/>
          <pc:sldMk cId="2085269578" sldId="263"/>
        </pc:sldMkLst>
      </pc:sldChg>
      <pc:sldChg chg="addSp modSp add mod setBg setClrOvrMap">
        <pc:chgData name="kim jaehyun" userId="ce6f11329f47befb" providerId="LiveId" clId="{BEAAB2EB-0718-4F19-9AEF-AAE804DBD908}" dt="2020-04-10T05:22:10.637" v="630" actId="26606"/>
        <pc:sldMkLst>
          <pc:docMk/>
          <pc:sldMk cId="2278944246" sldId="263"/>
        </pc:sldMkLst>
        <pc:spChg chg="mod ord">
          <ac:chgData name="kim jaehyun" userId="ce6f11329f47befb" providerId="LiveId" clId="{BEAAB2EB-0718-4F19-9AEF-AAE804DBD908}" dt="2020-04-10T05:22:10.637" v="630" actId="26606"/>
          <ac:spMkLst>
            <pc:docMk/>
            <pc:sldMk cId="2278944246" sldId="263"/>
            <ac:spMk id="2" creationId="{1BA43F1F-CCC3-4A06-82F3-04DF5AFFE7EA}"/>
          </ac:spMkLst>
        </pc:spChg>
        <pc:spChg chg="add">
          <ac:chgData name="kim jaehyun" userId="ce6f11329f47befb" providerId="LiveId" clId="{BEAAB2EB-0718-4F19-9AEF-AAE804DBD908}" dt="2020-04-10T05:22:10.637" v="630" actId="26606"/>
          <ac:spMkLst>
            <pc:docMk/>
            <pc:sldMk cId="2278944246" sldId="263"/>
            <ac:spMk id="9" creationId="{904DB13E-F722-4ED6-BB00-556651E95281}"/>
          </ac:spMkLst>
        </pc:spChg>
        <pc:spChg chg="add">
          <ac:chgData name="kim jaehyun" userId="ce6f11329f47befb" providerId="LiveId" clId="{BEAAB2EB-0718-4F19-9AEF-AAE804DBD908}" dt="2020-04-10T05:22:10.637" v="630" actId="26606"/>
          <ac:spMkLst>
            <pc:docMk/>
            <pc:sldMk cId="2278944246" sldId="263"/>
            <ac:spMk id="11" creationId="{1419E3D9-C5FB-41A9-B6D2-DFB210BB6211}"/>
          </ac:spMkLst>
        </pc:spChg>
        <pc:spChg chg="add">
          <ac:chgData name="kim jaehyun" userId="ce6f11329f47befb" providerId="LiveId" clId="{BEAAB2EB-0718-4F19-9AEF-AAE804DBD908}" dt="2020-04-10T05:22:10.637" v="630" actId="26606"/>
          <ac:spMkLst>
            <pc:docMk/>
            <pc:sldMk cId="2278944246" sldId="263"/>
            <ac:spMk id="13" creationId="{367909BF-1DF7-4ACE-8F58-6CF719BB27E5}"/>
          </ac:spMkLst>
        </pc:spChg>
        <pc:spChg chg="add">
          <ac:chgData name="kim jaehyun" userId="ce6f11329f47befb" providerId="LiveId" clId="{BEAAB2EB-0718-4F19-9AEF-AAE804DBD908}" dt="2020-04-10T05:22:10.637" v="630" actId="26606"/>
          <ac:spMkLst>
            <pc:docMk/>
            <pc:sldMk cId="2278944246" sldId="263"/>
            <ac:spMk id="15" creationId="{89E8BEDB-0BBC-4F21-9CFB-8530D664C343}"/>
          </ac:spMkLst>
        </pc:spChg>
        <pc:spChg chg="add">
          <ac:chgData name="kim jaehyun" userId="ce6f11329f47befb" providerId="LiveId" clId="{BEAAB2EB-0718-4F19-9AEF-AAE804DBD908}" dt="2020-04-10T05:22:10.637" v="630" actId="26606"/>
          <ac:spMkLst>
            <pc:docMk/>
            <pc:sldMk cId="2278944246" sldId="263"/>
            <ac:spMk id="22" creationId="{420551B3-B4DA-48EE-988C-4FAEAEB5CE98}"/>
          </ac:spMkLst>
        </pc:spChg>
        <pc:spChg chg="add">
          <ac:chgData name="kim jaehyun" userId="ce6f11329f47befb" providerId="LiveId" clId="{BEAAB2EB-0718-4F19-9AEF-AAE804DBD908}" dt="2020-04-10T05:22:10.637" v="630" actId="26606"/>
          <ac:spMkLst>
            <pc:docMk/>
            <pc:sldMk cId="2278944246" sldId="263"/>
            <ac:spMk id="24" creationId="{6F40FBDA-CEB1-40F0-9AB9-BD9C402D70FE}"/>
          </ac:spMkLst>
        </pc:spChg>
        <pc:spChg chg="add">
          <ac:chgData name="kim jaehyun" userId="ce6f11329f47befb" providerId="LiveId" clId="{BEAAB2EB-0718-4F19-9AEF-AAE804DBD908}" dt="2020-04-10T05:22:10.637" v="630" actId="26606"/>
          <ac:spMkLst>
            <pc:docMk/>
            <pc:sldMk cId="2278944246" sldId="263"/>
            <ac:spMk id="26" creationId="{0344D4FE-ABEF-4230-9E4E-AD5782FC78AC}"/>
          </ac:spMkLst>
        </pc:spChg>
        <pc:spChg chg="add">
          <ac:chgData name="kim jaehyun" userId="ce6f11329f47befb" providerId="LiveId" clId="{BEAAB2EB-0718-4F19-9AEF-AAE804DBD908}" dt="2020-04-10T05:22:10.637" v="630" actId="26606"/>
          <ac:spMkLst>
            <pc:docMk/>
            <pc:sldMk cId="2278944246" sldId="263"/>
            <ac:spMk id="28" creationId="{9325F979-D3F9-4926-81B7-7ACCB31A501B}"/>
          </ac:spMkLst>
        </pc:spChg>
        <pc:grpChg chg="add">
          <ac:chgData name="kim jaehyun" userId="ce6f11329f47befb" providerId="LiveId" clId="{BEAAB2EB-0718-4F19-9AEF-AAE804DBD908}" dt="2020-04-10T05:22:10.637" v="630" actId="26606"/>
          <ac:grpSpMkLst>
            <pc:docMk/>
            <pc:sldMk cId="2278944246" sldId="263"/>
            <ac:grpSpMk id="17" creationId="{E26428D7-C6F3-473D-A360-A3F5C3E8728C}"/>
          </ac:grpSpMkLst>
        </pc:grpChg>
        <pc:picChg chg="mod">
          <ac:chgData name="kim jaehyun" userId="ce6f11329f47befb" providerId="LiveId" clId="{BEAAB2EB-0718-4F19-9AEF-AAE804DBD908}" dt="2020-04-10T05:22:10.637" v="630" actId="26606"/>
          <ac:picMkLst>
            <pc:docMk/>
            <pc:sldMk cId="2278944246" sldId="263"/>
            <ac:picMk id="4" creationId="{51CFFE6E-4661-4233-A954-710A3130160C}"/>
          </ac:picMkLst>
        </pc:picChg>
      </pc:sldChg>
      <pc:sldChg chg="addSp modSp add mod ord setBg setClrOvrMap">
        <pc:chgData name="kim jaehyun" userId="ce6f11329f47befb" providerId="LiveId" clId="{BEAAB2EB-0718-4F19-9AEF-AAE804DBD908}" dt="2020-04-10T05:22:41.428" v="639" actId="27614"/>
        <pc:sldMkLst>
          <pc:docMk/>
          <pc:sldMk cId="2996063743" sldId="264"/>
        </pc:sldMkLst>
        <pc:spChg chg="mod ord">
          <ac:chgData name="kim jaehyun" userId="ce6f11329f47befb" providerId="LiveId" clId="{BEAAB2EB-0718-4F19-9AEF-AAE804DBD908}" dt="2020-04-10T05:22:33.256" v="632" actId="26606"/>
          <ac:spMkLst>
            <pc:docMk/>
            <pc:sldMk cId="2996063743" sldId="264"/>
            <ac:spMk id="2" creationId="{EE70F2D6-212D-4052-BD3E-41F1AAC91604}"/>
          </ac:spMkLst>
        </pc:spChg>
        <pc:spChg chg="add">
          <ac:chgData name="kim jaehyun" userId="ce6f11329f47befb" providerId="LiveId" clId="{BEAAB2EB-0718-4F19-9AEF-AAE804DBD908}" dt="2020-04-10T05:22:33.256" v="632" actId="26606"/>
          <ac:spMkLst>
            <pc:docMk/>
            <pc:sldMk cId="2996063743" sldId="264"/>
            <ac:spMk id="9" creationId="{904DB13E-F722-4ED6-BB00-556651E95281}"/>
          </ac:spMkLst>
        </pc:spChg>
        <pc:spChg chg="add">
          <ac:chgData name="kim jaehyun" userId="ce6f11329f47befb" providerId="LiveId" clId="{BEAAB2EB-0718-4F19-9AEF-AAE804DBD908}" dt="2020-04-10T05:22:33.256" v="632" actId="26606"/>
          <ac:spMkLst>
            <pc:docMk/>
            <pc:sldMk cId="2996063743" sldId="264"/>
            <ac:spMk id="11" creationId="{1419E3D9-C5FB-41A9-B6D2-DFB210BB6211}"/>
          </ac:spMkLst>
        </pc:spChg>
        <pc:spChg chg="add">
          <ac:chgData name="kim jaehyun" userId="ce6f11329f47befb" providerId="LiveId" clId="{BEAAB2EB-0718-4F19-9AEF-AAE804DBD908}" dt="2020-04-10T05:22:33.256" v="632" actId="26606"/>
          <ac:spMkLst>
            <pc:docMk/>
            <pc:sldMk cId="2996063743" sldId="264"/>
            <ac:spMk id="13" creationId="{367909BF-1DF7-4ACE-8F58-6CF719BB27E5}"/>
          </ac:spMkLst>
        </pc:spChg>
        <pc:spChg chg="add">
          <ac:chgData name="kim jaehyun" userId="ce6f11329f47befb" providerId="LiveId" clId="{BEAAB2EB-0718-4F19-9AEF-AAE804DBD908}" dt="2020-04-10T05:22:33.256" v="632" actId="26606"/>
          <ac:spMkLst>
            <pc:docMk/>
            <pc:sldMk cId="2996063743" sldId="264"/>
            <ac:spMk id="15" creationId="{89E8BEDB-0BBC-4F21-9CFB-8530D664C343}"/>
          </ac:spMkLst>
        </pc:spChg>
        <pc:spChg chg="add">
          <ac:chgData name="kim jaehyun" userId="ce6f11329f47befb" providerId="LiveId" clId="{BEAAB2EB-0718-4F19-9AEF-AAE804DBD908}" dt="2020-04-10T05:22:33.256" v="632" actId="26606"/>
          <ac:spMkLst>
            <pc:docMk/>
            <pc:sldMk cId="2996063743" sldId="264"/>
            <ac:spMk id="22" creationId="{420551B3-B4DA-48EE-988C-4FAEAEB5CE98}"/>
          </ac:spMkLst>
        </pc:spChg>
        <pc:spChg chg="add">
          <ac:chgData name="kim jaehyun" userId="ce6f11329f47befb" providerId="LiveId" clId="{BEAAB2EB-0718-4F19-9AEF-AAE804DBD908}" dt="2020-04-10T05:22:33.256" v="632" actId="26606"/>
          <ac:spMkLst>
            <pc:docMk/>
            <pc:sldMk cId="2996063743" sldId="264"/>
            <ac:spMk id="24" creationId="{6F40FBDA-CEB1-40F0-9AB9-BD9C402D70FE}"/>
          </ac:spMkLst>
        </pc:spChg>
        <pc:spChg chg="add">
          <ac:chgData name="kim jaehyun" userId="ce6f11329f47befb" providerId="LiveId" clId="{BEAAB2EB-0718-4F19-9AEF-AAE804DBD908}" dt="2020-04-10T05:22:33.256" v="632" actId="26606"/>
          <ac:spMkLst>
            <pc:docMk/>
            <pc:sldMk cId="2996063743" sldId="264"/>
            <ac:spMk id="26" creationId="{0344D4FE-ABEF-4230-9E4E-AD5782FC78AC}"/>
          </ac:spMkLst>
        </pc:spChg>
        <pc:spChg chg="add">
          <ac:chgData name="kim jaehyun" userId="ce6f11329f47befb" providerId="LiveId" clId="{BEAAB2EB-0718-4F19-9AEF-AAE804DBD908}" dt="2020-04-10T05:22:33.256" v="632" actId="26606"/>
          <ac:spMkLst>
            <pc:docMk/>
            <pc:sldMk cId="2996063743" sldId="264"/>
            <ac:spMk id="28" creationId="{9325F979-D3F9-4926-81B7-7ACCB31A501B}"/>
          </ac:spMkLst>
        </pc:spChg>
        <pc:grpChg chg="add">
          <ac:chgData name="kim jaehyun" userId="ce6f11329f47befb" providerId="LiveId" clId="{BEAAB2EB-0718-4F19-9AEF-AAE804DBD908}" dt="2020-04-10T05:22:33.256" v="632" actId="26606"/>
          <ac:grpSpMkLst>
            <pc:docMk/>
            <pc:sldMk cId="2996063743" sldId="264"/>
            <ac:grpSpMk id="17" creationId="{E26428D7-C6F3-473D-A360-A3F5C3E8728C}"/>
          </ac:grpSpMkLst>
        </pc:grpChg>
        <pc:picChg chg="mod">
          <ac:chgData name="kim jaehyun" userId="ce6f11329f47befb" providerId="LiveId" clId="{BEAAB2EB-0718-4F19-9AEF-AAE804DBD908}" dt="2020-04-10T05:22:41.428" v="639" actId="27614"/>
          <ac:picMkLst>
            <pc:docMk/>
            <pc:sldMk cId="2996063743" sldId="264"/>
            <ac:picMk id="4" creationId="{CD1DFB6C-A2D6-4D4E-AC70-7EA766661116}"/>
          </ac:picMkLst>
        </pc:picChg>
      </pc:sldChg>
      <pc:sldChg chg="addSp delSp modSp add mod setBg setClrOvrMap">
        <pc:chgData name="kim jaehyun" userId="ce6f11329f47befb" providerId="LiveId" clId="{BEAAB2EB-0718-4F19-9AEF-AAE804DBD908}" dt="2020-04-10T05:30:32.903" v="1207" actId="20577"/>
        <pc:sldMkLst>
          <pc:docMk/>
          <pc:sldMk cId="266702837" sldId="265"/>
        </pc:sldMkLst>
        <pc:spChg chg="mod ord">
          <ac:chgData name="kim jaehyun" userId="ce6f11329f47befb" providerId="LiveId" clId="{BEAAB2EB-0718-4F19-9AEF-AAE804DBD908}" dt="2020-04-10T05:30:32.903" v="1207" actId="20577"/>
          <ac:spMkLst>
            <pc:docMk/>
            <pc:sldMk cId="266702837" sldId="265"/>
            <ac:spMk id="2" creationId="{17094DA5-F66C-4090-9CC5-9AB2480B71AA}"/>
          </ac:spMkLst>
        </pc:spChg>
        <pc:spChg chg="del">
          <ac:chgData name="kim jaehyun" userId="ce6f11329f47befb" providerId="LiveId" clId="{BEAAB2EB-0718-4F19-9AEF-AAE804DBD908}" dt="2020-04-10T05:25:19.952" v="926"/>
          <ac:spMkLst>
            <pc:docMk/>
            <pc:sldMk cId="266702837" sldId="265"/>
            <ac:spMk id="3" creationId="{D6444A6F-9FF0-478B-B056-BD9C6AA971D8}"/>
          </ac:spMkLst>
        </pc:spChg>
        <pc:spChg chg="add del mod">
          <ac:chgData name="kim jaehyun" userId="ce6f11329f47befb" providerId="LiveId" clId="{BEAAB2EB-0718-4F19-9AEF-AAE804DBD908}" dt="2020-04-10T05:26:16.524" v="943" actId="478"/>
          <ac:spMkLst>
            <pc:docMk/>
            <pc:sldMk cId="266702837" sldId="265"/>
            <ac:spMk id="9" creationId="{AA94A89C-B54F-4B63-9D90-22E1065352B7}"/>
          </ac:spMkLst>
        </pc:spChg>
        <pc:spChg chg="add del">
          <ac:chgData name="kim jaehyun" userId="ce6f11329f47befb" providerId="LiveId" clId="{BEAAB2EB-0718-4F19-9AEF-AAE804DBD908}" dt="2020-04-10T05:25:51.388" v="935" actId="26606"/>
          <ac:spMkLst>
            <pc:docMk/>
            <pc:sldMk cId="266702837" sldId="265"/>
            <ac:spMk id="10" creationId="{E05F07B8-D7A2-4007-8BAC-08862D265388}"/>
          </ac:spMkLst>
        </pc:spChg>
        <pc:spChg chg="add del">
          <ac:chgData name="kim jaehyun" userId="ce6f11329f47befb" providerId="LiveId" clId="{BEAAB2EB-0718-4F19-9AEF-AAE804DBD908}" dt="2020-04-10T05:25:51.388" v="935" actId="26606"/>
          <ac:spMkLst>
            <pc:docMk/>
            <pc:sldMk cId="266702837" sldId="265"/>
            <ac:spMk id="13" creationId="{2A77A974-349D-4B74-B0D3-E73790C240E9}"/>
          </ac:spMkLst>
        </pc:spChg>
        <pc:spChg chg="add del">
          <ac:chgData name="kim jaehyun" userId="ce6f11329f47befb" providerId="LiveId" clId="{BEAAB2EB-0718-4F19-9AEF-AAE804DBD908}" dt="2020-04-10T05:25:51.388" v="935" actId="26606"/>
          <ac:spMkLst>
            <pc:docMk/>
            <pc:sldMk cId="266702837" sldId="265"/>
            <ac:spMk id="15" creationId="{6DC31DE9-F9FC-408C-827C-074E2BEDFE07}"/>
          </ac:spMkLst>
        </pc:spChg>
        <pc:spChg chg="add del">
          <ac:chgData name="kim jaehyun" userId="ce6f11329f47befb" providerId="LiveId" clId="{BEAAB2EB-0718-4F19-9AEF-AAE804DBD908}" dt="2020-04-10T05:25:51.388" v="935" actId="26606"/>
          <ac:spMkLst>
            <pc:docMk/>
            <pc:sldMk cId="266702837" sldId="265"/>
            <ac:spMk id="17" creationId="{FA004DE8-B266-4768-B305-766C439E781F}"/>
          </ac:spMkLst>
        </pc:spChg>
        <pc:spChg chg="add del">
          <ac:chgData name="kim jaehyun" userId="ce6f11329f47befb" providerId="LiveId" clId="{BEAAB2EB-0718-4F19-9AEF-AAE804DBD908}" dt="2020-04-10T05:26:41.348" v="954" actId="26606"/>
          <ac:spMkLst>
            <pc:docMk/>
            <pc:sldMk cId="266702837" sldId="265"/>
            <ac:spMk id="24" creationId="{904DB13E-F722-4ED6-BB00-556651E95281}"/>
          </ac:spMkLst>
        </pc:spChg>
        <pc:spChg chg="add del">
          <ac:chgData name="kim jaehyun" userId="ce6f11329f47befb" providerId="LiveId" clId="{BEAAB2EB-0718-4F19-9AEF-AAE804DBD908}" dt="2020-04-10T05:26:41.348" v="954" actId="26606"/>
          <ac:spMkLst>
            <pc:docMk/>
            <pc:sldMk cId="266702837" sldId="265"/>
            <ac:spMk id="26" creationId="{1CFC67D0-131C-4064-873F-59771B446FD4}"/>
          </ac:spMkLst>
        </pc:spChg>
        <pc:spChg chg="add del">
          <ac:chgData name="kim jaehyun" userId="ce6f11329f47befb" providerId="LiveId" clId="{BEAAB2EB-0718-4F19-9AEF-AAE804DBD908}" dt="2020-04-10T05:26:41.348" v="954" actId="26606"/>
          <ac:spMkLst>
            <pc:docMk/>
            <pc:sldMk cId="266702837" sldId="265"/>
            <ac:spMk id="28" creationId="{8CCB1314-41E8-414B-9954-6D611623DA2A}"/>
          </ac:spMkLst>
        </pc:spChg>
        <pc:spChg chg="add del">
          <ac:chgData name="kim jaehyun" userId="ce6f11329f47befb" providerId="LiveId" clId="{BEAAB2EB-0718-4F19-9AEF-AAE804DBD908}" dt="2020-04-10T05:26:41.348" v="954" actId="26606"/>
          <ac:spMkLst>
            <pc:docMk/>
            <pc:sldMk cId="266702837" sldId="265"/>
            <ac:spMk id="30" creationId="{9C53941D-7A4E-4CA7-840E-D52BA6D74C4E}"/>
          </ac:spMkLst>
        </pc:spChg>
        <pc:spChg chg="add del">
          <ac:chgData name="kim jaehyun" userId="ce6f11329f47befb" providerId="LiveId" clId="{BEAAB2EB-0718-4F19-9AEF-AAE804DBD908}" dt="2020-04-10T05:26:41.348" v="954" actId="26606"/>
          <ac:spMkLst>
            <pc:docMk/>
            <pc:sldMk cId="266702837" sldId="265"/>
            <ac:spMk id="37" creationId="{AB2868F7-FE10-4289-A5BD-90763C7A2F5A}"/>
          </ac:spMkLst>
        </pc:spChg>
        <pc:spChg chg="add del">
          <ac:chgData name="kim jaehyun" userId="ce6f11329f47befb" providerId="LiveId" clId="{BEAAB2EB-0718-4F19-9AEF-AAE804DBD908}" dt="2020-04-10T05:26:41.348" v="954" actId="26606"/>
          <ac:spMkLst>
            <pc:docMk/>
            <pc:sldMk cId="266702837" sldId="265"/>
            <ac:spMk id="39" creationId="{BD94142C-10EE-487C-A327-404FDF358F22}"/>
          </ac:spMkLst>
        </pc:spChg>
        <pc:spChg chg="add del">
          <ac:chgData name="kim jaehyun" userId="ce6f11329f47befb" providerId="LiveId" clId="{BEAAB2EB-0718-4F19-9AEF-AAE804DBD908}" dt="2020-04-10T05:26:41.348" v="954" actId="26606"/>
          <ac:spMkLst>
            <pc:docMk/>
            <pc:sldMk cId="266702837" sldId="265"/>
            <ac:spMk id="41" creationId="{5F7FAC2D-7A74-4939-A917-A1A5AF935685}"/>
          </ac:spMkLst>
        </pc:spChg>
        <pc:spChg chg="add">
          <ac:chgData name="kim jaehyun" userId="ce6f11329f47befb" providerId="LiveId" clId="{BEAAB2EB-0718-4F19-9AEF-AAE804DBD908}" dt="2020-04-10T05:30:27.752" v="1203" actId="26606"/>
          <ac:spMkLst>
            <pc:docMk/>
            <pc:sldMk cId="266702837" sldId="265"/>
            <ac:spMk id="42" creationId="{904DB13E-F722-4ED6-BB00-556651E95281}"/>
          </ac:spMkLst>
        </pc:spChg>
        <pc:spChg chg="add">
          <ac:chgData name="kim jaehyun" userId="ce6f11329f47befb" providerId="LiveId" clId="{BEAAB2EB-0718-4F19-9AEF-AAE804DBD908}" dt="2020-04-10T05:30:27.752" v="1203" actId="26606"/>
          <ac:spMkLst>
            <pc:docMk/>
            <pc:sldMk cId="266702837" sldId="265"/>
            <ac:spMk id="44" creationId="{1419E3D9-C5FB-41A9-B6D2-DFB210BB6211}"/>
          </ac:spMkLst>
        </pc:spChg>
        <pc:spChg chg="add">
          <ac:chgData name="kim jaehyun" userId="ce6f11329f47befb" providerId="LiveId" clId="{BEAAB2EB-0718-4F19-9AEF-AAE804DBD908}" dt="2020-04-10T05:30:27.752" v="1203" actId="26606"/>
          <ac:spMkLst>
            <pc:docMk/>
            <pc:sldMk cId="266702837" sldId="265"/>
            <ac:spMk id="47" creationId="{367909BF-1DF7-4ACE-8F58-6CF719BB27E5}"/>
          </ac:spMkLst>
        </pc:spChg>
        <pc:spChg chg="add">
          <ac:chgData name="kim jaehyun" userId="ce6f11329f47befb" providerId="LiveId" clId="{BEAAB2EB-0718-4F19-9AEF-AAE804DBD908}" dt="2020-04-10T05:30:27.752" v="1203" actId="26606"/>
          <ac:spMkLst>
            <pc:docMk/>
            <pc:sldMk cId="266702837" sldId="265"/>
            <ac:spMk id="49" creationId="{89E8BEDB-0BBC-4F21-9CFB-8530D664C343}"/>
          </ac:spMkLst>
        </pc:spChg>
        <pc:spChg chg="add">
          <ac:chgData name="kim jaehyun" userId="ce6f11329f47befb" providerId="LiveId" clId="{BEAAB2EB-0718-4F19-9AEF-AAE804DBD908}" dt="2020-04-10T05:30:27.752" v="1203" actId="26606"/>
          <ac:spMkLst>
            <pc:docMk/>
            <pc:sldMk cId="266702837" sldId="265"/>
            <ac:spMk id="56" creationId="{420551B3-B4DA-48EE-988C-4FAEAEB5CE98}"/>
          </ac:spMkLst>
        </pc:spChg>
        <pc:spChg chg="add">
          <ac:chgData name="kim jaehyun" userId="ce6f11329f47befb" providerId="LiveId" clId="{BEAAB2EB-0718-4F19-9AEF-AAE804DBD908}" dt="2020-04-10T05:30:27.752" v="1203" actId="26606"/>
          <ac:spMkLst>
            <pc:docMk/>
            <pc:sldMk cId="266702837" sldId="265"/>
            <ac:spMk id="58" creationId="{6F40FBDA-CEB1-40F0-9AB9-BD9C402D70FE}"/>
          </ac:spMkLst>
        </pc:spChg>
        <pc:spChg chg="add">
          <ac:chgData name="kim jaehyun" userId="ce6f11329f47befb" providerId="LiveId" clId="{BEAAB2EB-0718-4F19-9AEF-AAE804DBD908}" dt="2020-04-10T05:30:27.752" v="1203" actId="26606"/>
          <ac:spMkLst>
            <pc:docMk/>
            <pc:sldMk cId="266702837" sldId="265"/>
            <ac:spMk id="60" creationId="{0344D4FE-ABEF-4230-9E4E-AD5782FC78AC}"/>
          </ac:spMkLst>
        </pc:spChg>
        <pc:spChg chg="add">
          <ac:chgData name="kim jaehyun" userId="ce6f11329f47befb" providerId="LiveId" clId="{BEAAB2EB-0718-4F19-9AEF-AAE804DBD908}" dt="2020-04-10T05:30:27.752" v="1203" actId="26606"/>
          <ac:spMkLst>
            <pc:docMk/>
            <pc:sldMk cId="266702837" sldId="265"/>
            <ac:spMk id="62" creationId="{9325F979-D3F9-4926-81B7-7ACCB31A501B}"/>
          </ac:spMkLst>
        </pc:spChg>
        <pc:grpChg chg="add del mod">
          <ac:chgData name="kim jaehyun" userId="ce6f11329f47befb" providerId="LiveId" clId="{BEAAB2EB-0718-4F19-9AEF-AAE804DBD908}" dt="2020-04-10T05:30:17.345" v="1197" actId="165"/>
          <ac:grpSpMkLst>
            <pc:docMk/>
            <pc:sldMk cId="266702837" sldId="265"/>
            <ac:grpSpMk id="20" creationId="{86435ED8-EDA2-42A1-BB6B-9DE0D7CD50DF}"/>
          </ac:grpSpMkLst>
        </pc:grpChg>
        <pc:grpChg chg="add del">
          <ac:chgData name="kim jaehyun" userId="ce6f11329f47befb" providerId="LiveId" clId="{BEAAB2EB-0718-4F19-9AEF-AAE804DBD908}" dt="2020-04-10T05:26:41.348" v="954" actId="26606"/>
          <ac:grpSpMkLst>
            <pc:docMk/>
            <pc:sldMk cId="266702837" sldId="265"/>
            <ac:grpSpMk id="32" creationId="{E26428D7-C6F3-473D-A360-A3F5C3E8728C}"/>
          </ac:grpSpMkLst>
        </pc:grpChg>
        <pc:grpChg chg="add">
          <ac:chgData name="kim jaehyun" userId="ce6f11329f47befb" providerId="LiveId" clId="{BEAAB2EB-0718-4F19-9AEF-AAE804DBD908}" dt="2020-04-10T05:30:27.752" v="1203" actId="26606"/>
          <ac:grpSpMkLst>
            <pc:docMk/>
            <pc:sldMk cId="266702837" sldId="265"/>
            <ac:grpSpMk id="51" creationId="{E26428D7-C6F3-473D-A360-A3F5C3E8728C}"/>
          </ac:grpSpMkLst>
        </pc:grpChg>
        <pc:picChg chg="add del mod ord">
          <ac:chgData name="kim jaehyun" userId="ce6f11329f47befb" providerId="LiveId" clId="{BEAAB2EB-0718-4F19-9AEF-AAE804DBD908}" dt="2020-04-10T05:26:15.164" v="942" actId="478"/>
          <ac:picMkLst>
            <pc:docMk/>
            <pc:sldMk cId="266702837" sldId="265"/>
            <ac:picMk id="4" creationId="{343C80DD-D2E5-4644-9736-329E7D90B6D5}"/>
          </ac:picMkLst>
        </pc:picChg>
        <pc:picChg chg="add del mod">
          <ac:chgData name="kim jaehyun" userId="ce6f11329f47befb" providerId="LiveId" clId="{BEAAB2EB-0718-4F19-9AEF-AAE804DBD908}" dt="2020-04-10T05:25:55.822" v="937"/>
          <ac:picMkLst>
            <pc:docMk/>
            <pc:sldMk cId="266702837" sldId="265"/>
            <ac:picMk id="5" creationId="{742DB6E3-F5C1-4B72-A73F-88270BE67D07}"/>
          </ac:picMkLst>
        </pc:picChg>
        <pc:picChg chg="add del mod">
          <ac:chgData name="kim jaehyun" userId="ce6f11329f47befb" providerId="LiveId" clId="{BEAAB2EB-0718-4F19-9AEF-AAE804DBD908}" dt="2020-04-10T05:25:51.591" v="936"/>
          <ac:picMkLst>
            <pc:docMk/>
            <pc:sldMk cId="266702837" sldId="265"/>
            <ac:picMk id="6" creationId="{A6B6CA54-4BA9-496A-BD87-81C9849363CD}"/>
          </ac:picMkLst>
        </pc:picChg>
        <pc:picChg chg="add del mod">
          <ac:chgData name="kim jaehyun" userId="ce6f11329f47befb" providerId="LiveId" clId="{BEAAB2EB-0718-4F19-9AEF-AAE804DBD908}" dt="2020-04-10T05:26:14.568" v="940" actId="478"/>
          <ac:picMkLst>
            <pc:docMk/>
            <pc:sldMk cId="266702837" sldId="265"/>
            <ac:picMk id="7" creationId="{95F79908-D4B7-435D-B848-116726A9F081}"/>
          </ac:picMkLst>
        </pc:picChg>
        <pc:picChg chg="add del mod">
          <ac:chgData name="kim jaehyun" userId="ce6f11329f47befb" providerId="LiveId" clId="{BEAAB2EB-0718-4F19-9AEF-AAE804DBD908}" dt="2020-04-10T05:26:43.582" v="955" actId="478"/>
          <ac:picMkLst>
            <pc:docMk/>
            <pc:sldMk cId="266702837" sldId="265"/>
            <ac:picMk id="12" creationId="{50811827-C3F1-4762-B9B2-0FC93275D25B}"/>
          </ac:picMkLst>
        </pc:picChg>
        <pc:picChg chg="add del mod ord">
          <ac:chgData name="kim jaehyun" userId="ce6f11329f47befb" providerId="LiveId" clId="{BEAAB2EB-0718-4F19-9AEF-AAE804DBD908}" dt="2020-04-10T05:26:43.582" v="955" actId="478"/>
          <ac:picMkLst>
            <pc:docMk/>
            <pc:sldMk cId="266702837" sldId="265"/>
            <ac:picMk id="16" creationId="{F463550A-3AB1-4290-BC1D-1A0326280CEE}"/>
          </ac:picMkLst>
        </pc:picChg>
        <pc:picChg chg="add del mod">
          <ac:chgData name="kim jaehyun" userId="ce6f11329f47befb" providerId="LiveId" clId="{BEAAB2EB-0718-4F19-9AEF-AAE804DBD908}" dt="2020-04-10T05:26:43.582" v="955" actId="478"/>
          <ac:picMkLst>
            <pc:docMk/>
            <pc:sldMk cId="266702837" sldId="265"/>
            <ac:picMk id="19" creationId="{FFB67B54-40DD-453B-8818-0687B66737E4}"/>
          </ac:picMkLst>
        </pc:picChg>
        <pc:picChg chg="add del mod topLvl">
          <ac:chgData name="kim jaehyun" userId="ce6f11329f47befb" providerId="LiveId" clId="{BEAAB2EB-0718-4F19-9AEF-AAE804DBD908}" dt="2020-04-10T05:30:20.752" v="1201" actId="478"/>
          <ac:picMkLst>
            <pc:docMk/>
            <pc:sldMk cId="266702837" sldId="265"/>
            <ac:picMk id="36" creationId="{484E7E3A-670B-4395-A382-45D92AA85BFD}"/>
          </ac:picMkLst>
        </pc:picChg>
        <pc:picChg chg="add del mod topLvl">
          <ac:chgData name="kim jaehyun" userId="ce6f11329f47befb" providerId="LiveId" clId="{BEAAB2EB-0718-4F19-9AEF-AAE804DBD908}" dt="2020-04-10T05:30:27.752" v="1203" actId="26606"/>
          <ac:picMkLst>
            <pc:docMk/>
            <pc:sldMk cId="266702837" sldId="265"/>
            <ac:picMk id="38" creationId="{F1D2F4E7-6338-40ED-B827-09B052EA3D69}"/>
          </ac:picMkLst>
        </pc:picChg>
        <pc:picChg chg="add del mod topLvl">
          <ac:chgData name="kim jaehyun" userId="ce6f11329f47befb" providerId="LiveId" clId="{BEAAB2EB-0718-4F19-9AEF-AAE804DBD908}" dt="2020-04-10T05:30:21.314" v="1202" actId="478"/>
          <ac:picMkLst>
            <pc:docMk/>
            <pc:sldMk cId="266702837" sldId="265"/>
            <ac:picMk id="40" creationId="{710722A7-4DD1-42DA-803F-417BA4A4D3EA}"/>
          </ac:picMkLst>
        </pc:picChg>
        <pc:cxnChg chg="add del">
          <ac:chgData name="kim jaehyun" userId="ce6f11329f47befb" providerId="LiveId" clId="{BEAAB2EB-0718-4F19-9AEF-AAE804DBD908}" dt="2020-04-10T05:26:41.348" v="954" actId="26606"/>
          <ac:cxnSpMkLst>
            <pc:docMk/>
            <pc:sldMk cId="266702837" sldId="265"/>
            <ac:cxnSpMk id="43" creationId="{FEF09B21-45A0-42EE-9BDC-C4E0932EA624}"/>
          </ac:cxnSpMkLst>
        </pc:cxnChg>
        <pc:cxnChg chg="add del">
          <ac:chgData name="kim jaehyun" userId="ce6f11329f47befb" providerId="LiveId" clId="{BEAAB2EB-0718-4F19-9AEF-AAE804DBD908}" dt="2020-04-10T05:26:41.348" v="954" actId="26606"/>
          <ac:cxnSpMkLst>
            <pc:docMk/>
            <pc:sldMk cId="266702837" sldId="265"/>
            <ac:cxnSpMk id="45" creationId="{15004E23-3C9E-41FC-81A2-3481C6AFA567}"/>
          </ac:cxnSpMkLst>
        </pc:cxnChg>
      </pc:sldChg>
      <pc:sldChg chg="add del">
        <pc:chgData name="kim jaehyun" userId="ce6f11329f47befb" providerId="LiveId" clId="{BEAAB2EB-0718-4F19-9AEF-AAE804DBD908}" dt="2020-04-10T05:27:18.981" v="970" actId="47"/>
        <pc:sldMkLst>
          <pc:docMk/>
          <pc:sldMk cId="4227680172" sldId="266"/>
        </pc:sldMkLst>
      </pc:sldChg>
      <pc:sldChg chg="addSp delSp modSp add">
        <pc:chgData name="kim jaehyun" userId="ce6f11329f47befb" providerId="LiveId" clId="{BEAAB2EB-0718-4F19-9AEF-AAE804DBD908}" dt="2020-04-10T05:31:29" v="1295" actId="1076"/>
        <pc:sldMkLst>
          <pc:docMk/>
          <pc:sldMk cId="2723092415" sldId="267"/>
        </pc:sldMkLst>
        <pc:spChg chg="mod">
          <ac:chgData name="kim jaehyun" userId="ce6f11329f47befb" providerId="LiveId" clId="{BEAAB2EB-0718-4F19-9AEF-AAE804DBD908}" dt="2020-04-10T05:31:05.341" v="1289"/>
          <ac:spMkLst>
            <pc:docMk/>
            <pc:sldMk cId="2723092415" sldId="267"/>
            <ac:spMk id="2" creationId="{17094DA5-F66C-4090-9CC5-9AB2480B71AA}"/>
          </ac:spMkLst>
        </pc:spChg>
        <pc:grpChg chg="del mod">
          <ac:chgData name="kim jaehyun" userId="ce6f11329f47befb" providerId="LiveId" clId="{BEAAB2EB-0718-4F19-9AEF-AAE804DBD908}" dt="2020-04-10T05:27:34.481" v="974" actId="478"/>
          <ac:grpSpMkLst>
            <pc:docMk/>
            <pc:sldMk cId="2723092415" sldId="267"/>
            <ac:grpSpMk id="20" creationId="{86435ED8-EDA2-42A1-BB6B-9DE0D7CD50DF}"/>
          </ac:grpSpMkLst>
        </pc:grpChg>
        <pc:picChg chg="add del mod">
          <ac:chgData name="kim jaehyun" userId="ce6f11329f47befb" providerId="LiveId" clId="{BEAAB2EB-0718-4F19-9AEF-AAE804DBD908}" dt="2020-04-10T05:27:54.558" v="980" actId="21"/>
          <ac:picMkLst>
            <pc:docMk/>
            <pc:sldMk cId="2723092415" sldId="267"/>
            <ac:picMk id="4" creationId="{852F774D-F4EB-4351-98F8-CD293DE5968C}"/>
          </ac:picMkLst>
        </pc:picChg>
        <pc:picChg chg="add mod">
          <ac:chgData name="kim jaehyun" userId="ce6f11329f47befb" providerId="LiveId" clId="{BEAAB2EB-0718-4F19-9AEF-AAE804DBD908}" dt="2020-04-10T05:31:29" v="1295" actId="1076"/>
          <ac:picMkLst>
            <pc:docMk/>
            <pc:sldMk cId="2723092415" sldId="267"/>
            <ac:picMk id="5" creationId="{2E5B976D-03A1-421F-BA4C-7BCD748824CA}"/>
          </ac:picMkLst>
        </pc:picChg>
      </pc:sldChg>
      <pc:sldChg chg="add del">
        <pc:chgData name="kim jaehyun" userId="ce6f11329f47befb" providerId="LiveId" clId="{BEAAB2EB-0718-4F19-9AEF-AAE804DBD908}" dt="2020-04-10T05:30:02.964" v="1191"/>
        <pc:sldMkLst>
          <pc:docMk/>
          <pc:sldMk cId="1297056045" sldId="268"/>
        </pc:sldMkLst>
      </pc:sldChg>
      <pc:sldChg chg="modSp add">
        <pc:chgData name="kim jaehyun" userId="ce6f11329f47befb" providerId="LiveId" clId="{BEAAB2EB-0718-4F19-9AEF-AAE804DBD908}" dt="2020-04-10T05:30:54.237" v="1250"/>
        <pc:sldMkLst>
          <pc:docMk/>
          <pc:sldMk cId="2185313669" sldId="268"/>
        </pc:sldMkLst>
        <pc:spChg chg="mod">
          <ac:chgData name="kim jaehyun" userId="ce6f11329f47befb" providerId="LiveId" clId="{BEAAB2EB-0718-4F19-9AEF-AAE804DBD908}" dt="2020-04-10T05:30:54.237" v="1250"/>
          <ac:spMkLst>
            <pc:docMk/>
            <pc:sldMk cId="2185313669" sldId="268"/>
            <ac:spMk id="2" creationId="{17094DA5-F66C-4090-9CC5-9AB2480B71AA}"/>
          </ac:spMkLst>
        </pc:spChg>
      </pc:sldChg>
      <pc:sldChg chg="addSp delSp add del setBg delDesignElem">
        <pc:chgData name="kim jaehyun" userId="ce6f11329f47befb" providerId="LiveId" clId="{BEAAB2EB-0718-4F19-9AEF-AAE804DBD908}" dt="2020-04-10T05:29:50.355" v="1189"/>
        <pc:sldMkLst>
          <pc:docMk/>
          <pc:sldMk cId="2835314526" sldId="268"/>
        </pc:sldMkLst>
        <pc:spChg chg="add del">
          <ac:chgData name="kim jaehyun" userId="ce6f11329f47befb" providerId="LiveId" clId="{BEAAB2EB-0718-4F19-9AEF-AAE804DBD908}" dt="2020-04-10T05:29:50.355" v="1189"/>
          <ac:spMkLst>
            <pc:docMk/>
            <pc:sldMk cId="2835314526" sldId="268"/>
            <ac:spMk id="9" creationId="{904DB13E-F722-4ED6-BB00-556651E95281}"/>
          </ac:spMkLst>
        </pc:spChg>
        <pc:spChg chg="add del">
          <ac:chgData name="kim jaehyun" userId="ce6f11329f47befb" providerId="LiveId" clId="{BEAAB2EB-0718-4F19-9AEF-AAE804DBD908}" dt="2020-04-10T05:29:50.355" v="1189"/>
          <ac:spMkLst>
            <pc:docMk/>
            <pc:sldMk cId="2835314526" sldId="268"/>
            <ac:spMk id="11" creationId="{1419E3D9-C5FB-41A9-B6D2-DFB210BB6211}"/>
          </ac:spMkLst>
        </pc:spChg>
        <pc:spChg chg="add del">
          <ac:chgData name="kim jaehyun" userId="ce6f11329f47befb" providerId="LiveId" clId="{BEAAB2EB-0718-4F19-9AEF-AAE804DBD908}" dt="2020-04-10T05:29:50.355" v="1189"/>
          <ac:spMkLst>
            <pc:docMk/>
            <pc:sldMk cId="2835314526" sldId="268"/>
            <ac:spMk id="13" creationId="{367909BF-1DF7-4ACE-8F58-6CF719BB27E5}"/>
          </ac:spMkLst>
        </pc:spChg>
        <pc:spChg chg="add del">
          <ac:chgData name="kim jaehyun" userId="ce6f11329f47befb" providerId="LiveId" clId="{BEAAB2EB-0718-4F19-9AEF-AAE804DBD908}" dt="2020-04-10T05:29:50.355" v="1189"/>
          <ac:spMkLst>
            <pc:docMk/>
            <pc:sldMk cId="2835314526" sldId="268"/>
            <ac:spMk id="15" creationId="{89E8BEDB-0BBC-4F21-9CFB-8530D664C343}"/>
          </ac:spMkLst>
        </pc:spChg>
        <pc:spChg chg="add del">
          <ac:chgData name="kim jaehyun" userId="ce6f11329f47befb" providerId="LiveId" clId="{BEAAB2EB-0718-4F19-9AEF-AAE804DBD908}" dt="2020-04-10T05:29:50.355" v="1189"/>
          <ac:spMkLst>
            <pc:docMk/>
            <pc:sldMk cId="2835314526" sldId="268"/>
            <ac:spMk id="22" creationId="{420551B3-B4DA-48EE-988C-4FAEAEB5CE98}"/>
          </ac:spMkLst>
        </pc:spChg>
        <pc:spChg chg="add del">
          <ac:chgData name="kim jaehyun" userId="ce6f11329f47befb" providerId="LiveId" clId="{BEAAB2EB-0718-4F19-9AEF-AAE804DBD908}" dt="2020-04-10T05:29:50.355" v="1189"/>
          <ac:spMkLst>
            <pc:docMk/>
            <pc:sldMk cId="2835314526" sldId="268"/>
            <ac:spMk id="24" creationId="{6F40FBDA-CEB1-40F0-9AB9-BD9C402D70FE}"/>
          </ac:spMkLst>
        </pc:spChg>
        <pc:spChg chg="add del">
          <ac:chgData name="kim jaehyun" userId="ce6f11329f47befb" providerId="LiveId" clId="{BEAAB2EB-0718-4F19-9AEF-AAE804DBD908}" dt="2020-04-10T05:29:50.355" v="1189"/>
          <ac:spMkLst>
            <pc:docMk/>
            <pc:sldMk cId="2835314526" sldId="268"/>
            <ac:spMk id="26" creationId="{0344D4FE-ABEF-4230-9E4E-AD5782FC78AC}"/>
          </ac:spMkLst>
        </pc:spChg>
        <pc:spChg chg="add del">
          <ac:chgData name="kim jaehyun" userId="ce6f11329f47befb" providerId="LiveId" clId="{BEAAB2EB-0718-4F19-9AEF-AAE804DBD908}" dt="2020-04-10T05:29:50.355" v="1189"/>
          <ac:spMkLst>
            <pc:docMk/>
            <pc:sldMk cId="2835314526" sldId="268"/>
            <ac:spMk id="28" creationId="{9325F979-D3F9-4926-81B7-7ACCB31A501B}"/>
          </ac:spMkLst>
        </pc:spChg>
        <pc:grpChg chg="add del">
          <ac:chgData name="kim jaehyun" userId="ce6f11329f47befb" providerId="LiveId" clId="{BEAAB2EB-0718-4F19-9AEF-AAE804DBD908}" dt="2020-04-10T05:29:50.355" v="1189"/>
          <ac:grpSpMkLst>
            <pc:docMk/>
            <pc:sldMk cId="2835314526" sldId="268"/>
            <ac:grpSpMk id="17" creationId="{E26428D7-C6F3-473D-A360-A3F5C3E8728C}"/>
          </ac:grpSpMkLst>
        </pc:grpChg>
      </pc:sldChg>
      <pc:sldChg chg="addSp delSp modSp add del setBg delDesignElem">
        <pc:chgData name="kim jaehyun" userId="ce6f11329f47befb" providerId="LiveId" clId="{BEAAB2EB-0718-4F19-9AEF-AAE804DBD908}" dt="2020-04-10T05:29:47.048" v="1186" actId="47"/>
        <pc:sldMkLst>
          <pc:docMk/>
          <pc:sldMk cId="3490815921" sldId="268"/>
        </pc:sldMkLst>
        <pc:spChg chg="mod">
          <ac:chgData name="kim jaehyun" userId="ce6f11329f47befb" providerId="LiveId" clId="{BEAAB2EB-0718-4F19-9AEF-AAE804DBD908}" dt="2020-04-10T05:28:31.812" v="997"/>
          <ac:spMkLst>
            <pc:docMk/>
            <pc:sldMk cId="3490815921" sldId="268"/>
            <ac:spMk id="2" creationId="{1BA43F1F-CCC3-4A06-82F3-04DF5AFFE7EA}"/>
          </ac:spMkLst>
        </pc:spChg>
        <pc:spChg chg="del">
          <ac:chgData name="kim jaehyun" userId="ce6f11329f47befb" providerId="LiveId" clId="{BEAAB2EB-0718-4F19-9AEF-AAE804DBD908}" dt="2020-04-10T05:27:45.403" v="979"/>
          <ac:spMkLst>
            <pc:docMk/>
            <pc:sldMk cId="3490815921" sldId="268"/>
            <ac:spMk id="9" creationId="{904DB13E-F722-4ED6-BB00-556651E95281}"/>
          </ac:spMkLst>
        </pc:spChg>
        <pc:spChg chg="del">
          <ac:chgData name="kim jaehyun" userId="ce6f11329f47befb" providerId="LiveId" clId="{BEAAB2EB-0718-4F19-9AEF-AAE804DBD908}" dt="2020-04-10T05:27:45.403" v="979"/>
          <ac:spMkLst>
            <pc:docMk/>
            <pc:sldMk cId="3490815921" sldId="268"/>
            <ac:spMk id="11" creationId="{1419E3D9-C5FB-41A9-B6D2-DFB210BB6211}"/>
          </ac:spMkLst>
        </pc:spChg>
        <pc:spChg chg="del">
          <ac:chgData name="kim jaehyun" userId="ce6f11329f47befb" providerId="LiveId" clId="{BEAAB2EB-0718-4F19-9AEF-AAE804DBD908}" dt="2020-04-10T05:27:45.403" v="979"/>
          <ac:spMkLst>
            <pc:docMk/>
            <pc:sldMk cId="3490815921" sldId="268"/>
            <ac:spMk id="13" creationId="{367909BF-1DF7-4ACE-8F58-6CF719BB27E5}"/>
          </ac:spMkLst>
        </pc:spChg>
        <pc:spChg chg="del">
          <ac:chgData name="kim jaehyun" userId="ce6f11329f47befb" providerId="LiveId" clId="{BEAAB2EB-0718-4F19-9AEF-AAE804DBD908}" dt="2020-04-10T05:27:45.403" v="979"/>
          <ac:spMkLst>
            <pc:docMk/>
            <pc:sldMk cId="3490815921" sldId="268"/>
            <ac:spMk id="15" creationId="{89E8BEDB-0BBC-4F21-9CFB-8530D664C343}"/>
          </ac:spMkLst>
        </pc:spChg>
        <pc:spChg chg="del">
          <ac:chgData name="kim jaehyun" userId="ce6f11329f47befb" providerId="LiveId" clId="{BEAAB2EB-0718-4F19-9AEF-AAE804DBD908}" dt="2020-04-10T05:27:45.403" v="979"/>
          <ac:spMkLst>
            <pc:docMk/>
            <pc:sldMk cId="3490815921" sldId="268"/>
            <ac:spMk id="22" creationId="{420551B3-B4DA-48EE-988C-4FAEAEB5CE98}"/>
          </ac:spMkLst>
        </pc:spChg>
        <pc:spChg chg="del">
          <ac:chgData name="kim jaehyun" userId="ce6f11329f47befb" providerId="LiveId" clId="{BEAAB2EB-0718-4F19-9AEF-AAE804DBD908}" dt="2020-04-10T05:27:45.403" v="979"/>
          <ac:spMkLst>
            <pc:docMk/>
            <pc:sldMk cId="3490815921" sldId="268"/>
            <ac:spMk id="24" creationId="{6F40FBDA-CEB1-40F0-9AB9-BD9C402D70FE}"/>
          </ac:spMkLst>
        </pc:spChg>
        <pc:spChg chg="del">
          <ac:chgData name="kim jaehyun" userId="ce6f11329f47befb" providerId="LiveId" clId="{BEAAB2EB-0718-4F19-9AEF-AAE804DBD908}" dt="2020-04-10T05:27:45.403" v="979"/>
          <ac:spMkLst>
            <pc:docMk/>
            <pc:sldMk cId="3490815921" sldId="268"/>
            <ac:spMk id="26" creationId="{0344D4FE-ABEF-4230-9E4E-AD5782FC78AC}"/>
          </ac:spMkLst>
        </pc:spChg>
        <pc:spChg chg="del">
          <ac:chgData name="kim jaehyun" userId="ce6f11329f47befb" providerId="LiveId" clId="{BEAAB2EB-0718-4F19-9AEF-AAE804DBD908}" dt="2020-04-10T05:27:45.403" v="979"/>
          <ac:spMkLst>
            <pc:docMk/>
            <pc:sldMk cId="3490815921" sldId="268"/>
            <ac:spMk id="28" creationId="{9325F979-D3F9-4926-81B7-7ACCB31A501B}"/>
          </ac:spMkLst>
        </pc:spChg>
        <pc:grpChg chg="del">
          <ac:chgData name="kim jaehyun" userId="ce6f11329f47befb" providerId="LiveId" clId="{BEAAB2EB-0718-4F19-9AEF-AAE804DBD908}" dt="2020-04-10T05:27:45.403" v="979"/>
          <ac:grpSpMkLst>
            <pc:docMk/>
            <pc:sldMk cId="3490815921" sldId="268"/>
            <ac:grpSpMk id="17" creationId="{E26428D7-C6F3-473D-A360-A3F5C3E8728C}"/>
          </ac:grpSpMkLst>
        </pc:grpChg>
        <pc:grpChg chg="add del mod">
          <ac:chgData name="kim jaehyun" userId="ce6f11329f47befb" providerId="LiveId" clId="{BEAAB2EB-0718-4F19-9AEF-AAE804DBD908}" dt="2020-04-10T05:28:26.594" v="990" actId="478"/>
          <ac:grpSpMkLst>
            <pc:docMk/>
            <pc:sldMk cId="3490815921" sldId="268"/>
            <ac:grpSpMk id="21" creationId="{C6A56F3C-9D78-41C8-B8AB-13134DEF0E56}"/>
          </ac:grpSpMkLst>
        </pc:grpChg>
        <pc:picChg chg="add del">
          <ac:chgData name="kim jaehyun" userId="ce6f11329f47befb" providerId="LiveId" clId="{BEAAB2EB-0718-4F19-9AEF-AAE804DBD908}" dt="2020-04-10T05:28:21.922" v="986" actId="478"/>
          <ac:picMkLst>
            <pc:docMk/>
            <pc:sldMk cId="3490815921" sldId="268"/>
            <ac:picMk id="4" creationId="{51CFFE6E-4661-4233-A954-710A3130160C}"/>
          </ac:picMkLst>
        </pc:picChg>
        <pc:picChg chg="add del">
          <ac:chgData name="kim jaehyun" userId="ce6f11329f47befb" providerId="LiveId" clId="{BEAAB2EB-0718-4F19-9AEF-AAE804DBD908}" dt="2020-04-10T05:28:08.750" v="984"/>
          <ac:picMkLst>
            <pc:docMk/>
            <pc:sldMk cId="3490815921" sldId="268"/>
            <ac:picMk id="16" creationId="{037110DD-FAE7-4881-B7B8-F850AE4274B5}"/>
          </ac:picMkLst>
        </pc:picChg>
        <pc:picChg chg="mod ord topLvl">
          <ac:chgData name="kim jaehyun" userId="ce6f11329f47befb" providerId="LiveId" clId="{BEAAB2EB-0718-4F19-9AEF-AAE804DBD908}" dt="2020-04-10T05:29:35.313" v="1185" actId="29295"/>
          <ac:picMkLst>
            <pc:docMk/>
            <pc:sldMk cId="3490815921" sldId="268"/>
            <ac:picMk id="23" creationId="{8FF8633A-7A89-46A7-A22B-A23200E575FF}"/>
          </ac:picMkLst>
        </pc:picChg>
        <pc:picChg chg="del">
          <ac:chgData name="kim jaehyun" userId="ce6f11329f47befb" providerId="LiveId" clId="{BEAAB2EB-0718-4F19-9AEF-AAE804DBD908}" dt="2020-04-10T05:28:25.391" v="988" actId="478"/>
          <ac:picMkLst>
            <pc:docMk/>
            <pc:sldMk cId="3490815921" sldId="268"/>
            <ac:picMk id="25" creationId="{EE5111DA-0003-412D-B738-55CCAE82FAC5}"/>
          </ac:picMkLst>
        </pc:picChg>
        <pc:picChg chg="del topLvl">
          <ac:chgData name="kim jaehyun" userId="ce6f11329f47befb" providerId="LiveId" clId="{BEAAB2EB-0718-4F19-9AEF-AAE804DBD908}" dt="2020-04-10T05:28:26.594" v="990" actId="478"/>
          <ac:picMkLst>
            <pc:docMk/>
            <pc:sldMk cId="3490815921" sldId="268"/>
            <ac:picMk id="27" creationId="{55B9CC84-4A13-44C5-AAF8-EA142F6DD4A2}"/>
          </ac:picMkLst>
        </pc:picChg>
      </pc:sldChg>
      <pc:sldChg chg="add">
        <pc:chgData name="kim jaehyun" userId="ce6f11329f47befb" providerId="LiveId" clId="{BEAAB2EB-0718-4F19-9AEF-AAE804DBD908}" dt="2020-04-10T05:30:37.919" v="1208"/>
        <pc:sldMkLst>
          <pc:docMk/>
          <pc:sldMk cId="986331678" sldId="269"/>
        </pc:sldMkLst>
      </pc:sldChg>
      <pc:sldChg chg="addSp delSp modSp add mod setBg setClrOvrMap">
        <pc:chgData name="kim jaehyun" userId="ce6f11329f47befb" providerId="LiveId" clId="{BEAAB2EB-0718-4F19-9AEF-AAE804DBD908}" dt="2020-04-10T05:32:32.768" v="1434" actId="20577"/>
        <pc:sldMkLst>
          <pc:docMk/>
          <pc:sldMk cId="3528982787" sldId="270"/>
        </pc:sldMkLst>
        <pc:spChg chg="mod ord">
          <ac:chgData name="kim jaehyun" userId="ce6f11329f47befb" providerId="LiveId" clId="{BEAAB2EB-0718-4F19-9AEF-AAE804DBD908}" dt="2020-04-10T05:32:32.768" v="1434" actId="20577"/>
          <ac:spMkLst>
            <pc:docMk/>
            <pc:sldMk cId="3528982787" sldId="270"/>
            <ac:spMk id="2" creationId="{FBD1B587-EB78-4AA4-B843-B5127C394F2B}"/>
          </ac:spMkLst>
        </pc:spChg>
        <pc:spChg chg="del">
          <ac:chgData name="kim jaehyun" userId="ce6f11329f47befb" providerId="LiveId" clId="{BEAAB2EB-0718-4F19-9AEF-AAE804DBD908}" dt="2020-04-10T05:31:52.883" v="1371" actId="478"/>
          <ac:spMkLst>
            <pc:docMk/>
            <pc:sldMk cId="3528982787" sldId="270"/>
            <ac:spMk id="3" creationId="{2386120A-E5C9-43E2-890C-BF7E428A95EB}"/>
          </ac:spMkLst>
        </pc:spChg>
        <pc:spChg chg="add">
          <ac:chgData name="kim jaehyun" userId="ce6f11329f47befb" providerId="LiveId" clId="{BEAAB2EB-0718-4F19-9AEF-AAE804DBD908}" dt="2020-04-10T05:32:12.414" v="1374" actId="26606"/>
          <ac:spMkLst>
            <pc:docMk/>
            <pc:sldMk cId="3528982787" sldId="270"/>
            <ac:spMk id="10" creationId="{904DB13E-F722-4ED6-BB00-556651E95281}"/>
          </ac:spMkLst>
        </pc:spChg>
        <pc:spChg chg="add">
          <ac:chgData name="kim jaehyun" userId="ce6f11329f47befb" providerId="LiveId" clId="{BEAAB2EB-0718-4F19-9AEF-AAE804DBD908}" dt="2020-04-10T05:32:12.414" v="1374" actId="26606"/>
          <ac:spMkLst>
            <pc:docMk/>
            <pc:sldMk cId="3528982787" sldId="270"/>
            <ac:spMk id="12" creationId="{1419E3D9-C5FB-41A9-B6D2-DFB210BB6211}"/>
          </ac:spMkLst>
        </pc:spChg>
        <pc:spChg chg="add">
          <ac:chgData name="kim jaehyun" userId="ce6f11329f47befb" providerId="LiveId" clId="{BEAAB2EB-0718-4F19-9AEF-AAE804DBD908}" dt="2020-04-10T05:32:12.414" v="1374" actId="26606"/>
          <ac:spMkLst>
            <pc:docMk/>
            <pc:sldMk cId="3528982787" sldId="270"/>
            <ac:spMk id="14" creationId="{367909BF-1DF7-4ACE-8F58-6CF719BB27E5}"/>
          </ac:spMkLst>
        </pc:spChg>
        <pc:spChg chg="add">
          <ac:chgData name="kim jaehyun" userId="ce6f11329f47befb" providerId="LiveId" clId="{BEAAB2EB-0718-4F19-9AEF-AAE804DBD908}" dt="2020-04-10T05:32:12.414" v="1374" actId="26606"/>
          <ac:spMkLst>
            <pc:docMk/>
            <pc:sldMk cId="3528982787" sldId="270"/>
            <ac:spMk id="16" creationId="{89E8BEDB-0BBC-4F21-9CFB-8530D664C343}"/>
          </ac:spMkLst>
        </pc:spChg>
        <pc:spChg chg="add">
          <ac:chgData name="kim jaehyun" userId="ce6f11329f47befb" providerId="LiveId" clId="{BEAAB2EB-0718-4F19-9AEF-AAE804DBD908}" dt="2020-04-10T05:32:12.414" v="1374" actId="26606"/>
          <ac:spMkLst>
            <pc:docMk/>
            <pc:sldMk cId="3528982787" sldId="270"/>
            <ac:spMk id="23" creationId="{420551B3-B4DA-48EE-988C-4FAEAEB5CE98}"/>
          </ac:spMkLst>
        </pc:spChg>
        <pc:spChg chg="add">
          <ac:chgData name="kim jaehyun" userId="ce6f11329f47befb" providerId="LiveId" clId="{BEAAB2EB-0718-4F19-9AEF-AAE804DBD908}" dt="2020-04-10T05:32:12.414" v="1374" actId="26606"/>
          <ac:spMkLst>
            <pc:docMk/>
            <pc:sldMk cId="3528982787" sldId="270"/>
            <ac:spMk id="25" creationId="{6F40FBDA-CEB1-40F0-9AB9-BD9C402D70FE}"/>
          </ac:spMkLst>
        </pc:spChg>
        <pc:spChg chg="add">
          <ac:chgData name="kim jaehyun" userId="ce6f11329f47befb" providerId="LiveId" clId="{BEAAB2EB-0718-4F19-9AEF-AAE804DBD908}" dt="2020-04-10T05:32:12.414" v="1374" actId="26606"/>
          <ac:spMkLst>
            <pc:docMk/>
            <pc:sldMk cId="3528982787" sldId="270"/>
            <ac:spMk id="27" creationId="{0344D4FE-ABEF-4230-9E4E-AD5782FC78AC}"/>
          </ac:spMkLst>
        </pc:spChg>
        <pc:spChg chg="add">
          <ac:chgData name="kim jaehyun" userId="ce6f11329f47befb" providerId="LiveId" clId="{BEAAB2EB-0718-4F19-9AEF-AAE804DBD908}" dt="2020-04-10T05:32:12.414" v="1374" actId="26606"/>
          <ac:spMkLst>
            <pc:docMk/>
            <pc:sldMk cId="3528982787" sldId="270"/>
            <ac:spMk id="29" creationId="{9325F979-D3F9-4926-81B7-7ACCB31A501B}"/>
          </ac:spMkLst>
        </pc:spChg>
        <pc:grpChg chg="add">
          <ac:chgData name="kim jaehyun" userId="ce6f11329f47befb" providerId="LiveId" clId="{BEAAB2EB-0718-4F19-9AEF-AAE804DBD908}" dt="2020-04-10T05:32:12.414" v="1374" actId="26606"/>
          <ac:grpSpMkLst>
            <pc:docMk/>
            <pc:sldMk cId="3528982787" sldId="270"/>
            <ac:grpSpMk id="18" creationId="{E26428D7-C6F3-473D-A360-A3F5C3E8728C}"/>
          </ac:grpSpMkLst>
        </pc:grpChg>
        <pc:picChg chg="add">
          <ac:chgData name="kim jaehyun" userId="ce6f11329f47befb" providerId="LiveId" clId="{BEAAB2EB-0718-4F19-9AEF-AAE804DBD908}" dt="2020-04-10T05:32:03.758" v="1372"/>
          <ac:picMkLst>
            <pc:docMk/>
            <pc:sldMk cId="3528982787" sldId="270"/>
            <ac:picMk id="4" creationId="{C4A9EDFA-4C8D-42FA-9526-CCAC571A2138}"/>
          </ac:picMkLst>
        </pc:picChg>
        <pc:picChg chg="add mod">
          <ac:chgData name="kim jaehyun" userId="ce6f11329f47befb" providerId="LiveId" clId="{BEAAB2EB-0718-4F19-9AEF-AAE804DBD908}" dt="2020-04-10T05:32:12.414" v="1374" actId="26606"/>
          <ac:picMkLst>
            <pc:docMk/>
            <pc:sldMk cId="3528982787" sldId="270"/>
            <ac:picMk id="5" creationId="{D1D6E2DA-22CC-4DDD-82CA-9D296820421E}"/>
          </ac:picMkLst>
        </pc:picChg>
      </pc:sldChg>
      <pc:sldChg chg="addSp delSp modSp add">
        <pc:chgData name="kim jaehyun" userId="ce6f11329f47befb" providerId="LiveId" clId="{BEAAB2EB-0718-4F19-9AEF-AAE804DBD908}" dt="2020-04-10T05:33:23.692" v="1447" actId="14100"/>
        <pc:sldMkLst>
          <pc:docMk/>
          <pc:sldMk cId="4180782992" sldId="271"/>
        </pc:sldMkLst>
        <pc:spChg chg="mod">
          <ac:chgData name="kim jaehyun" userId="ce6f11329f47befb" providerId="LiveId" clId="{BEAAB2EB-0718-4F19-9AEF-AAE804DBD908}" dt="2020-04-10T05:32:28.561" v="1433" actId="20577"/>
          <ac:spMkLst>
            <pc:docMk/>
            <pc:sldMk cId="4180782992" sldId="271"/>
            <ac:spMk id="2" creationId="{8B9AC054-50D1-4DF0-96C0-3973B939D68C}"/>
          </ac:spMkLst>
        </pc:spChg>
        <pc:spChg chg="del">
          <ac:chgData name="kim jaehyun" userId="ce6f11329f47befb" providerId="LiveId" clId="{BEAAB2EB-0718-4F19-9AEF-AAE804DBD908}" dt="2020-04-10T05:32:51.768" v="1435" actId="478"/>
          <ac:spMkLst>
            <pc:docMk/>
            <pc:sldMk cId="4180782992" sldId="271"/>
            <ac:spMk id="3" creationId="{B6AF0F50-9731-48D3-977F-A8B053CBD289}"/>
          </ac:spMkLst>
        </pc:spChg>
        <pc:picChg chg="add mod">
          <ac:chgData name="kim jaehyun" userId="ce6f11329f47befb" providerId="LiveId" clId="{BEAAB2EB-0718-4F19-9AEF-AAE804DBD908}" dt="2020-04-10T05:33:18.945" v="1445" actId="1076"/>
          <ac:picMkLst>
            <pc:docMk/>
            <pc:sldMk cId="4180782992" sldId="271"/>
            <ac:picMk id="4" creationId="{610FD959-6659-4A50-8F6A-8F646596ECD2}"/>
          </ac:picMkLst>
        </pc:picChg>
        <pc:picChg chg="add mod">
          <ac:chgData name="kim jaehyun" userId="ce6f11329f47befb" providerId="LiveId" clId="{BEAAB2EB-0718-4F19-9AEF-AAE804DBD908}" dt="2020-04-10T05:33:23.692" v="1447" actId="14100"/>
          <ac:picMkLst>
            <pc:docMk/>
            <pc:sldMk cId="4180782992" sldId="271"/>
            <ac:picMk id="5" creationId="{7B27844D-1962-4532-86AA-70416DD7EEDA}"/>
          </ac:picMkLst>
        </pc:picChg>
      </pc:sldChg>
      <pc:sldChg chg="add del">
        <pc:chgData name="kim jaehyun" userId="ce6f11329f47befb" providerId="LiveId" clId="{BEAAB2EB-0718-4F19-9AEF-AAE804DBD908}" dt="2020-04-10T05:33:35.661" v="1449"/>
        <pc:sldMkLst>
          <pc:docMk/>
          <pc:sldMk cId="1541214494" sldId="272"/>
        </pc:sldMkLst>
      </pc:sldChg>
      <pc:sldChg chg="addSp delSp modSp add">
        <pc:chgData name="kim jaehyun" userId="ce6f11329f47befb" providerId="LiveId" clId="{BEAAB2EB-0718-4F19-9AEF-AAE804DBD908}" dt="2020-04-10T05:34:23.092" v="1461" actId="1076"/>
        <pc:sldMkLst>
          <pc:docMk/>
          <pc:sldMk cId="2881840289" sldId="272"/>
        </pc:sldMkLst>
        <pc:picChg chg="add mod">
          <ac:chgData name="kim jaehyun" userId="ce6f11329f47befb" providerId="LiveId" clId="{BEAAB2EB-0718-4F19-9AEF-AAE804DBD908}" dt="2020-04-10T05:34:08.923" v="1457" actId="1076"/>
          <ac:picMkLst>
            <pc:docMk/>
            <pc:sldMk cId="2881840289" sldId="272"/>
            <ac:picMk id="3" creationId="{E7274154-92CF-4FCC-9783-408338836FD9}"/>
          </ac:picMkLst>
        </pc:picChg>
        <pc:picChg chg="del">
          <ac:chgData name="kim jaehyun" userId="ce6f11329f47befb" providerId="LiveId" clId="{BEAAB2EB-0718-4F19-9AEF-AAE804DBD908}" dt="2020-04-10T05:33:38.364" v="1452" actId="478"/>
          <ac:picMkLst>
            <pc:docMk/>
            <pc:sldMk cId="2881840289" sldId="272"/>
            <ac:picMk id="4" creationId="{610FD959-6659-4A50-8F6A-8F646596ECD2}"/>
          </ac:picMkLst>
        </pc:picChg>
        <pc:picChg chg="del">
          <ac:chgData name="kim jaehyun" userId="ce6f11329f47befb" providerId="LiveId" clId="{BEAAB2EB-0718-4F19-9AEF-AAE804DBD908}" dt="2020-04-10T05:33:38.020" v="1451" actId="478"/>
          <ac:picMkLst>
            <pc:docMk/>
            <pc:sldMk cId="2881840289" sldId="272"/>
            <ac:picMk id="5" creationId="{7B27844D-1962-4532-86AA-70416DD7EEDA}"/>
          </ac:picMkLst>
        </pc:picChg>
        <pc:picChg chg="add mod">
          <ac:chgData name="kim jaehyun" userId="ce6f11329f47befb" providerId="LiveId" clId="{BEAAB2EB-0718-4F19-9AEF-AAE804DBD908}" dt="2020-04-10T05:34:23.092" v="1461" actId="1076"/>
          <ac:picMkLst>
            <pc:docMk/>
            <pc:sldMk cId="2881840289" sldId="272"/>
            <ac:picMk id="6" creationId="{F4384E4E-62A9-4E8C-9B35-E68B853AE987}"/>
          </ac:picMkLst>
        </pc:picChg>
      </pc:sldChg>
      <pc:sldChg chg="add del">
        <pc:chgData name="kim jaehyun" userId="ce6f11329f47befb" providerId="LiveId" clId="{BEAAB2EB-0718-4F19-9AEF-AAE804DBD908}" dt="2020-04-10T05:34:26.201" v="1463"/>
        <pc:sldMkLst>
          <pc:docMk/>
          <pc:sldMk cId="1057668879" sldId="273"/>
        </pc:sldMkLst>
      </pc:sldChg>
      <pc:sldChg chg="addSp delSp modSp add">
        <pc:chgData name="kim jaehyun" userId="ce6f11329f47befb" providerId="LiveId" clId="{BEAAB2EB-0718-4F19-9AEF-AAE804DBD908}" dt="2020-04-10T05:34:41.030" v="1473" actId="1076"/>
        <pc:sldMkLst>
          <pc:docMk/>
          <pc:sldMk cId="4055371056" sldId="273"/>
        </pc:sldMkLst>
        <pc:picChg chg="del">
          <ac:chgData name="kim jaehyun" userId="ce6f11329f47befb" providerId="LiveId" clId="{BEAAB2EB-0718-4F19-9AEF-AAE804DBD908}" dt="2020-04-10T05:34:34.171" v="1469" actId="478"/>
          <ac:picMkLst>
            <pc:docMk/>
            <pc:sldMk cId="4055371056" sldId="273"/>
            <ac:picMk id="3" creationId="{E7274154-92CF-4FCC-9783-408338836FD9}"/>
          </ac:picMkLst>
        </pc:picChg>
        <pc:picChg chg="add del mod">
          <ac:chgData name="kim jaehyun" userId="ce6f11329f47befb" providerId="LiveId" clId="{BEAAB2EB-0718-4F19-9AEF-AAE804DBD908}" dt="2020-04-10T05:34:31.811" v="1466" actId="478"/>
          <ac:picMkLst>
            <pc:docMk/>
            <pc:sldMk cId="4055371056" sldId="273"/>
            <ac:picMk id="5" creationId="{ABABA8B5-4FFD-4A0A-894D-52A0E3C7FDC4}"/>
          </ac:picMkLst>
        </pc:picChg>
        <pc:picChg chg="del">
          <ac:chgData name="kim jaehyun" userId="ce6f11329f47befb" providerId="LiveId" clId="{BEAAB2EB-0718-4F19-9AEF-AAE804DBD908}" dt="2020-04-10T05:34:33.843" v="1468" actId="478"/>
          <ac:picMkLst>
            <pc:docMk/>
            <pc:sldMk cId="4055371056" sldId="273"/>
            <ac:picMk id="6" creationId="{F4384E4E-62A9-4E8C-9B35-E68B853AE987}"/>
          </ac:picMkLst>
        </pc:picChg>
        <pc:picChg chg="add del mod">
          <ac:chgData name="kim jaehyun" userId="ce6f11329f47befb" providerId="LiveId" clId="{BEAAB2EB-0718-4F19-9AEF-AAE804DBD908}" dt="2020-04-10T05:34:31.811" v="1466" actId="478"/>
          <ac:picMkLst>
            <pc:docMk/>
            <pc:sldMk cId="4055371056" sldId="273"/>
            <ac:picMk id="7" creationId="{A7796AD3-C32B-458E-84D0-2F4549F1F8A3}"/>
          </ac:picMkLst>
        </pc:picChg>
        <pc:picChg chg="add mod">
          <ac:chgData name="kim jaehyun" userId="ce6f11329f47befb" providerId="LiveId" clId="{BEAAB2EB-0718-4F19-9AEF-AAE804DBD908}" dt="2020-04-10T05:34:41.030" v="1473" actId="1076"/>
          <ac:picMkLst>
            <pc:docMk/>
            <pc:sldMk cId="4055371056" sldId="273"/>
            <ac:picMk id="8" creationId="{7038B4BE-55A4-4997-A103-36810D8077CC}"/>
          </ac:picMkLst>
        </pc:picChg>
      </pc:sldChg>
      <pc:sldChg chg="addSp delSp modSp add mod setBg setClrOvrMap">
        <pc:chgData name="kim jaehyun" userId="ce6f11329f47befb" providerId="LiveId" clId="{BEAAB2EB-0718-4F19-9AEF-AAE804DBD908}" dt="2020-04-10T05:35:55.601" v="1512" actId="27614"/>
        <pc:sldMkLst>
          <pc:docMk/>
          <pc:sldMk cId="3709471797" sldId="274"/>
        </pc:sldMkLst>
        <pc:spChg chg="mod ord">
          <ac:chgData name="kim jaehyun" userId="ce6f11329f47befb" providerId="LiveId" clId="{BEAAB2EB-0718-4F19-9AEF-AAE804DBD908}" dt="2020-04-10T05:35:53.214" v="1511" actId="26606"/>
          <ac:spMkLst>
            <pc:docMk/>
            <pc:sldMk cId="3709471797" sldId="274"/>
            <ac:spMk id="2" creationId="{1BD4F829-DB94-4623-A5CA-FF6D12148FF4}"/>
          </ac:spMkLst>
        </pc:spChg>
        <pc:spChg chg="add del">
          <ac:chgData name="kim jaehyun" userId="ce6f11329f47befb" providerId="LiveId" clId="{BEAAB2EB-0718-4F19-9AEF-AAE804DBD908}" dt="2020-04-10T05:35:51.242" v="1510"/>
          <ac:spMkLst>
            <pc:docMk/>
            <pc:sldMk cId="3709471797" sldId="274"/>
            <ac:spMk id="3" creationId="{0CE4B418-8EA4-4A83-A7F0-3016294B1C86}"/>
          </ac:spMkLst>
        </pc:spChg>
        <pc:spChg chg="add del">
          <ac:chgData name="kim jaehyun" userId="ce6f11329f47befb" providerId="LiveId" clId="{BEAAB2EB-0718-4F19-9AEF-AAE804DBD908}" dt="2020-04-10T05:35:02.028" v="1509" actId="26606"/>
          <ac:spMkLst>
            <pc:docMk/>
            <pc:sldMk cId="3709471797" sldId="274"/>
            <ac:spMk id="5" creationId="{904DB13E-F722-4ED6-BB00-556651E95281}"/>
          </ac:spMkLst>
        </pc:spChg>
        <pc:spChg chg="add del">
          <ac:chgData name="kim jaehyun" userId="ce6f11329f47befb" providerId="LiveId" clId="{BEAAB2EB-0718-4F19-9AEF-AAE804DBD908}" dt="2020-04-10T05:35:02.028" v="1509" actId="26606"/>
          <ac:spMkLst>
            <pc:docMk/>
            <pc:sldMk cId="3709471797" sldId="274"/>
            <ac:spMk id="6" creationId="{7B58A187-A4B1-42EB-A4C7-8635BA507BCE}"/>
          </ac:spMkLst>
        </pc:spChg>
        <pc:spChg chg="add del">
          <ac:chgData name="kim jaehyun" userId="ce6f11329f47befb" providerId="LiveId" clId="{BEAAB2EB-0718-4F19-9AEF-AAE804DBD908}" dt="2020-04-10T05:35:02.028" v="1509" actId="26606"/>
          <ac:spMkLst>
            <pc:docMk/>
            <pc:sldMk cId="3709471797" sldId="274"/>
            <ac:spMk id="7" creationId="{37F14E7F-3054-458C-ACF9-A8DA1757C65C}"/>
          </ac:spMkLst>
        </pc:spChg>
        <pc:spChg chg="add del">
          <ac:chgData name="kim jaehyun" userId="ce6f11329f47befb" providerId="LiveId" clId="{BEAAB2EB-0718-4F19-9AEF-AAE804DBD908}" dt="2020-04-10T05:34:58.403" v="1507" actId="26606"/>
          <ac:spMkLst>
            <pc:docMk/>
            <pc:sldMk cId="3709471797" sldId="274"/>
            <ac:spMk id="8" creationId="{904DB13E-F722-4ED6-BB00-556651E95281}"/>
          </ac:spMkLst>
        </pc:spChg>
        <pc:spChg chg="add del">
          <ac:chgData name="kim jaehyun" userId="ce6f11329f47befb" providerId="LiveId" clId="{BEAAB2EB-0718-4F19-9AEF-AAE804DBD908}" dt="2020-04-10T05:35:02.028" v="1509" actId="26606"/>
          <ac:spMkLst>
            <pc:docMk/>
            <pc:sldMk cId="3709471797" sldId="274"/>
            <ac:spMk id="9" creationId="{93747C1C-97FC-4D70-A6C8-A01FBCF5A9DC}"/>
          </ac:spMkLst>
        </pc:spChg>
        <pc:spChg chg="add del">
          <ac:chgData name="kim jaehyun" userId="ce6f11329f47befb" providerId="LiveId" clId="{BEAAB2EB-0718-4F19-9AEF-AAE804DBD908}" dt="2020-04-10T05:34:58.403" v="1507" actId="26606"/>
          <ac:spMkLst>
            <pc:docMk/>
            <pc:sldMk cId="3709471797" sldId="274"/>
            <ac:spMk id="10" creationId="{7B58A187-A4B1-42EB-A4C7-8635BA507BCE}"/>
          </ac:spMkLst>
        </pc:spChg>
        <pc:spChg chg="add del">
          <ac:chgData name="kim jaehyun" userId="ce6f11329f47befb" providerId="LiveId" clId="{BEAAB2EB-0718-4F19-9AEF-AAE804DBD908}" dt="2020-04-10T05:34:58.403" v="1507" actId="26606"/>
          <ac:spMkLst>
            <pc:docMk/>
            <pc:sldMk cId="3709471797" sldId="274"/>
            <ac:spMk id="12" creationId="{37F14E7F-3054-458C-ACF9-A8DA1757C65C}"/>
          </ac:spMkLst>
        </pc:spChg>
        <pc:spChg chg="add">
          <ac:chgData name="kim jaehyun" userId="ce6f11329f47befb" providerId="LiveId" clId="{BEAAB2EB-0718-4F19-9AEF-AAE804DBD908}" dt="2020-04-10T05:35:53.214" v="1511" actId="26606"/>
          <ac:spMkLst>
            <pc:docMk/>
            <pc:sldMk cId="3709471797" sldId="274"/>
            <ac:spMk id="13" creationId="{367909BF-1DF7-4ACE-8F58-6CF719BB27E5}"/>
          </ac:spMkLst>
        </pc:spChg>
        <pc:spChg chg="add del">
          <ac:chgData name="kim jaehyun" userId="ce6f11329f47befb" providerId="LiveId" clId="{BEAAB2EB-0718-4F19-9AEF-AAE804DBD908}" dt="2020-04-10T05:34:58.403" v="1507" actId="26606"/>
          <ac:spMkLst>
            <pc:docMk/>
            <pc:sldMk cId="3709471797" sldId="274"/>
            <ac:spMk id="14" creationId="{93747C1C-97FC-4D70-A6C8-A01FBCF5A9DC}"/>
          </ac:spMkLst>
        </pc:spChg>
        <pc:spChg chg="add">
          <ac:chgData name="kim jaehyun" userId="ce6f11329f47befb" providerId="LiveId" clId="{BEAAB2EB-0718-4F19-9AEF-AAE804DBD908}" dt="2020-04-10T05:35:53.214" v="1511" actId="26606"/>
          <ac:spMkLst>
            <pc:docMk/>
            <pc:sldMk cId="3709471797" sldId="274"/>
            <ac:spMk id="15" creationId="{89E8BEDB-0BBC-4F21-9CFB-8530D664C343}"/>
          </ac:spMkLst>
        </pc:spChg>
        <pc:spChg chg="add del">
          <ac:chgData name="kim jaehyun" userId="ce6f11329f47befb" providerId="LiveId" clId="{BEAAB2EB-0718-4F19-9AEF-AAE804DBD908}" dt="2020-04-10T05:34:58.403" v="1507" actId="26606"/>
          <ac:spMkLst>
            <pc:docMk/>
            <pc:sldMk cId="3709471797" sldId="274"/>
            <ac:spMk id="21" creationId="{B66F8A2C-B8CF-4B20-9A73-2ADCF6302755}"/>
          </ac:spMkLst>
        </pc:spChg>
        <pc:spChg chg="add del">
          <ac:chgData name="kim jaehyun" userId="ce6f11329f47befb" providerId="LiveId" clId="{BEAAB2EB-0718-4F19-9AEF-AAE804DBD908}" dt="2020-04-10T05:35:02.028" v="1509" actId="26606"/>
          <ac:spMkLst>
            <pc:docMk/>
            <pc:sldMk cId="3709471797" sldId="274"/>
            <ac:spMk id="22" creationId="{B66F8A2C-B8CF-4B20-9A73-2ADCF6302755}"/>
          </ac:spMkLst>
        </pc:spChg>
        <pc:spChg chg="add del">
          <ac:chgData name="kim jaehyun" userId="ce6f11329f47befb" providerId="LiveId" clId="{BEAAB2EB-0718-4F19-9AEF-AAE804DBD908}" dt="2020-04-10T05:34:58.403" v="1507" actId="26606"/>
          <ac:spMkLst>
            <pc:docMk/>
            <pc:sldMk cId="3709471797" sldId="274"/>
            <ac:spMk id="23" creationId="{B5DD78E9-DE0D-47AF-A0DB-F475221E3DC7}"/>
          </ac:spMkLst>
        </pc:spChg>
        <pc:spChg chg="add del">
          <ac:chgData name="kim jaehyun" userId="ce6f11329f47befb" providerId="LiveId" clId="{BEAAB2EB-0718-4F19-9AEF-AAE804DBD908}" dt="2020-04-10T05:35:02.028" v="1509" actId="26606"/>
          <ac:spMkLst>
            <pc:docMk/>
            <pc:sldMk cId="3709471797" sldId="274"/>
            <ac:spMk id="24" creationId="{B5DD78E9-DE0D-47AF-A0DB-F475221E3DC7}"/>
          </ac:spMkLst>
        </pc:spChg>
        <pc:spChg chg="add del">
          <ac:chgData name="kim jaehyun" userId="ce6f11329f47befb" providerId="LiveId" clId="{BEAAB2EB-0718-4F19-9AEF-AAE804DBD908}" dt="2020-04-10T05:34:58.403" v="1507" actId="26606"/>
          <ac:spMkLst>
            <pc:docMk/>
            <pc:sldMk cId="3709471797" sldId="274"/>
            <ac:spMk id="25" creationId="{A118D329-2010-4A15-B57C-429FFAE35B11}"/>
          </ac:spMkLst>
        </pc:spChg>
        <pc:spChg chg="add del">
          <ac:chgData name="kim jaehyun" userId="ce6f11329f47befb" providerId="LiveId" clId="{BEAAB2EB-0718-4F19-9AEF-AAE804DBD908}" dt="2020-04-10T05:35:02.028" v="1509" actId="26606"/>
          <ac:spMkLst>
            <pc:docMk/>
            <pc:sldMk cId="3709471797" sldId="274"/>
            <ac:spMk id="26" creationId="{A118D329-2010-4A15-B57C-429FFAE35B11}"/>
          </ac:spMkLst>
        </pc:spChg>
        <pc:spChg chg="add">
          <ac:chgData name="kim jaehyun" userId="ce6f11329f47befb" providerId="LiveId" clId="{BEAAB2EB-0718-4F19-9AEF-AAE804DBD908}" dt="2020-04-10T05:35:53.214" v="1511" actId="26606"/>
          <ac:spMkLst>
            <pc:docMk/>
            <pc:sldMk cId="3709471797" sldId="274"/>
            <ac:spMk id="29" creationId="{904DB13E-F722-4ED6-BB00-556651E95281}"/>
          </ac:spMkLst>
        </pc:spChg>
        <pc:spChg chg="add">
          <ac:chgData name="kim jaehyun" userId="ce6f11329f47befb" providerId="LiveId" clId="{BEAAB2EB-0718-4F19-9AEF-AAE804DBD908}" dt="2020-04-10T05:35:53.214" v="1511" actId="26606"/>
          <ac:spMkLst>
            <pc:docMk/>
            <pc:sldMk cId="3709471797" sldId="274"/>
            <ac:spMk id="30" creationId="{1419E3D9-C5FB-41A9-B6D2-DFB210BB6211}"/>
          </ac:spMkLst>
        </pc:spChg>
        <pc:spChg chg="add">
          <ac:chgData name="kim jaehyun" userId="ce6f11329f47befb" providerId="LiveId" clId="{BEAAB2EB-0718-4F19-9AEF-AAE804DBD908}" dt="2020-04-10T05:35:53.214" v="1511" actId="26606"/>
          <ac:spMkLst>
            <pc:docMk/>
            <pc:sldMk cId="3709471797" sldId="274"/>
            <ac:spMk id="31" creationId="{420551B3-B4DA-48EE-988C-4FAEAEB5CE98}"/>
          </ac:spMkLst>
        </pc:spChg>
        <pc:spChg chg="add">
          <ac:chgData name="kim jaehyun" userId="ce6f11329f47befb" providerId="LiveId" clId="{BEAAB2EB-0718-4F19-9AEF-AAE804DBD908}" dt="2020-04-10T05:35:53.214" v="1511" actId="26606"/>
          <ac:spMkLst>
            <pc:docMk/>
            <pc:sldMk cId="3709471797" sldId="274"/>
            <ac:spMk id="32" creationId="{6F40FBDA-CEB1-40F0-9AB9-BD9C402D70FE}"/>
          </ac:spMkLst>
        </pc:spChg>
        <pc:spChg chg="add">
          <ac:chgData name="kim jaehyun" userId="ce6f11329f47befb" providerId="LiveId" clId="{BEAAB2EB-0718-4F19-9AEF-AAE804DBD908}" dt="2020-04-10T05:35:53.214" v="1511" actId="26606"/>
          <ac:spMkLst>
            <pc:docMk/>
            <pc:sldMk cId="3709471797" sldId="274"/>
            <ac:spMk id="33" creationId="{0344D4FE-ABEF-4230-9E4E-AD5782FC78AC}"/>
          </ac:spMkLst>
        </pc:spChg>
        <pc:spChg chg="add">
          <ac:chgData name="kim jaehyun" userId="ce6f11329f47befb" providerId="LiveId" clId="{BEAAB2EB-0718-4F19-9AEF-AAE804DBD908}" dt="2020-04-10T05:35:53.214" v="1511" actId="26606"/>
          <ac:spMkLst>
            <pc:docMk/>
            <pc:sldMk cId="3709471797" sldId="274"/>
            <ac:spMk id="34" creationId="{9325F979-D3F9-4926-81B7-7ACCB31A501B}"/>
          </ac:spMkLst>
        </pc:spChg>
        <pc:grpChg chg="add del">
          <ac:chgData name="kim jaehyun" userId="ce6f11329f47befb" providerId="LiveId" clId="{BEAAB2EB-0718-4F19-9AEF-AAE804DBD908}" dt="2020-04-10T05:35:02.028" v="1509" actId="26606"/>
          <ac:grpSpMkLst>
            <pc:docMk/>
            <pc:sldMk cId="3709471797" sldId="274"/>
            <ac:grpSpMk id="11" creationId="{E26428D7-C6F3-473D-A360-A3F5C3E8728C}"/>
          </ac:grpSpMkLst>
        </pc:grpChg>
        <pc:grpChg chg="add del">
          <ac:chgData name="kim jaehyun" userId="ce6f11329f47befb" providerId="LiveId" clId="{BEAAB2EB-0718-4F19-9AEF-AAE804DBD908}" dt="2020-04-10T05:34:58.403" v="1507" actId="26606"/>
          <ac:grpSpMkLst>
            <pc:docMk/>
            <pc:sldMk cId="3709471797" sldId="274"/>
            <ac:grpSpMk id="16" creationId="{E26428D7-C6F3-473D-A360-A3F5C3E8728C}"/>
          </ac:grpSpMkLst>
        </pc:grpChg>
        <pc:grpChg chg="add">
          <ac:chgData name="kim jaehyun" userId="ce6f11329f47befb" providerId="LiveId" clId="{BEAAB2EB-0718-4F19-9AEF-AAE804DBD908}" dt="2020-04-10T05:35:53.214" v="1511" actId="26606"/>
          <ac:grpSpMkLst>
            <pc:docMk/>
            <pc:sldMk cId="3709471797" sldId="274"/>
            <ac:grpSpMk id="17" creationId="{E26428D7-C6F3-473D-A360-A3F5C3E8728C}"/>
          </ac:grpSpMkLst>
        </pc:grpChg>
        <pc:picChg chg="add mod">
          <ac:chgData name="kim jaehyun" userId="ce6f11329f47befb" providerId="LiveId" clId="{BEAAB2EB-0718-4F19-9AEF-AAE804DBD908}" dt="2020-04-10T05:35:55.601" v="1512" actId="27614"/>
          <ac:picMkLst>
            <pc:docMk/>
            <pc:sldMk cId="3709471797" sldId="274"/>
            <ac:picMk id="4" creationId="{F8F62413-0E5E-4468-B41B-E61723BE7B84}"/>
          </ac:picMkLst>
        </pc:picChg>
        <pc:cxnChg chg="add del">
          <ac:chgData name="kim jaehyun" userId="ce6f11329f47befb" providerId="LiveId" clId="{BEAAB2EB-0718-4F19-9AEF-AAE804DBD908}" dt="2020-04-10T05:34:58.403" v="1507" actId="26606"/>
          <ac:cxnSpMkLst>
            <pc:docMk/>
            <pc:sldMk cId="3709471797" sldId="274"/>
            <ac:cxnSpMk id="27" creationId="{994262BC-EE98-4BD6-82DB-4955E8DCC290}"/>
          </ac:cxnSpMkLst>
        </pc:cxnChg>
        <pc:cxnChg chg="add del">
          <ac:chgData name="kim jaehyun" userId="ce6f11329f47befb" providerId="LiveId" clId="{BEAAB2EB-0718-4F19-9AEF-AAE804DBD908}" dt="2020-04-10T05:35:02.028" v="1509" actId="26606"/>
          <ac:cxnSpMkLst>
            <pc:docMk/>
            <pc:sldMk cId="3709471797" sldId="274"/>
            <ac:cxnSpMk id="28" creationId="{994262BC-EE98-4BD6-82DB-4955E8DCC290}"/>
          </ac:cxnSpMkLst>
        </pc:cxnChg>
      </pc:sldChg>
      <pc:sldChg chg="addSp delSp modSp add">
        <pc:chgData name="kim jaehyun" userId="ce6f11329f47befb" providerId="LiveId" clId="{BEAAB2EB-0718-4F19-9AEF-AAE804DBD908}" dt="2020-04-10T05:36:14.836" v="1583"/>
        <pc:sldMkLst>
          <pc:docMk/>
          <pc:sldMk cId="2398768789" sldId="275"/>
        </pc:sldMkLst>
        <pc:spChg chg="mod">
          <ac:chgData name="kim jaehyun" userId="ce6f11329f47befb" providerId="LiveId" clId="{BEAAB2EB-0718-4F19-9AEF-AAE804DBD908}" dt="2020-04-10T05:36:14.836" v="1583"/>
          <ac:spMkLst>
            <pc:docMk/>
            <pc:sldMk cId="2398768789" sldId="275"/>
            <ac:spMk id="2" creationId="{1FE41A29-FD33-4BA1-BEE3-B4E085227A72}"/>
          </ac:spMkLst>
        </pc:spChg>
        <pc:spChg chg="del">
          <ac:chgData name="kim jaehyun" userId="ce6f11329f47befb" providerId="LiveId" clId="{BEAAB2EB-0718-4F19-9AEF-AAE804DBD908}" dt="2020-04-10T05:35:57.694" v="1514"/>
          <ac:spMkLst>
            <pc:docMk/>
            <pc:sldMk cId="2398768789" sldId="275"/>
            <ac:spMk id="3" creationId="{77287BD3-6EF9-43A7-90C4-EE22F377EA9F}"/>
          </ac:spMkLst>
        </pc:spChg>
        <pc:picChg chg="add mod">
          <ac:chgData name="kim jaehyun" userId="ce6f11329f47befb" providerId="LiveId" clId="{BEAAB2EB-0718-4F19-9AEF-AAE804DBD908}" dt="2020-04-10T05:35:57.694" v="1514"/>
          <ac:picMkLst>
            <pc:docMk/>
            <pc:sldMk cId="2398768789" sldId="275"/>
            <ac:picMk id="4" creationId="{09897ACD-CED8-4214-BF70-EC482E3D5FCC}"/>
          </ac:picMkLst>
        </pc:picChg>
      </pc:sldChg>
      <pc:sldChg chg="modSp add">
        <pc:chgData name="kim jaehyun" userId="ce6f11329f47befb" providerId="LiveId" clId="{BEAAB2EB-0718-4F19-9AEF-AAE804DBD908}" dt="2020-04-10T05:36:20.871" v="1592"/>
        <pc:sldMkLst>
          <pc:docMk/>
          <pc:sldMk cId="1644681707" sldId="276"/>
        </pc:sldMkLst>
        <pc:spChg chg="mod">
          <ac:chgData name="kim jaehyun" userId="ce6f11329f47befb" providerId="LiveId" clId="{BEAAB2EB-0718-4F19-9AEF-AAE804DBD908}" dt="2020-04-10T05:36:20.871" v="1592"/>
          <ac:spMkLst>
            <pc:docMk/>
            <pc:sldMk cId="1644681707" sldId="276"/>
            <ac:spMk id="2" creationId="{1FE41A29-FD33-4BA1-BEE3-B4E085227A72}"/>
          </ac:spMkLst>
        </pc:spChg>
      </pc:sldChg>
      <pc:sldChg chg="addSp delSp modSp add">
        <pc:chgData name="kim jaehyun" userId="ce6f11329f47befb" providerId="LiveId" clId="{BEAAB2EB-0718-4F19-9AEF-AAE804DBD908}" dt="2020-04-11T04:06:16.025" v="1697"/>
        <pc:sldMkLst>
          <pc:docMk/>
          <pc:sldMk cId="2484969780" sldId="277"/>
        </pc:sldMkLst>
        <pc:spChg chg="mod">
          <ac:chgData name="kim jaehyun" userId="ce6f11329f47befb" providerId="LiveId" clId="{BEAAB2EB-0718-4F19-9AEF-AAE804DBD908}" dt="2020-04-11T04:06:16.025" v="1697"/>
          <ac:spMkLst>
            <pc:docMk/>
            <pc:sldMk cId="2484969780" sldId="277"/>
            <ac:spMk id="2" creationId="{DB7B796F-A85A-4359-BE84-3A92705C09F7}"/>
          </ac:spMkLst>
        </pc:spChg>
        <pc:spChg chg="del">
          <ac:chgData name="kim jaehyun" userId="ce6f11329f47befb" providerId="LiveId" clId="{BEAAB2EB-0718-4F19-9AEF-AAE804DBD908}" dt="2020-04-11T04:05:35.430" v="1678" actId="478"/>
          <ac:spMkLst>
            <pc:docMk/>
            <pc:sldMk cId="2484969780" sldId="277"/>
            <ac:spMk id="3" creationId="{6EF104B8-EC45-4F9E-B3B1-5FCA9404478D}"/>
          </ac:spMkLst>
        </pc:spChg>
        <pc:picChg chg="add del mod">
          <ac:chgData name="kim jaehyun" userId="ce6f11329f47befb" providerId="LiveId" clId="{BEAAB2EB-0718-4F19-9AEF-AAE804DBD908}" dt="2020-04-11T04:06:05.914" v="1680" actId="21"/>
          <ac:picMkLst>
            <pc:docMk/>
            <pc:sldMk cId="2484969780" sldId="277"/>
            <ac:picMk id="5" creationId="{F4A217EF-2B9B-4CC9-9FCD-053AEB6CCA80}"/>
          </ac:picMkLst>
        </pc:picChg>
        <pc:picChg chg="add mod">
          <ac:chgData name="kim jaehyun" userId="ce6f11329f47befb" providerId="LiveId" clId="{BEAAB2EB-0718-4F19-9AEF-AAE804DBD908}" dt="2020-04-11T04:06:11.198" v="1683" actId="1076"/>
          <ac:picMkLst>
            <pc:docMk/>
            <pc:sldMk cId="2484969780" sldId="277"/>
            <ac:picMk id="6" creationId="{FADCFC82-424F-4C7B-A5CE-1FDBABD575C5}"/>
          </ac:picMkLst>
        </pc:picChg>
      </pc:sldChg>
      <pc:sldChg chg="addSp delSp modSp add">
        <pc:chgData name="kim jaehyun" userId="ce6f11329f47befb" providerId="LiveId" clId="{BEAAB2EB-0718-4F19-9AEF-AAE804DBD908}" dt="2020-04-11T04:08:03.551" v="1755" actId="1076"/>
        <pc:sldMkLst>
          <pc:docMk/>
          <pc:sldMk cId="1147641463" sldId="278"/>
        </pc:sldMkLst>
        <pc:spChg chg="mod">
          <ac:chgData name="kim jaehyun" userId="ce6f11329f47befb" providerId="LiveId" clId="{BEAAB2EB-0718-4F19-9AEF-AAE804DBD908}" dt="2020-04-10T05:36:59.012" v="1677"/>
          <ac:spMkLst>
            <pc:docMk/>
            <pc:sldMk cId="1147641463" sldId="278"/>
            <ac:spMk id="2" creationId="{06E865B8-EECB-4C9D-9D41-585B1C28C5E4}"/>
          </ac:spMkLst>
        </pc:spChg>
        <pc:spChg chg="del">
          <ac:chgData name="kim jaehyun" userId="ce6f11329f47befb" providerId="LiveId" clId="{BEAAB2EB-0718-4F19-9AEF-AAE804DBD908}" dt="2020-04-11T04:06:23.696" v="1698" actId="478"/>
          <ac:spMkLst>
            <pc:docMk/>
            <pc:sldMk cId="1147641463" sldId="278"/>
            <ac:spMk id="3" creationId="{2A07B1CB-18CF-47DF-8DEA-B78DCE26E7B9}"/>
          </ac:spMkLst>
        </pc:spChg>
        <pc:spChg chg="add mod">
          <ac:chgData name="kim jaehyun" userId="ce6f11329f47befb" providerId="LiveId" clId="{BEAAB2EB-0718-4F19-9AEF-AAE804DBD908}" dt="2020-04-11T04:08:03.551" v="1755" actId="1076"/>
          <ac:spMkLst>
            <pc:docMk/>
            <pc:sldMk cId="1147641463" sldId="278"/>
            <ac:spMk id="5" creationId="{BA1A1437-0EE2-4D63-8AA4-75F3F72A8781}"/>
          </ac:spMkLst>
        </pc:spChg>
        <pc:graphicFrameChg chg="add mod modGraphic">
          <ac:chgData name="kim jaehyun" userId="ce6f11329f47befb" providerId="LiveId" clId="{BEAAB2EB-0718-4F19-9AEF-AAE804DBD908}" dt="2020-04-11T04:07:00.745" v="1729" actId="1076"/>
          <ac:graphicFrameMkLst>
            <pc:docMk/>
            <pc:sldMk cId="1147641463" sldId="278"/>
            <ac:graphicFrameMk id="4" creationId="{DD9CC1B5-FCD1-4618-B1AE-DA7E8E4BB37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45091-A433-4439-BADF-0C5AA2C17C2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B3CF7C35-2A4B-4946-904C-A95FD12DE7F8}">
      <dgm:prSet phldrT="[텍스트]"/>
      <dgm:spPr/>
      <dgm:t>
        <a:bodyPr/>
        <a:lstStyle/>
        <a:p>
          <a:pPr latinLnBrk="1"/>
          <a:r>
            <a:rPr lang="en-US" altLang="ko-KR" b="1" dirty="0"/>
            <a:t>Feedback</a:t>
          </a:r>
          <a:endParaRPr lang="ko-KR" altLang="en-US" b="1" dirty="0"/>
        </a:p>
      </dgm:t>
    </dgm:pt>
    <dgm:pt modelId="{0ACA6659-E4C5-4D9F-BF95-970E8C74250E}" type="parTrans" cxnId="{EAF16098-7BD0-452A-A06A-8A403D4F98D3}">
      <dgm:prSet/>
      <dgm:spPr/>
      <dgm:t>
        <a:bodyPr/>
        <a:lstStyle/>
        <a:p>
          <a:pPr latinLnBrk="1"/>
          <a:endParaRPr lang="ko-KR" altLang="en-US"/>
        </a:p>
      </dgm:t>
    </dgm:pt>
    <dgm:pt modelId="{6AE58AA5-E0BB-409C-AE19-12B1F9C98F15}" type="sibTrans" cxnId="{EAF16098-7BD0-452A-A06A-8A403D4F98D3}">
      <dgm:prSet/>
      <dgm:spPr/>
      <dgm:t>
        <a:bodyPr/>
        <a:lstStyle/>
        <a:p>
          <a:pPr latinLnBrk="1"/>
          <a:endParaRPr lang="ko-KR" altLang="en-US"/>
        </a:p>
      </dgm:t>
    </dgm:pt>
    <dgm:pt modelId="{D3FC02BA-787F-45CF-ABAA-AFD9E4BCC2D7}" type="pres">
      <dgm:prSet presAssocID="{0EA45091-A433-4439-BADF-0C5AA2C17C2B}" presName="Name0" presStyleCnt="0">
        <dgm:presLayoutVars>
          <dgm:dir/>
          <dgm:animLvl val="lvl"/>
          <dgm:resizeHandles val="exact"/>
        </dgm:presLayoutVars>
      </dgm:prSet>
      <dgm:spPr/>
    </dgm:pt>
    <dgm:pt modelId="{9A3D2D9B-9C5E-41C9-9285-73514FE368DB}" type="pres">
      <dgm:prSet presAssocID="{0EA45091-A433-4439-BADF-0C5AA2C17C2B}" presName="dummy" presStyleCnt="0"/>
      <dgm:spPr/>
    </dgm:pt>
    <dgm:pt modelId="{63F3A269-67E5-4260-A2AF-119EEF9CB0AF}" type="pres">
      <dgm:prSet presAssocID="{0EA45091-A433-4439-BADF-0C5AA2C17C2B}" presName="linH" presStyleCnt="0"/>
      <dgm:spPr/>
    </dgm:pt>
    <dgm:pt modelId="{912B9694-6CFD-4487-861F-E1A22D508686}" type="pres">
      <dgm:prSet presAssocID="{0EA45091-A433-4439-BADF-0C5AA2C17C2B}" presName="padding1" presStyleCnt="0"/>
      <dgm:spPr/>
    </dgm:pt>
    <dgm:pt modelId="{4837245A-CAEF-4DE1-9199-566912863106}" type="pres">
      <dgm:prSet presAssocID="{B3CF7C35-2A4B-4946-904C-A95FD12DE7F8}" presName="linV" presStyleCnt="0"/>
      <dgm:spPr/>
    </dgm:pt>
    <dgm:pt modelId="{69C5BE9B-CEDE-4A52-BA80-6B73D329A5F1}" type="pres">
      <dgm:prSet presAssocID="{B3CF7C35-2A4B-4946-904C-A95FD12DE7F8}" presName="spVertical1" presStyleCnt="0"/>
      <dgm:spPr/>
    </dgm:pt>
    <dgm:pt modelId="{F02FF2C0-78AC-4B6E-A93D-1177E5C9F673}" type="pres">
      <dgm:prSet presAssocID="{B3CF7C35-2A4B-4946-904C-A95FD12DE7F8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7FF922B3-1D70-46E5-8F62-525A9E7AF802}" type="pres">
      <dgm:prSet presAssocID="{B3CF7C35-2A4B-4946-904C-A95FD12DE7F8}" presName="spVertical2" presStyleCnt="0"/>
      <dgm:spPr/>
    </dgm:pt>
    <dgm:pt modelId="{3862B3F4-F938-4053-BA2A-30A3986F28F2}" type="pres">
      <dgm:prSet presAssocID="{B3CF7C35-2A4B-4946-904C-A95FD12DE7F8}" presName="spVertical3" presStyleCnt="0"/>
      <dgm:spPr/>
    </dgm:pt>
    <dgm:pt modelId="{C16E52EE-8291-42E3-948A-CE364F057A6B}" type="pres">
      <dgm:prSet presAssocID="{0EA45091-A433-4439-BADF-0C5AA2C17C2B}" presName="padding2" presStyleCnt="0"/>
      <dgm:spPr/>
    </dgm:pt>
    <dgm:pt modelId="{5A953FBD-0720-4B6F-ACDA-9C4F7C55A580}" type="pres">
      <dgm:prSet presAssocID="{0EA45091-A433-4439-BADF-0C5AA2C17C2B}" presName="negArrow" presStyleCnt="0"/>
      <dgm:spPr/>
    </dgm:pt>
    <dgm:pt modelId="{36BD8708-54EE-4987-9D7B-7E9F8F8D3BE8}" type="pres">
      <dgm:prSet presAssocID="{0EA45091-A433-4439-BADF-0C5AA2C17C2B}" presName="backgroundArrow" presStyleLbl="node1" presStyleIdx="0" presStyleCnt="1"/>
      <dgm:spPr/>
    </dgm:pt>
  </dgm:ptLst>
  <dgm:cxnLst>
    <dgm:cxn modelId="{4439785E-2FE6-42CA-9AA9-4C3D93FE6955}" type="presOf" srcId="{0EA45091-A433-4439-BADF-0C5AA2C17C2B}" destId="{D3FC02BA-787F-45CF-ABAA-AFD9E4BCC2D7}" srcOrd="0" destOrd="0" presId="urn:microsoft.com/office/officeart/2005/8/layout/hProcess3"/>
    <dgm:cxn modelId="{EAF16098-7BD0-452A-A06A-8A403D4F98D3}" srcId="{0EA45091-A433-4439-BADF-0C5AA2C17C2B}" destId="{B3CF7C35-2A4B-4946-904C-A95FD12DE7F8}" srcOrd="0" destOrd="0" parTransId="{0ACA6659-E4C5-4D9F-BF95-970E8C74250E}" sibTransId="{6AE58AA5-E0BB-409C-AE19-12B1F9C98F15}"/>
    <dgm:cxn modelId="{A88928E2-5AD2-47A1-A68D-B8EBF2E062EE}" type="presOf" srcId="{B3CF7C35-2A4B-4946-904C-A95FD12DE7F8}" destId="{F02FF2C0-78AC-4B6E-A93D-1177E5C9F673}" srcOrd="0" destOrd="0" presId="urn:microsoft.com/office/officeart/2005/8/layout/hProcess3"/>
    <dgm:cxn modelId="{49C65B13-FE39-4043-95A8-0B9149F50B34}" type="presParOf" srcId="{D3FC02BA-787F-45CF-ABAA-AFD9E4BCC2D7}" destId="{9A3D2D9B-9C5E-41C9-9285-73514FE368DB}" srcOrd="0" destOrd="0" presId="urn:microsoft.com/office/officeart/2005/8/layout/hProcess3"/>
    <dgm:cxn modelId="{E2A7A7A4-0034-44CB-A32C-DA04B81299C5}" type="presParOf" srcId="{D3FC02BA-787F-45CF-ABAA-AFD9E4BCC2D7}" destId="{63F3A269-67E5-4260-A2AF-119EEF9CB0AF}" srcOrd="1" destOrd="0" presId="urn:microsoft.com/office/officeart/2005/8/layout/hProcess3"/>
    <dgm:cxn modelId="{A1F1353D-1D7C-4974-AF1B-FC4BADA6D1CA}" type="presParOf" srcId="{63F3A269-67E5-4260-A2AF-119EEF9CB0AF}" destId="{912B9694-6CFD-4487-861F-E1A22D508686}" srcOrd="0" destOrd="0" presId="urn:microsoft.com/office/officeart/2005/8/layout/hProcess3"/>
    <dgm:cxn modelId="{6E6198A1-A341-4728-914D-1A4B786AA88F}" type="presParOf" srcId="{63F3A269-67E5-4260-A2AF-119EEF9CB0AF}" destId="{4837245A-CAEF-4DE1-9199-566912863106}" srcOrd="1" destOrd="0" presId="urn:microsoft.com/office/officeart/2005/8/layout/hProcess3"/>
    <dgm:cxn modelId="{993E0902-CFF3-4D66-AFA6-0729D6FAA547}" type="presParOf" srcId="{4837245A-CAEF-4DE1-9199-566912863106}" destId="{69C5BE9B-CEDE-4A52-BA80-6B73D329A5F1}" srcOrd="0" destOrd="0" presId="urn:microsoft.com/office/officeart/2005/8/layout/hProcess3"/>
    <dgm:cxn modelId="{162F4282-42A6-4737-855A-0AAECCD3C55F}" type="presParOf" srcId="{4837245A-CAEF-4DE1-9199-566912863106}" destId="{F02FF2C0-78AC-4B6E-A93D-1177E5C9F673}" srcOrd="1" destOrd="0" presId="urn:microsoft.com/office/officeart/2005/8/layout/hProcess3"/>
    <dgm:cxn modelId="{E2C30B5C-7048-4B16-922F-D90545C0A55E}" type="presParOf" srcId="{4837245A-CAEF-4DE1-9199-566912863106}" destId="{7FF922B3-1D70-46E5-8F62-525A9E7AF802}" srcOrd="2" destOrd="0" presId="urn:microsoft.com/office/officeart/2005/8/layout/hProcess3"/>
    <dgm:cxn modelId="{15FB4082-917C-4D55-BCCC-07057EED940D}" type="presParOf" srcId="{4837245A-CAEF-4DE1-9199-566912863106}" destId="{3862B3F4-F938-4053-BA2A-30A3986F28F2}" srcOrd="3" destOrd="0" presId="urn:microsoft.com/office/officeart/2005/8/layout/hProcess3"/>
    <dgm:cxn modelId="{74E4F537-D8F2-47E7-B75C-48560C5AD3A5}" type="presParOf" srcId="{63F3A269-67E5-4260-A2AF-119EEF9CB0AF}" destId="{C16E52EE-8291-42E3-948A-CE364F057A6B}" srcOrd="2" destOrd="0" presId="urn:microsoft.com/office/officeart/2005/8/layout/hProcess3"/>
    <dgm:cxn modelId="{B0C5E377-35BA-4302-858E-874710866EF6}" type="presParOf" srcId="{63F3A269-67E5-4260-A2AF-119EEF9CB0AF}" destId="{5A953FBD-0720-4B6F-ACDA-9C4F7C55A580}" srcOrd="3" destOrd="0" presId="urn:microsoft.com/office/officeart/2005/8/layout/hProcess3"/>
    <dgm:cxn modelId="{4AEE9373-185A-4605-AC12-4E5892038728}" type="presParOf" srcId="{63F3A269-67E5-4260-A2AF-119EEF9CB0AF}" destId="{36BD8708-54EE-4987-9D7B-7E9F8F8D3BE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7348ED-7A6C-4F9F-B595-1A65E8DE76F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472F06D-DBCB-47FB-81CA-F48C24F573F8}">
      <dgm:prSet phldrT="[텍스트]"/>
      <dgm:spPr/>
      <dgm:t>
        <a:bodyPr/>
        <a:lstStyle/>
        <a:p>
          <a:pPr latinLnBrk="1"/>
          <a:r>
            <a:rPr lang="ko-KR" altLang="en-US" dirty="0"/>
            <a:t>기존 서비스</a:t>
          </a:r>
        </a:p>
      </dgm:t>
    </dgm:pt>
    <dgm:pt modelId="{89D9187A-4A36-449A-A662-EEBD83A266C9}" type="parTrans" cxnId="{B5E35979-3D83-4D93-B188-081602BA756C}">
      <dgm:prSet/>
      <dgm:spPr/>
      <dgm:t>
        <a:bodyPr/>
        <a:lstStyle/>
        <a:p>
          <a:pPr latinLnBrk="1"/>
          <a:endParaRPr lang="ko-KR" altLang="en-US"/>
        </a:p>
      </dgm:t>
    </dgm:pt>
    <dgm:pt modelId="{3ED0D116-F270-4436-A4AC-8BCB15B6C6E9}" type="sibTrans" cxnId="{B5E35979-3D83-4D93-B188-081602BA756C}">
      <dgm:prSet/>
      <dgm:spPr/>
      <dgm:t>
        <a:bodyPr/>
        <a:lstStyle/>
        <a:p>
          <a:pPr latinLnBrk="1"/>
          <a:endParaRPr lang="ko-KR" altLang="en-US"/>
        </a:p>
      </dgm:t>
    </dgm:pt>
    <dgm:pt modelId="{41BAA5A4-D0E2-46C9-BC29-2DB398C8E661}">
      <dgm:prSet phldrT="[텍스트]"/>
      <dgm:spPr/>
      <dgm:t>
        <a:bodyPr/>
        <a:lstStyle/>
        <a:p>
          <a:pPr latinLnBrk="1"/>
          <a:r>
            <a:rPr lang="ko-KR" altLang="en-US" dirty="0"/>
            <a:t>기존 서비스를 통하여 </a:t>
          </a:r>
          <a:r>
            <a:rPr lang="ko-KR" altLang="en-US" dirty="0" err="1"/>
            <a:t>디자인스프린트</a:t>
          </a:r>
          <a:r>
            <a:rPr lang="ko-KR" altLang="en-US" dirty="0"/>
            <a:t> 과정에서 개선하고자 하는 기능과의 유사점을 확인</a:t>
          </a:r>
        </a:p>
      </dgm:t>
    </dgm:pt>
    <dgm:pt modelId="{BF5DAAAD-B021-4F98-B1AA-7AFDABCA0914}" type="parTrans" cxnId="{1318022E-5C32-479A-A248-9D70FDEA98CD}">
      <dgm:prSet/>
      <dgm:spPr/>
      <dgm:t>
        <a:bodyPr/>
        <a:lstStyle/>
        <a:p>
          <a:pPr latinLnBrk="1"/>
          <a:endParaRPr lang="ko-KR" altLang="en-US"/>
        </a:p>
      </dgm:t>
    </dgm:pt>
    <dgm:pt modelId="{0A4AD159-1CDE-4CAB-B421-1446717D0590}" type="sibTrans" cxnId="{1318022E-5C32-479A-A248-9D70FDEA98CD}">
      <dgm:prSet/>
      <dgm:spPr/>
      <dgm:t>
        <a:bodyPr/>
        <a:lstStyle/>
        <a:p>
          <a:pPr latinLnBrk="1"/>
          <a:endParaRPr lang="ko-KR" altLang="en-US"/>
        </a:p>
      </dgm:t>
    </dgm:pt>
    <dgm:pt modelId="{3A264F37-8230-4768-9A90-F0266FFA5124}" type="pres">
      <dgm:prSet presAssocID="{ED7348ED-7A6C-4F9F-B595-1A65E8DE76F3}" presName="Name0" presStyleCnt="0">
        <dgm:presLayoutVars>
          <dgm:dir/>
          <dgm:animLvl val="lvl"/>
          <dgm:resizeHandles/>
        </dgm:presLayoutVars>
      </dgm:prSet>
      <dgm:spPr/>
    </dgm:pt>
    <dgm:pt modelId="{5C5CB131-42E9-4A82-98BB-923061333934}" type="pres">
      <dgm:prSet presAssocID="{4472F06D-DBCB-47FB-81CA-F48C24F573F8}" presName="linNode" presStyleCnt="0"/>
      <dgm:spPr/>
    </dgm:pt>
    <dgm:pt modelId="{EE33FEB3-8710-4D07-BD99-8F4B525A6FA6}" type="pres">
      <dgm:prSet presAssocID="{4472F06D-DBCB-47FB-81CA-F48C24F573F8}" presName="parentShp" presStyleLbl="node1" presStyleIdx="0" presStyleCnt="1">
        <dgm:presLayoutVars>
          <dgm:bulletEnabled val="1"/>
        </dgm:presLayoutVars>
      </dgm:prSet>
      <dgm:spPr/>
    </dgm:pt>
    <dgm:pt modelId="{38A624E6-AB19-4766-9C5B-63B512069AFB}" type="pres">
      <dgm:prSet presAssocID="{4472F06D-DBCB-47FB-81CA-F48C24F573F8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1318022E-5C32-479A-A248-9D70FDEA98CD}" srcId="{4472F06D-DBCB-47FB-81CA-F48C24F573F8}" destId="{41BAA5A4-D0E2-46C9-BC29-2DB398C8E661}" srcOrd="0" destOrd="0" parTransId="{BF5DAAAD-B021-4F98-B1AA-7AFDABCA0914}" sibTransId="{0A4AD159-1CDE-4CAB-B421-1446717D0590}"/>
    <dgm:cxn modelId="{CEA9B551-E5E2-44E7-93AB-0E07C27984DF}" type="presOf" srcId="{41BAA5A4-D0E2-46C9-BC29-2DB398C8E661}" destId="{38A624E6-AB19-4766-9C5B-63B512069AFB}" srcOrd="0" destOrd="0" presId="urn:microsoft.com/office/officeart/2005/8/layout/vList6"/>
    <dgm:cxn modelId="{B5E35979-3D83-4D93-B188-081602BA756C}" srcId="{ED7348ED-7A6C-4F9F-B595-1A65E8DE76F3}" destId="{4472F06D-DBCB-47FB-81CA-F48C24F573F8}" srcOrd="0" destOrd="0" parTransId="{89D9187A-4A36-449A-A662-EEBD83A266C9}" sibTransId="{3ED0D116-F270-4436-A4AC-8BCB15B6C6E9}"/>
    <dgm:cxn modelId="{34647392-3976-425F-8047-37860C6D8021}" type="presOf" srcId="{4472F06D-DBCB-47FB-81CA-F48C24F573F8}" destId="{EE33FEB3-8710-4D07-BD99-8F4B525A6FA6}" srcOrd="0" destOrd="0" presId="urn:microsoft.com/office/officeart/2005/8/layout/vList6"/>
    <dgm:cxn modelId="{024E54FF-FB54-4CD0-98C9-D09F7A0A429D}" type="presOf" srcId="{ED7348ED-7A6C-4F9F-B595-1A65E8DE76F3}" destId="{3A264F37-8230-4768-9A90-F0266FFA5124}" srcOrd="0" destOrd="0" presId="urn:microsoft.com/office/officeart/2005/8/layout/vList6"/>
    <dgm:cxn modelId="{187AAB76-163F-4E24-9096-C912E139CC6B}" type="presParOf" srcId="{3A264F37-8230-4768-9A90-F0266FFA5124}" destId="{5C5CB131-42E9-4A82-98BB-923061333934}" srcOrd="0" destOrd="0" presId="urn:microsoft.com/office/officeart/2005/8/layout/vList6"/>
    <dgm:cxn modelId="{D068E9B4-CB1D-46CD-B4C1-5A7CE8CB3AC5}" type="presParOf" srcId="{5C5CB131-42E9-4A82-98BB-923061333934}" destId="{EE33FEB3-8710-4D07-BD99-8F4B525A6FA6}" srcOrd="0" destOrd="0" presId="urn:microsoft.com/office/officeart/2005/8/layout/vList6"/>
    <dgm:cxn modelId="{FAFE2CB6-914E-4B89-AD85-40DF5A76C012}" type="presParOf" srcId="{5C5CB131-42E9-4A82-98BB-923061333934}" destId="{38A624E6-AB19-4766-9C5B-63B512069AF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9D46F2-9498-47B3-9DE5-29502CA7F80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7774B8C-F9E4-4436-9729-C2DB3B065838}">
      <dgm:prSet phldrT="[텍스트]"/>
      <dgm:spPr/>
      <dgm:t>
        <a:bodyPr/>
        <a:lstStyle/>
        <a:p>
          <a:pPr latinLnBrk="1"/>
          <a:r>
            <a:rPr lang="ko-KR" altLang="en-US" dirty="0"/>
            <a:t>기획</a:t>
          </a:r>
        </a:p>
      </dgm:t>
    </dgm:pt>
    <dgm:pt modelId="{E90888EC-2486-473A-89B4-4BD3F2FAB73C}" type="parTrans" cxnId="{8120786C-6D01-4E1F-A0BF-8DD76500D5AE}">
      <dgm:prSet/>
      <dgm:spPr/>
      <dgm:t>
        <a:bodyPr/>
        <a:lstStyle/>
        <a:p>
          <a:pPr latinLnBrk="1"/>
          <a:endParaRPr lang="ko-KR" altLang="en-US"/>
        </a:p>
      </dgm:t>
    </dgm:pt>
    <dgm:pt modelId="{E2533B38-6677-47C1-AA91-029DB9775385}" type="sibTrans" cxnId="{8120786C-6D01-4E1F-A0BF-8DD76500D5AE}">
      <dgm:prSet/>
      <dgm:spPr/>
      <dgm:t>
        <a:bodyPr/>
        <a:lstStyle/>
        <a:p>
          <a:pPr latinLnBrk="1"/>
          <a:endParaRPr lang="ko-KR" altLang="en-US"/>
        </a:p>
      </dgm:t>
    </dgm:pt>
    <dgm:pt modelId="{45B66FED-95D8-474F-90C1-B2178ADCB43D}">
      <dgm:prSet phldrT="[텍스트]"/>
      <dgm:spPr/>
      <dgm:t>
        <a:bodyPr/>
        <a:lstStyle/>
        <a:p>
          <a:pPr latinLnBrk="1"/>
          <a:r>
            <a:rPr lang="ko-KR" altLang="en-US" dirty="0"/>
            <a:t>평가</a:t>
          </a:r>
        </a:p>
      </dgm:t>
    </dgm:pt>
    <dgm:pt modelId="{16AFEBA8-DA7D-4595-B05D-7067406880F2}" type="parTrans" cxnId="{FED87640-4B82-4B24-B7EE-0194B15CD812}">
      <dgm:prSet/>
      <dgm:spPr/>
      <dgm:t>
        <a:bodyPr/>
        <a:lstStyle/>
        <a:p>
          <a:pPr latinLnBrk="1"/>
          <a:endParaRPr lang="ko-KR" altLang="en-US"/>
        </a:p>
      </dgm:t>
    </dgm:pt>
    <dgm:pt modelId="{074031CC-0EC1-4605-8A20-3B8D65CCFF66}" type="sibTrans" cxnId="{FED87640-4B82-4B24-B7EE-0194B15CD812}">
      <dgm:prSet/>
      <dgm:spPr/>
      <dgm:t>
        <a:bodyPr/>
        <a:lstStyle/>
        <a:p>
          <a:pPr latinLnBrk="1"/>
          <a:endParaRPr lang="ko-KR" altLang="en-US"/>
        </a:p>
      </dgm:t>
    </dgm:pt>
    <dgm:pt modelId="{7DE3C3FC-1782-4A98-B50E-124D873EC2DD}">
      <dgm:prSet phldrT="[텍스트]"/>
      <dgm:spPr/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87593669-8B49-4252-A519-1443828B8130}" type="parTrans" cxnId="{7E2D69C9-5665-4E61-AF7A-046B8B8E73D7}">
      <dgm:prSet/>
      <dgm:spPr/>
      <dgm:t>
        <a:bodyPr/>
        <a:lstStyle/>
        <a:p>
          <a:pPr latinLnBrk="1"/>
          <a:endParaRPr lang="ko-KR" altLang="en-US"/>
        </a:p>
      </dgm:t>
    </dgm:pt>
    <dgm:pt modelId="{C00DA6FB-C295-48B5-8682-334C582F095A}" type="sibTrans" cxnId="{7E2D69C9-5665-4E61-AF7A-046B8B8E73D7}">
      <dgm:prSet/>
      <dgm:spPr/>
      <dgm:t>
        <a:bodyPr/>
        <a:lstStyle/>
        <a:p>
          <a:pPr latinLnBrk="1"/>
          <a:endParaRPr lang="ko-KR" altLang="en-US"/>
        </a:p>
      </dgm:t>
    </dgm:pt>
    <dgm:pt modelId="{6FF19642-9ABA-45E8-A13D-78C5AFD759B8}" type="pres">
      <dgm:prSet presAssocID="{529D46F2-9498-47B3-9DE5-29502CA7F80F}" presName="cycle" presStyleCnt="0">
        <dgm:presLayoutVars>
          <dgm:dir/>
          <dgm:resizeHandles val="exact"/>
        </dgm:presLayoutVars>
      </dgm:prSet>
      <dgm:spPr/>
    </dgm:pt>
    <dgm:pt modelId="{B6DE1FA6-6F0C-4E04-B4B0-172555C81357}" type="pres">
      <dgm:prSet presAssocID="{67774B8C-F9E4-4436-9729-C2DB3B065838}" presName="node" presStyleLbl="node1" presStyleIdx="0" presStyleCnt="3">
        <dgm:presLayoutVars>
          <dgm:bulletEnabled val="1"/>
        </dgm:presLayoutVars>
      </dgm:prSet>
      <dgm:spPr/>
    </dgm:pt>
    <dgm:pt modelId="{9FEA4E2A-AE9F-47AB-9B66-C677893A63DA}" type="pres">
      <dgm:prSet presAssocID="{E2533B38-6677-47C1-AA91-029DB9775385}" presName="sibTrans" presStyleLbl="sibTrans2D1" presStyleIdx="0" presStyleCnt="3"/>
      <dgm:spPr/>
    </dgm:pt>
    <dgm:pt modelId="{9BB87143-314A-48DA-A36A-91A393DB0714}" type="pres">
      <dgm:prSet presAssocID="{E2533B38-6677-47C1-AA91-029DB9775385}" presName="connectorText" presStyleLbl="sibTrans2D1" presStyleIdx="0" presStyleCnt="3"/>
      <dgm:spPr/>
    </dgm:pt>
    <dgm:pt modelId="{5D1F48BD-336B-4B89-AFD5-8D37975A8E05}" type="pres">
      <dgm:prSet presAssocID="{7DE3C3FC-1782-4A98-B50E-124D873EC2DD}" presName="node" presStyleLbl="node1" presStyleIdx="1" presStyleCnt="3" custRadScaleRad="104081" custRadScaleInc="1889">
        <dgm:presLayoutVars>
          <dgm:bulletEnabled val="1"/>
        </dgm:presLayoutVars>
      </dgm:prSet>
      <dgm:spPr/>
    </dgm:pt>
    <dgm:pt modelId="{482664F7-4AFF-4C46-B231-C60E87F6EC58}" type="pres">
      <dgm:prSet presAssocID="{C00DA6FB-C295-48B5-8682-334C582F095A}" presName="sibTrans" presStyleLbl="sibTrans2D1" presStyleIdx="1" presStyleCnt="3"/>
      <dgm:spPr/>
    </dgm:pt>
    <dgm:pt modelId="{02D7B6EA-7E38-4CAC-AC2D-DAE39AF26802}" type="pres">
      <dgm:prSet presAssocID="{C00DA6FB-C295-48B5-8682-334C582F095A}" presName="connectorText" presStyleLbl="sibTrans2D1" presStyleIdx="1" presStyleCnt="3"/>
      <dgm:spPr/>
    </dgm:pt>
    <dgm:pt modelId="{D3488E6C-851D-4BE2-A8D6-284288A0FA9C}" type="pres">
      <dgm:prSet presAssocID="{45B66FED-95D8-474F-90C1-B2178ADCB43D}" presName="node" presStyleLbl="node1" presStyleIdx="2" presStyleCnt="3">
        <dgm:presLayoutVars>
          <dgm:bulletEnabled val="1"/>
        </dgm:presLayoutVars>
      </dgm:prSet>
      <dgm:spPr/>
    </dgm:pt>
    <dgm:pt modelId="{EB9E6349-9AB8-463E-8A4D-7F377A3CD277}" type="pres">
      <dgm:prSet presAssocID="{074031CC-0EC1-4605-8A20-3B8D65CCFF66}" presName="sibTrans" presStyleLbl="sibTrans2D1" presStyleIdx="2" presStyleCnt="3"/>
      <dgm:spPr/>
    </dgm:pt>
    <dgm:pt modelId="{6283B0DD-32DA-459D-8290-C3A8B88C1DB9}" type="pres">
      <dgm:prSet presAssocID="{074031CC-0EC1-4605-8A20-3B8D65CCFF66}" presName="connectorText" presStyleLbl="sibTrans2D1" presStyleIdx="2" presStyleCnt="3"/>
      <dgm:spPr/>
    </dgm:pt>
  </dgm:ptLst>
  <dgm:cxnLst>
    <dgm:cxn modelId="{1F3E2F16-06CE-468B-B243-B4953A976F9A}" type="presOf" srcId="{67774B8C-F9E4-4436-9729-C2DB3B065838}" destId="{B6DE1FA6-6F0C-4E04-B4B0-172555C81357}" srcOrd="0" destOrd="0" presId="urn:microsoft.com/office/officeart/2005/8/layout/cycle2"/>
    <dgm:cxn modelId="{75A74424-CBEB-48F3-8031-92FD90748CB5}" type="presOf" srcId="{7DE3C3FC-1782-4A98-B50E-124D873EC2DD}" destId="{5D1F48BD-336B-4B89-AFD5-8D37975A8E05}" srcOrd="0" destOrd="0" presId="urn:microsoft.com/office/officeart/2005/8/layout/cycle2"/>
    <dgm:cxn modelId="{71EC8D2F-CCE6-4263-A5EC-FF0BBF7F3E05}" type="presOf" srcId="{529D46F2-9498-47B3-9DE5-29502CA7F80F}" destId="{6FF19642-9ABA-45E8-A13D-78C5AFD759B8}" srcOrd="0" destOrd="0" presId="urn:microsoft.com/office/officeart/2005/8/layout/cycle2"/>
    <dgm:cxn modelId="{FED87640-4B82-4B24-B7EE-0194B15CD812}" srcId="{529D46F2-9498-47B3-9DE5-29502CA7F80F}" destId="{45B66FED-95D8-474F-90C1-B2178ADCB43D}" srcOrd="2" destOrd="0" parTransId="{16AFEBA8-DA7D-4595-B05D-7067406880F2}" sibTransId="{074031CC-0EC1-4605-8A20-3B8D65CCFF66}"/>
    <dgm:cxn modelId="{6C53DF6A-B6AF-4D8B-92F7-3168C59F11CC}" type="presOf" srcId="{C00DA6FB-C295-48B5-8682-334C582F095A}" destId="{02D7B6EA-7E38-4CAC-AC2D-DAE39AF26802}" srcOrd="1" destOrd="0" presId="urn:microsoft.com/office/officeart/2005/8/layout/cycle2"/>
    <dgm:cxn modelId="{8120786C-6D01-4E1F-A0BF-8DD76500D5AE}" srcId="{529D46F2-9498-47B3-9DE5-29502CA7F80F}" destId="{67774B8C-F9E4-4436-9729-C2DB3B065838}" srcOrd="0" destOrd="0" parTransId="{E90888EC-2486-473A-89B4-4BD3F2FAB73C}" sibTransId="{E2533B38-6677-47C1-AA91-029DB9775385}"/>
    <dgm:cxn modelId="{5C49ED51-3895-4325-9A0A-2EE31F15E6D7}" type="presOf" srcId="{C00DA6FB-C295-48B5-8682-334C582F095A}" destId="{482664F7-4AFF-4C46-B231-C60E87F6EC58}" srcOrd="0" destOrd="0" presId="urn:microsoft.com/office/officeart/2005/8/layout/cycle2"/>
    <dgm:cxn modelId="{9CF8EA9F-938D-492F-B994-C163EFD50867}" type="presOf" srcId="{074031CC-0EC1-4605-8A20-3B8D65CCFF66}" destId="{6283B0DD-32DA-459D-8290-C3A8B88C1DB9}" srcOrd="1" destOrd="0" presId="urn:microsoft.com/office/officeart/2005/8/layout/cycle2"/>
    <dgm:cxn modelId="{112470A8-685A-4F34-A539-C0800D07F030}" type="presOf" srcId="{E2533B38-6677-47C1-AA91-029DB9775385}" destId="{9FEA4E2A-AE9F-47AB-9B66-C677893A63DA}" srcOrd="0" destOrd="0" presId="urn:microsoft.com/office/officeart/2005/8/layout/cycle2"/>
    <dgm:cxn modelId="{1A8BA3AC-D8CC-4E1E-A922-A435AE0EA98C}" type="presOf" srcId="{074031CC-0EC1-4605-8A20-3B8D65CCFF66}" destId="{EB9E6349-9AB8-463E-8A4D-7F377A3CD277}" srcOrd="0" destOrd="0" presId="urn:microsoft.com/office/officeart/2005/8/layout/cycle2"/>
    <dgm:cxn modelId="{49426CC3-DECB-4FA2-8E2E-C77C1BF10313}" type="presOf" srcId="{45B66FED-95D8-474F-90C1-B2178ADCB43D}" destId="{D3488E6C-851D-4BE2-A8D6-284288A0FA9C}" srcOrd="0" destOrd="0" presId="urn:microsoft.com/office/officeart/2005/8/layout/cycle2"/>
    <dgm:cxn modelId="{7E2D69C9-5665-4E61-AF7A-046B8B8E73D7}" srcId="{529D46F2-9498-47B3-9DE5-29502CA7F80F}" destId="{7DE3C3FC-1782-4A98-B50E-124D873EC2DD}" srcOrd="1" destOrd="0" parTransId="{87593669-8B49-4252-A519-1443828B8130}" sibTransId="{C00DA6FB-C295-48B5-8682-334C582F095A}"/>
    <dgm:cxn modelId="{18139CE4-2846-44F7-B2BC-80F535D05D5B}" type="presOf" srcId="{E2533B38-6677-47C1-AA91-029DB9775385}" destId="{9BB87143-314A-48DA-A36A-91A393DB0714}" srcOrd="1" destOrd="0" presId="urn:microsoft.com/office/officeart/2005/8/layout/cycle2"/>
    <dgm:cxn modelId="{1A263CEA-142F-48CA-9FDD-6BC39E91D84A}" type="presParOf" srcId="{6FF19642-9ABA-45E8-A13D-78C5AFD759B8}" destId="{B6DE1FA6-6F0C-4E04-B4B0-172555C81357}" srcOrd="0" destOrd="0" presId="urn:microsoft.com/office/officeart/2005/8/layout/cycle2"/>
    <dgm:cxn modelId="{764DB030-BECB-46E8-8076-9E46CB327623}" type="presParOf" srcId="{6FF19642-9ABA-45E8-A13D-78C5AFD759B8}" destId="{9FEA4E2A-AE9F-47AB-9B66-C677893A63DA}" srcOrd="1" destOrd="0" presId="urn:microsoft.com/office/officeart/2005/8/layout/cycle2"/>
    <dgm:cxn modelId="{EAA9BBAF-2CC9-4EE3-B5A1-C1226DC49360}" type="presParOf" srcId="{9FEA4E2A-AE9F-47AB-9B66-C677893A63DA}" destId="{9BB87143-314A-48DA-A36A-91A393DB0714}" srcOrd="0" destOrd="0" presId="urn:microsoft.com/office/officeart/2005/8/layout/cycle2"/>
    <dgm:cxn modelId="{3BC1E22A-4E65-476F-A0AB-E38F204BB49F}" type="presParOf" srcId="{6FF19642-9ABA-45E8-A13D-78C5AFD759B8}" destId="{5D1F48BD-336B-4B89-AFD5-8D37975A8E05}" srcOrd="2" destOrd="0" presId="urn:microsoft.com/office/officeart/2005/8/layout/cycle2"/>
    <dgm:cxn modelId="{0026BCBB-ACC3-4020-970C-F88401FB44D6}" type="presParOf" srcId="{6FF19642-9ABA-45E8-A13D-78C5AFD759B8}" destId="{482664F7-4AFF-4C46-B231-C60E87F6EC58}" srcOrd="3" destOrd="0" presId="urn:microsoft.com/office/officeart/2005/8/layout/cycle2"/>
    <dgm:cxn modelId="{9F7F1473-FB14-4FDA-9705-7624FA2AF497}" type="presParOf" srcId="{482664F7-4AFF-4C46-B231-C60E87F6EC58}" destId="{02D7B6EA-7E38-4CAC-AC2D-DAE39AF26802}" srcOrd="0" destOrd="0" presId="urn:microsoft.com/office/officeart/2005/8/layout/cycle2"/>
    <dgm:cxn modelId="{7A7CA53D-D561-4EE7-8773-D3BD975A7F55}" type="presParOf" srcId="{6FF19642-9ABA-45E8-A13D-78C5AFD759B8}" destId="{D3488E6C-851D-4BE2-A8D6-284288A0FA9C}" srcOrd="4" destOrd="0" presId="urn:microsoft.com/office/officeart/2005/8/layout/cycle2"/>
    <dgm:cxn modelId="{65B5B776-0B32-4A05-91B4-449815A82AE3}" type="presParOf" srcId="{6FF19642-9ABA-45E8-A13D-78C5AFD759B8}" destId="{EB9E6349-9AB8-463E-8A4D-7F377A3CD277}" srcOrd="5" destOrd="0" presId="urn:microsoft.com/office/officeart/2005/8/layout/cycle2"/>
    <dgm:cxn modelId="{E78CA0E1-8379-4248-9065-9AA964010527}" type="presParOf" srcId="{EB9E6349-9AB8-463E-8A4D-7F377A3CD277}" destId="{6283B0DD-32DA-459D-8290-C3A8B88C1DB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8708-54EE-4987-9D7B-7E9F8F8D3BE8}">
      <dsp:nvSpPr>
        <dsp:cNvPr id="0" name=""/>
        <dsp:cNvSpPr/>
      </dsp:nvSpPr>
      <dsp:spPr>
        <a:xfrm>
          <a:off x="0" y="29927"/>
          <a:ext cx="2357900" cy="122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F2C0-78AC-4B6E-A93D-1177E5C9F673}">
      <dsp:nvSpPr>
        <dsp:cNvPr id="0" name=""/>
        <dsp:cNvSpPr/>
      </dsp:nvSpPr>
      <dsp:spPr>
        <a:xfrm>
          <a:off x="190197" y="335927"/>
          <a:ext cx="1931913" cy="6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dirty="0"/>
            <a:t>Feedback</a:t>
          </a:r>
          <a:endParaRPr lang="ko-KR" altLang="en-US" sz="1700" b="1" kern="1200" dirty="0"/>
        </a:p>
      </dsp:txBody>
      <dsp:txXfrm>
        <a:off x="190197" y="335927"/>
        <a:ext cx="1931913" cy="612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624E6-AB19-4766-9C5B-63B512069AFB}">
      <dsp:nvSpPr>
        <dsp:cNvPr id="0" name=""/>
        <dsp:cNvSpPr/>
      </dsp:nvSpPr>
      <dsp:spPr>
        <a:xfrm>
          <a:off x="1853407" y="0"/>
          <a:ext cx="2780111" cy="9497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100" kern="1200" dirty="0"/>
            <a:t>기존 서비스를 통하여 </a:t>
          </a:r>
          <a:r>
            <a:rPr lang="ko-KR" altLang="en-US" sz="1100" kern="1200" dirty="0" err="1"/>
            <a:t>디자인스프린트</a:t>
          </a:r>
          <a:r>
            <a:rPr lang="ko-KR" altLang="en-US" sz="1100" kern="1200" dirty="0"/>
            <a:t> 과정에서 개선하고자 하는 기능과의 유사점을 확인</a:t>
          </a:r>
        </a:p>
      </dsp:txBody>
      <dsp:txXfrm>
        <a:off x="1853407" y="118718"/>
        <a:ext cx="2423957" cy="712307"/>
      </dsp:txXfrm>
    </dsp:sp>
    <dsp:sp modelId="{EE33FEB3-8710-4D07-BD99-8F4B525A6FA6}">
      <dsp:nvSpPr>
        <dsp:cNvPr id="0" name=""/>
        <dsp:cNvSpPr/>
      </dsp:nvSpPr>
      <dsp:spPr>
        <a:xfrm>
          <a:off x="0" y="0"/>
          <a:ext cx="1853407" cy="949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기존 서비스</a:t>
          </a:r>
        </a:p>
      </dsp:txBody>
      <dsp:txXfrm>
        <a:off x="46363" y="46363"/>
        <a:ext cx="1760681" cy="857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E1FA6-6F0C-4E04-B4B0-172555C81357}">
      <dsp:nvSpPr>
        <dsp:cNvPr id="0" name=""/>
        <dsp:cNvSpPr/>
      </dsp:nvSpPr>
      <dsp:spPr>
        <a:xfrm>
          <a:off x="2364271" y="386"/>
          <a:ext cx="1392857" cy="1392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기획</a:t>
          </a:r>
        </a:p>
      </dsp:txBody>
      <dsp:txXfrm>
        <a:off x="2568250" y="204365"/>
        <a:ext cx="984899" cy="984899"/>
      </dsp:txXfrm>
    </dsp:sp>
    <dsp:sp modelId="{9FEA4E2A-AE9F-47AB-9B66-C677893A63DA}">
      <dsp:nvSpPr>
        <dsp:cNvPr id="0" name=""/>
        <dsp:cNvSpPr/>
      </dsp:nvSpPr>
      <dsp:spPr>
        <a:xfrm rot="3557876">
          <a:off x="3403878" y="1358258"/>
          <a:ext cx="378322" cy="470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431652" y="1403482"/>
        <a:ext cx="264825" cy="282053"/>
      </dsp:txXfrm>
    </dsp:sp>
    <dsp:sp modelId="{5D1F48BD-336B-4B89-AFD5-8D37975A8E05}">
      <dsp:nvSpPr>
        <dsp:cNvPr id="0" name=""/>
        <dsp:cNvSpPr/>
      </dsp:nvSpPr>
      <dsp:spPr>
        <a:xfrm>
          <a:off x="3439884" y="1811776"/>
          <a:ext cx="1392857" cy="1392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구현</a:t>
          </a:r>
        </a:p>
      </dsp:txBody>
      <dsp:txXfrm>
        <a:off x="3643863" y="2015755"/>
        <a:ext cx="984899" cy="984899"/>
      </dsp:txXfrm>
    </dsp:sp>
    <dsp:sp modelId="{482664F7-4AFF-4C46-B231-C60E87F6EC58}">
      <dsp:nvSpPr>
        <dsp:cNvPr id="0" name=""/>
        <dsp:cNvSpPr/>
      </dsp:nvSpPr>
      <dsp:spPr>
        <a:xfrm rot="10800626">
          <a:off x="2893629" y="2272969"/>
          <a:ext cx="386019" cy="470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 rot="10800000">
        <a:off x="3009435" y="2366998"/>
        <a:ext cx="270213" cy="282053"/>
      </dsp:txXfrm>
    </dsp:sp>
    <dsp:sp modelId="{D3488E6C-851D-4BE2-A8D6-284288A0FA9C}">
      <dsp:nvSpPr>
        <dsp:cNvPr id="0" name=""/>
        <dsp:cNvSpPr/>
      </dsp:nvSpPr>
      <dsp:spPr>
        <a:xfrm>
          <a:off x="1318687" y="1811390"/>
          <a:ext cx="1392857" cy="1392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평가</a:t>
          </a:r>
        </a:p>
      </dsp:txBody>
      <dsp:txXfrm>
        <a:off x="1522666" y="2015369"/>
        <a:ext cx="984899" cy="984899"/>
      </dsp:txXfrm>
    </dsp:sp>
    <dsp:sp modelId="{EB9E6349-9AB8-463E-8A4D-7F377A3CD277}">
      <dsp:nvSpPr>
        <dsp:cNvPr id="0" name=""/>
        <dsp:cNvSpPr/>
      </dsp:nvSpPr>
      <dsp:spPr>
        <a:xfrm rot="18000000">
          <a:off x="2347618" y="1376343"/>
          <a:ext cx="370104" cy="470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375376" y="1518439"/>
        <a:ext cx="259073" cy="282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3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1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5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4ACB0A-B2FC-426C-AEB8-990E84E1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93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US" altLang="ko-KR" sz="3700" b="1" dirty="0">
                <a:solidFill>
                  <a:schemeClr val="bg1"/>
                </a:solidFill>
              </a:rPr>
              <a:t>AOSP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3700" b="1" dirty="0">
                <a:solidFill>
                  <a:schemeClr val="bg1"/>
                </a:solidFill>
              </a:rPr>
              <a:t>지도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3700" b="1" dirty="0">
                <a:solidFill>
                  <a:schemeClr val="bg1"/>
                </a:solidFill>
              </a:rPr>
              <a:t>개선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3700" b="1" dirty="0">
                <a:solidFill>
                  <a:schemeClr val="bg1"/>
                </a:solidFill>
              </a:rPr>
              <a:t>최종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45F2D-9080-42AF-88E2-E3ECC681F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493" y="4708186"/>
            <a:ext cx="2978282" cy="99222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ko-KR" sz="1400" dirty="0">
                <a:solidFill>
                  <a:schemeClr val="bg1"/>
                </a:solidFill>
              </a:rPr>
              <a:t>AOSP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400" dirty="0">
                <a:solidFill>
                  <a:schemeClr val="bg1"/>
                </a:solidFill>
              </a:rPr>
              <a:t>김재현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400" dirty="0" err="1">
                <a:solidFill>
                  <a:schemeClr val="bg1"/>
                </a:solidFill>
              </a:rPr>
              <a:t>이송무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400" dirty="0">
                <a:solidFill>
                  <a:schemeClr val="bg1"/>
                </a:solidFill>
              </a:rPr>
              <a:t>임진현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>
            <a:extLst>
              <a:ext uri="{FF2B5EF4-FFF2-40B4-BE49-F238E27FC236}">
                <a16:creationId xmlns:a16="http://schemas.microsoft.com/office/drawing/2014/main" id="{31FB5D8C-A0A7-417F-969F-53E9594C2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39"/>
          <a:stretch/>
        </p:blipFill>
        <p:spPr>
          <a:xfrm>
            <a:off x="5346570" y="1683058"/>
            <a:ext cx="6202238" cy="34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5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94DA5-F66C-4090-9CC5-9AB2480B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디자인스프린트</a:t>
            </a:r>
            <a:r>
              <a:rPr lang="en-US" altLang="ko-KR"/>
              <a:t>2</a:t>
            </a:r>
            <a:r>
              <a:rPr lang="ko-KR" altLang="en-US"/>
              <a:t>일차 </a:t>
            </a:r>
            <a:r>
              <a:rPr lang="en-US" altLang="ko-KR"/>
              <a:t>- Crazy`8 </a:t>
            </a:r>
            <a:r>
              <a:rPr lang="ko-KR" altLang="en-US"/>
              <a:t>솔루션 작성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435ED8-EDA2-42A1-BB6B-9DE0D7CD50DF}"/>
              </a:ext>
            </a:extLst>
          </p:cNvPr>
          <p:cNvGrpSpPr/>
          <p:nvPr/>
        </p:nvGrpSpPr>
        <p:grpSpPr>
          <a:xfrm>
            <a:off x="649695" y="1905000"/>
            <a:ext cx="10892609" cy="4089400"/>
            <a:chOff x="643192" y="3545574"/>
            <a:chExt cx="10892609" cy="2105365"/>
          </a:xfrm>
        </p:grpSpPr>
        <p:pic>
          <p:nvPicPr>
            <p:cNvPr id="36" name="그림 35" descr="묶음, 검은색, 많은, 하얀색이(가) 표시된 사진&#10;&#10;자동 생성된 설명">
              <a:extLst>
                <a:ext uri="{FF2B5EF4-FFF2-40B4-BE49-F238E27FC236}">
                  <a16:creationId xmlns:a16="http://schemas.microsoft.com/office/drawing/2014/main" id="{484E7E3A-670B-4395-A382-45D92AA85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92" y="3545574"/>
              <a:ext cx="3202076" cy="2105365"/>
            </a:xfrm>
            <a:prstGeom prst="rect">
              <a:avLst/>
            </a:prstGeom>
          </p:spPr>
        </p:pic>
        <p:pic>
          <p:nvPicPr>
            <p:cNvPr id="38" name="그림 3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1D2F4E7-6338-40ED-B827-09B052EA3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968" y="3545575"/>
              <a:ext cx="3217333" cy="2105364"/>
            </a:xfrm>
            <a:prstGeom prst="rect">
              <a:avLst/>
            </a:prstGeom>
          </p:spPr>
        </p:pic>
        <p:pic>
          <p:nvPicPr>
            <p:cNvPr id="40" name="그림 39" descr="텍스트이(가) 표시된 사진&#10;&#10;자동 생성된 설명">
              <a:extLst>
                <a:ext uri="{FF2B5EF4-FFF2-40B4-BE49-F238E27FC236}">
                  <a16:creationId xmlns:a16="http://schemas.microsoft.com/office/drawing/2014/main" id="{710722A7-4DD1-42DA-803F-417BA4A4D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003" y="3545574"/>
              <a:ext cx="3201798" cy="2105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633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F1D2F4E7-6338-40ED-B827-09B052EA3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094DA5-F66C-4090-9CC5-9AB2480B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ko-KR" altLang="en-US" sz="6300" cap="all" spc="-100" dirty="0" err="1"/>
              <a:t>디자인스프린트</a:t>
            </a:r>
            <a:r>
              <a:rPr lang="en-US" altLang="ko-KR" sz="6300" cap="all" spc="-100" dirty="0"/>
              <a:t>3</a:t>
            </a:r>
            <a:r>
              <a:rPr lang="ko-KR" altLang="en-US" sz="6300" cap="all" spc="-100" dirty="0"/>
              <a:t>일차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6670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94DA5-F66C-4090-9CC5-9AB2480B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디자인스프린트</a:t>
            </a:r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</a:t>
            </a:r>
            <a:r>
              <a:rPr lang="ko-KR" altLang="en-US" dirty="0"/>
              <a:t>솔루션 투표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435ED8-EDA2-42A1-BB6B-9DE0D7CD50DF}"/>
              </a:ext>
            </a:extLst>
          </p:cNvPr>
          <p:cNvGrpSpPr/>
          <p:nvPr/>
        </p:nvGrpSpPr>
        <p:grpSpPr>
          <a:xfrm>
            <a:off x="649695" y="1905000"/>
            <a:ext cx="10892609" cy="4089400"/>
            <a:chOff x="643192" y="3545574"/>
            <a:chExt cx="10892609" cy="2105365"/>
          </a:xfrm>
        </p:grpSpPr>
        <p:pic>
          <p:nvPicPr>
            <p:cNvPr id="36" name="그림 35" descr="묶음, 검은색, 많은, 하얀색이(가) 표시된 사진&#10;&#10;자동 생성된 설명">
              <a:extLst>
                <a:ext uri="{FF2B5EF4-FFF2-40B4-BE49-F238E27FC236}">
                  <a16:creationId xmlns:a16="http://schemas.microsoft.com/office/drawing/2014/main" id="{484E7E3A-670B-4395-A382-45D92AA85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92" y="3545574"/>
              <a:ext cx="3202076" cy="2105365"/>
            </a:xfrm>
            <a:prstGeom prst="rect">
              <a:avLst/>
            </a:prstGeom>
          </p:spPr>
        </p:pic>
        <p:pic>
          <p:nvPicPr>
            <p:cNvPr id="38" name="그림 3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1D2F4E7-6338-40ED-B827-09B052EA3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968" y="3545575"/>
              <a:ext cx="3217333" cy="2105364"/>
            </a:xfrm>
            <a:prstGeom prst="rect">
              <a:avLst/>
            </a:prstGeom>
          </p:spPr>
        </p:pic>
        <p:pic>
          <p:nvPicPr>
            <p:cNvPr id="40" name="그림 39" descr="텍스트이(가) 표시된 사진&#10;&#10;자동 생성된 설명">
              <a:extLst>
                <a:ext uri="{FF2B5EF4-FFF2-40B4-BE49-F238E27FC236}">
                  <a16:creationId xmlns:a16="http://schemas.microsoft.com/office/drawing/2014/main" id="{710722A7-4DD1-42DA-803F-417BA4A4D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003" y="3545574"/>
              <a:ext cx="3201798" cy="2105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31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94DA5-F66C-4090-9CC5-9AB2480B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디자인스프린트</a:t>
            </a:r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스토리보드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5B976D-03A1-421F-BA4C-7BCD7488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56" y="1714538"/>
            <a:ext cx="7784288" cy="45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9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6E2DA-22CC-4DDD-82CA-9D296820421E}"/>
              </a:ext>
            </a:extLst>
          </p:cNvPr>
          <p:cNvPicPr/>
          <p:nvPr/>
        </p:nvPicPr>
        <p:blipFill rotWithShape="1">
          <a:blip r:embed="rId2">
            <a:alphaModFix amt="45000"/>
          </a:blip>
          <a:srcRect l="17270" r="29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D1B587-EB78-4AA4-B843-B5127C39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ko-KR" altLang="en-US" sz="6800" cap="all" spc="-100" dirty="0" err="1"/>
              <a:t>디자인스프린트</a:t>
            </a:r>
            <a:r>
              <a:rPr lang="en-US" altLang="ko-KR" sz="6800" cap="all" spc="-100" dirty="0"/>
              <a:t>4</a:t>
            </a:r>
            <a:r>
              <a:rPr lang="ko-KR" altLang="en-US" sz="6800" cap="all" spc="-100" dirty="0"/>
              <a:t>일차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52898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AC054-50D1-4DF0-96C0-3973B939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디자인스프린트</a:t>
            </a:r>
            <a:r>
              <a:rPr lang="en-US" altLang="ko-KR" dirty="0"/>
              <a:t>4</a:t>
            </a:r>
            <a:r>
              <a:rPr lang="ko-KR" altLang="en-US" dirty="0"/>
              <a:t>일차</a:t>
            </a:r>
            <a:r>
              <a:rPr lang="en-US" altLang="ko-KR" dirty="0"/>
              <a:t>-</a:t>
            </a:r>
            <a:r>
              <a:rPr lang="ko-KR" altLang="en-US" dirty="0"/>
              <a:t>프로토타입 작성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0FD959-6659-4A50-8F6A-8F646596EC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1072" y="2061170"/>
            <a:ext cx="6338628" cy="31392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27844D-1962-4532-86AA-70416DD7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100" y="2014194"/>
            <a:ext cx="3857541" cy="31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8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AC054-50D1-4DF0-96C0-3973B939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디자인스프린트</a:t>
            </a:r>
            <a:r>
              <a:rPr lang="en-US" altLang="ko-KR" dirty="0"/>
              <a:t>4</a:t>
            </a:r>
            <a:r>
              <a:rPr lang="ko-KR" altLang="en-US" dirty="0"/>
              <a:t>일차</a:t>
            </a:r>
            <a:r>
              <a:rPr lang="en-US" altLang="ko-KR" dirty="0"/>
              <a:t>-</a:t>
            </a:r>
            <a:r>
              <a:rPr lang="ko-KR" altLang="en-US" dirty="0"/>
              <a:t>프로토타입 작성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274154-92CF-4FCC-9783-40833883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71" y="1853693"/>
            <a:ext cx="3221463" cy="4271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384E4E-62A9-4E8C-9B35-E68B853A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727" y="2464576"/>
            <a:ext cx="5655727" cy="32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4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AC054-50D1-4DF0-96C0-3973B939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디자인스프린트</a:t>
            </a:r>
            <a:r>
              <a:rPr lang="en-US" altLang="ko-KR" dirty="0"/>
              <a:t>4</a:t>
            </a:r>
            <a:r>
              <a:rPr lang="ko-KR" altLang="en-US" dirty="0"/>
              <a:t>일차</a:t>
            </a:r>
            <a:r>
              <a:rPr lang="en-US" altLang="ko-KR" dirty="0"/>
              <a:t>-</a:t>
            </a:r>
            <a:r>
              <a:rPr lang="ko-KR" altLang="en-US" dirty="0"/>
              <a:t>프로토타입 작성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38B4BE-55A4-4997-A103-36810D8077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8826" y="2321415"/>
            <a:ext cx="7049827" cy="2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7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F8F62413-0E5E-4468-B41B-E61723BE7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5000"/>
          </a:blip>
          <a:srcRect b="424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D4F829-DB94-4623-A5CA-FF6D1214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ko-KR" altLang="en-US" sz="6800" cap="all" spc="-100"/>
              <a:t>디자인스프린트</a:t>
            </a:r>
            <a:r>
              <a:rPr lang="en-US" altLang="ko-KR" sz="6800" cap="all" spc="-100"/>
              <a:t>5</a:t>
            </a:r>
            <a:r>
              <a:rPr lang="ko-KR" altLang="en-US" sz="6800" cap="all" spc="-100"/>
              <a:t>일차 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0947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41A29-FD33-4BA1-BEE3-B4E08522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디자인스프린트</a:t>
            </a:r>
            <a:r>
              <a:rPr lang="en-US" altLang="ko-KR" dirty="0"/>
              <a:t>5</a:t>
            </a:r>
            <a:r>
              <a:rPr lang="ko-KR" altLang="en-US" dirty="0"/>
              <a:t>일차</a:t>
            </a:r>
            <a:r>
              <a:rPr lang="en-US" altLang="ko-KR" dirty="0"/>
              <a:t>-</a:t>
            </a:r>
            <a:r>
              <a:rPr lang="ko-KR" altLang="en-US" dirty="0"/>
              <a:t>설문조사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897ACD-CED8-4214-BF70-EC482E3D5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713" y="2103438"/>
            <a:ext cx="3942574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13464-D472-4CB0-9964-FF04413F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8426"/>
            <a:ext cx="10058400" cy="1371600"/>
          </a:xfrm>
        </p:spPr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D5057-0320-44BC-A1AC-4AACE706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“</a:t>
            </a:r>
            <a:r>
              <a:rPr lang="ko-KR" altLang="en-US" sz="2400" dirty="0"/>
              <a:t>지도</a:t>
            </a:r>
            <a:r>
              <a:rPr lang="en-US" altLang="ko-KR" sz="2400" dirty="0"/>
              <a:t>” </a:t>
            </a:r>
            <a:r>
              <a:rPr lang="ko-KR" altLang="en-US" sz="2400" dirty="0"/>
              <a:t> 웹</a:t>
            </a:r>
            <a:r>
              <a:rPr lang="en-US" altLang="ko-KR" sz="2400" dirty="0"/>
              <a:t>//</a:t>
            </a:r>
            <a:r>
              <a:rPr lang="ko-KR" altLang="en-US" sz="2400" dirty="0"/>
              <a:t>앱을 </a:t>
            </a:r>
            <a:r>
              <a:rPr lang="ko-KR" altLang="en-US" sz="2400" dirty="0" err="1"/>
              <a:t>디자인스프린트</a:t>
            </a:r>
            <a:r>
              <a:rPr lang="ko-KR" altLang="en-US" sz="2400" dirty="0"/>
              <a:t> 과정을 통해서 사용자 입장에서 개선할 수 있는 방안을 찾는다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190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41A29-FD33-4BA1-BEE3-B4E08522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디자인스프린트</a:t>
            </a:r>
            <a:r>
              <a:rPr lang="en-US" altLang="ko-KR" dirty="0"/>
              <a:t>5</a:t>
            </a:r>
            <a:r>
              <a:rPr lang="ko-KR" altLang="en-US" dirty="0"/>
              <a:t>일차</a:t>
            </a:r>
            <a:r>
              <a:rPr lang="en-US" altLang="ko-KR" dirty="0"/>
              <a:t>-</a:t>
            </a:r>
            <a:r>
              <a:rPr lang="ko-KR" altLang="en-US" dirty="0"/>
              <a:t>설문조사결과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897ACD-CED8-4214-BF70-EC482E3D5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713" y="2103438"/>
            <a:ext cx="3942574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8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B796F-A85A-4359-BE84-3A92705C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디자인스프린트</a:t>
            </a:r>
            <a:r>
              <a:rPr lang="ko-KR" altLang="en-US" dirty="0"/>
              <a:t> 설문조사결과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DCFC82-424F-4C7B-A5CE-1FDBABD57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48" y="1752937"/>
            <a:ext cx="5547841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9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65B8-EECB-4C9D-9D41-585B1C28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디자인스프린트</a:t>
            </a:r>
            <a:r>
              <a:rPr lang="ko-KR" altLang="en-US" dirty="0"/>
              <a:t> 후기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DD9CC1B5-FCD1-4618-B1AE-DA7E8E4BB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391968"/>
              </p:ext>
            </p:extLst>
          </p:nvPr>
        </p:nvGraphicFramePr>
        <p:xfrm>
          <a:off x="381000" y="2269067"/>
          <a:ext cx="6121400" cy="3204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1A1437-0EE2-4D63-8AA4-75F3F72A8781}"/>
              </a:ext>
            </a:extLst>
          </p:cNvPr>
          <p:cNvSpPr txBox="1"/>
          <p:nvPr/>
        </p:nvSpPr>
        <p:spPr>
          <a:xfrm>
            <a:off x="6502400" y="1174536"/>
            <a:ext cx="2222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700" dirty="0"/>
              <a:t>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64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CD1DFB6C-A2D6-4D4E-AC70-7EA766661116}"/>
              </a:ext>
            </a:extLst>
          </p:cNvPr>
          <p:cNvPicPr/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70F2D6-212D-4052-BD3E-41F1AAC9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ko-KR" altLang="en-US" sz="6800" cap="all" spc="-100"/>
              <a:t>디자인 스프린트 </a:t>
            </a:r>
            <a:r>
              <a:rPr lang="en-US" altLang="ko-KR" sz="6800" cap="all" spc="-100"/>
              <a:t>1</a:t>
            </a:r>
            <a:r>
              <a:rPr lang="ko-KR" altLang="en-US" sz="6800" cap="all" spc="-100"/>
              <a:t>일차 </a:t>
            </a:r>
            <a:r>
              <a:rPr lang="en-US" altLang="ko-KR" sz="6800" cap="all" spc="-100"/>
              <a:t>MAP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996063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0F2D6-212D-4052-BD3E-41F1AAC9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 스프린트 </a:t>
            </a:r>
            <a:r>
              <a:rPr lang="en-US" altLang="ko-KR"/>
              <a:t>1</a:t>
            </a:r>
            <a:r>
              <a:rPr lang="ko-KR" altLang="en-US"/>
              <a:t>일차 </a:t>
            </a:r>
            <a:r>
              <a:rPr lang="en-US" altLang="ko-KR"/>
              <a:t>MAP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75C1FF9-66C9-425F-A585-2EDE93E5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57" y="2762458"/>
            <a:ext cx="3202076" cy="208134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9826580-1294-4566-8733-37947131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3" y="2930431"/>
            <a:ext cx="3217333" cy="174540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26D065A-EFF4-4A34-B56F-1157338CB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368" y="2918635"/>
            <a:ext cx="3201798" cy="17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6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0F2D6-212D-4052-BD3E-41F1AAC9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스프린트 </a:t>
            </a:r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1DFB6C-A2D6-4D4E-AC70-7EA7666611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15" y="2206700"/>
            <a:ext cx="5741821" cy="3564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67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0F2D6-212D-4052-BD3E-41F1AAC9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스프린트 </a:t>
            </a:r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HMW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ED936C-7E76-42DF-A84F-458369F8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5" y="2845337"/>
            <a:ext cx="3402790" cy="2110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5C1CAA-A34A-4577-A772-5BD3E61C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901" y="2845336"/>
            <a:ext cx="3589944" cy="21100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DC64DF-2B81-43EE-8912-74E9A2D2F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491" y="2801312"/>
            <a:ext cx="3168840" cy="2154075"/>
          </a:xfrm>
          <a:prstGeom prst="rect">
            <a:avLst/>
          </a:prstGeom>
        </p:spPr>
      </p:pic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4451B5E6-A6A9-4EC4-BA7C-E973A5724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188800"/>
              </p:ext>
            </p:extLst>
          </p:nvPr>
        </p:nvGraphicFramePr>
        <p:xfrm>
          <a:off x="8977745" y="5100577"/>
          <a:ext cx="2357901" cy="128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4273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0F2D6-212D-4052-BD3E-41F1AAC9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스프린트 </a:t>
            </a:r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HMW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6D4C8A-F1EB-4356-8787-A90A2A4B13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757" y="2014194"/>
            <a:ext cx="7592485" cy="3765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04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FFE6E-4661-4233-A954-710A3130160C}"/>
              </a:ext>
            </a:extLst>
          </p:cNvPr>
          <p:cNvPicPr/>
          <p:nvPr/>
        </p:nvPicPr>
        <p:blipFill rotWithShape="1">
          <a:blip r:embed="rId2">
            <a:alphaModFix amt="45000"/>
          </a:blip>
          <a:srcRect r="10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A43F1F-CCC3-4A06-82F3-04DF5AFF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ko-KR" altLang="en-US" sz="6800" cap="all" spc="-100" dirty="0" err="1"/>
              <a:t>디자인스프린트</a:t>
            </a:r>
            <a:r>
              <a:rPr lang="ko-KR" altLang="en-US" sz="6800" cap="all" spc="-100" dirty="0"/>
              <a:t> </a:t>
            </a:r>
            <a:r>
              <a:rPr lang="en-US" altLang="ko-KR" sz="6800" cap="all" spc="-100" dirty="0"/>
              <a:t>2</a:t>
            </a:r>
            <a:r>
              <a:rPr lang="ko-KR" altLang="en-US" sz="6800" cap="all" spc="-100" dirty="0"/>
              <a:t>일차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78944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43F1F-CCC3-4A06-82F3-04DF5AFF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디자인스프린트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 err="1"/>
              <a:t>라이트닝데모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FFE6E-4661-4233-A954-710A313016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7800" y="2509613"/>
            <a:ext cx="5731510" cy="2877820"/>
          </a:xfrm>
          <a:prstGeom prst="rect">
            <a:avLst/>
          </a:prstGeom>
        </p:spPr>
      </p:pic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538BEA55-C04B-4880-8814-33FF15A2E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20989"/>
              </p:ext>
            </p:extLst>
          </p:nvPr>
        </p:nvGraphicFramePr>
        <p:xfrm>
          <a:off x="6820681" y="3473651"/>
          <a:ext cx="4633519" cy="949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9340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8238DE"/>
      </a:accent1>
      <a:accent2>
        <a:srgbClr val="5853D7"/>
      </a:accent2>
      <a:accent3>
        <a:srgbClr val="3374DD"/>
      </a:accent3>
      <a:accent4>
        <a:srgbClr val="21AACB"/>
      </a:accent4>
      <a:accent5>
        <a:srgbClr val="2AB697"/>
      </a:accent5>
      <a:accent6>
        <a:srgbClr val="1EBC58"/>
      </a:accent6>
      <a:hlink>
        <a:srgbClr val="648F2F"/>
      </a:hlink>
      <a:folHlink>
        <a:srgbClr val="828282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144</Words>
  <Application>Microsoft Office PowerPoint</Application>
  <PresentationFormat>와이드스크린</PresentationFormat>
  <Paragraphs>31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Garamond</vt:lpstr>
      <vt:lpstr>Sagona Book</vt:lpstr>
      <vt:lpstr>Sagona ExtraLight</vt:lpstr>
      <vt:lpstr>SavonVTI</vt:lpstr>
      <vt:lpstr>AOSP 지도 개선 최종 </vt:lpstr>
      <vt:lpstr>프로젝트</vt:lpstr>
      <vt:lpstr>디자인 스프린트 1일차 MAP</vt:lpstr>
      <vt:lpstr>디자인 스프린트 1일차 MAP</vt:lpstr>
      <vt:lpstr>디자인 스프린트 1일차 MAP</vt:lpstr>
      <vt:lpstr>디자인 스프린트 1일차 HMW</vt:lpstr>
      <vt:lpstr>디자인 스프린트 1일차 HMW</vt:lpstr>
      <vt:lpstr>디자인스프린트 2일차</vt:lpstr>
      <vt:lpstr>디자인스프린트 2일차 – 라이트닝데모</vt:lpstr>
      <vt:lpstr>디자인스프린트2일차 - Crazy`8 솔루션 작성</vt:lpstr>
      <vt:lpstr>디자인스프린트3일차 </vt:lpstr>
      <vt:lpstr>디자인스프린트3일차 –솔루션 투표 </vt:lpstr>
      <vt:lpstr>디자인스프린트3일차 – 스토리보드 작성</vt:lpstr>
      <vt:lpstr>디자인스프린트4일차</vt:lpstr>
      <vt:lpstr>디자인스프린트4일차-프로토타입 작성 </vt:lpstr>
      <vt:lpstr>디자인스프린트4일차-프로토타입 작성 </vt:lpstr>
      <vt:lpstr>디자인스프린트4일차-프로토타입 작성 </vt:lpstr>
      <vt:lpstr>디자인스프린트5일차 </vt:lpstr>
      <vt:lpstr>디자인스프린트5일차-설문조사</vt:lpstr>
      <vt:lpstr>디자인스프린트5일차-설문조사결과</vt:lpstr>
      <vt:lpstr>디자인스프린트 설문조사결과</vt:lpstr>
      <vt:lpstr>디자인스프린트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AOSP 지도 개선 최종 </dc:title>
  <dc:creator>김재현</dc:creator>
  <cp:lastModifiedBy>김재현</cp:lastModifiedBy>
  <cp:revision>1</cp:revision>
  <dcterms:created xsi:type="dcterms:W3CDTF">2020-04-10T05:35:53Z</dcterms:created>
  <dcterms:modified xsi:type="dcterms:W3CDTF">2020-04-11T04:08:04Z</dcterms:modified>
</cp:coreProperties>
</file>