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403992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8920" y="2336040"/>
            <a:ext cx="403992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51856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4892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48920" y="2002320"/>
            <a:ext cx="4039920" cy="639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403992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48920" y="833040"/>
            <a:ext cx="8229240" cy="1808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4892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8920" y="2002320"/>
            <a:ext cx="4039920" cy="639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51856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48920" y="2336040"/>
            <a:ext cx="40392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403992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48920" y="2336040"/>
            <a:ext cx="403992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51856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4892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48920" y="2002320"/>
            <a:ext cx="4039920" cy="639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403992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403992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48920" y="833040"/>
            <a:ext cx="8229240" cy="1808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4892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51856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48920" y="2336040"/>
            <a:ext cx="40392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403992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48920" y="2336040"/>
            <a:ext cx="403992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51856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4892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48920" y="2002320"/>
            <a:ext cx="4039920" cy="639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403992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48920" y="833040"/>
            <a:ext cx="8229240" cy="1808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4892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251856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48920" y="2336040"/>
            <a:ext cx="40392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403992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48920" y="2336040"/>
            <a:ext cx="403992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251856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4892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8920" y="833040"/>
            <a:ext cx="8229240" cy="1808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4892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639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18560" y="233604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18560" y="2002320"/>
            <a:ext cx="19710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8920" y="2336040"/>
            <a:ext cx="4039200" cy="30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4400" y="4956120"/>
            <a:ext cx="7772040" cy="996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7/13/14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11F121-5141-41F1-8121-E1A1D1B15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9115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2054520"/>
            <a:ext cx="8229240" cy="3918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7/13/14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E161F1-A1B1-4161-8191-B191F1B15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31680" y="427320"/>
            <a:ext cx="701568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831680" y="1596600"/>
            <a:ext cx="7015680" cy="4275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7/13/14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D121C1-71E1-4181-8161-91B1A1712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8920" y="8330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48920" y="2002320"/>
            <a:ext cx="403992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48920" y="2631960"/>
            <a:ext cx="4039920" cy="30348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36800" y="2002320"/>
            <a:ext cx="404136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36800" y="2631960"/>
            <a:ext cx="4041360" cy="30348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6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7/13/14</a:t>
            </a:r>
            <a:endParaRPr/>
          </a:p>
        </p:txBody>
      </p:sp>
      <p:sp>
        <p:nvSpPr>
          <p:cNvPr id="117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8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F17191-D101-41B1-A131-512121218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en.wikipedia.org/wiki/Algebraic_notation_(chess)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pypi.python.org/pypi/python-chess" TargetMode="External"/><Relationship Id="rId2" Type="http://schemas.openxmlformats.org/officeDocument/2006/relationships/hyperlink" Target="http://wiki.scipy.org/PyLab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64400" y="4956120"/>
            <a:ext cx="7772040" cy="996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Chess from Data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64400" y="5800320"/>
            <a:ext cx="6400440" cy="835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bfbfbf"/>
                </a:solidFill>
                <a:latin typeface="Calibri"/>
              </a:rPr>
              <a:t>Niv Mizrahi, Tom Ron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48920" y="83304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Slide Title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48920" y="2002320"/>
            <a:ext cx="403992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Product A</a:t>
            </a: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448920" y="2631960"/>
            <a:ext cx="4039920" cy="3034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3</a:t>
            </a:r>
            <a:endParaRPr/>
          </a:p>
        </p:txBody>
      </p:sp>
      <p:sp>
        <p:nvSpPr>
          <p:cNvPr id="173" name="TextShape 4"/>
          <p:cNvSpPr txBox="1"/>
          <p:nvPr/>
        </p:nvSpPr>
        <p:spPr>
          <a:xfrm>
            <a:off x="4636800" y="2002320"/>
            <a:ext cx="4041360" cy="6393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Product B</a:t>
            </a:r>
            <a:endParaRPr/>
          </a:p>
        </p:txBody>
      </p:sp>
      <p:sp>
        <p:nvSpPr>
          <p:cNvPr id="174" name="TextShape 5"/>
          <p:cNvSpPr txBox="1"/>
          <p:nvPr/>
        </p:nvSpPr>
        <p:spPr>
          <a:xfrm>
            <a:off x="4636800" y="2631960"/>
            <a:ext cx="4041360" cy="30348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1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2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Feature 3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9115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Abstracting chess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2054520"/>
            <a:ext cx="8229240" cy="3918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  parties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Each games end with one winner or tie (several conditions can lead to tie)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8 X 8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set of pieces,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Pieces may have different unknown 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9115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What's on our mind?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2054520"/>
            <a:ext cx="8229240" cy="3918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457560" y="2054880"/>
            <a:ext cx="8229240" cy="3918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Can a computer learn Chess just by looking on Chess games?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a board state – is a specific move legal?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Given a board state – is it Chess-mate?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It those are possible, can we also learn Physics empirically?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9115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2054520"/>
            <a:ext cx="8229240" cy="3918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Data based on </a:t>
            </a:r>
            <a:r>
              <a:rPr lang="en-US" sz="2800">
                <a:solidFill>
                  <a:srgbClr val="ffffff"/>
                </a:solidFill>
                <a:latin typeface="Calibri"/>
                <a:hlinkClick r:id="rId1"/>
              </a:rPr>
              <a:t>algebraic chess notation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Ignoring meta data (players, ranking, location,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X games – Y ended with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 moves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 chess conditions, B checkmate conditions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9115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2054520"/>
            <a:ext cx="8229240" cy="3918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hlinkClick r:id="rId1"/>
              </a:rPr>
              <a:t>Chess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hlinkClick r:id="rId2"/>
              </a:rPr>
              <a:t>PyLab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– Numpy, Scipy, Matplotlib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9115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Simple move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2054520"/>
            <a:ext cx="8229240" cy="3918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Move histogram for each piece type (TODO: add histograms)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831680" y="427320"/>
            <a:ext cx="7015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831680" y="1596600"/>
            <a:ext cx="7015680" cy="4275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Features: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pieces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pieces in each party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pieces of each 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Is Queen in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Is King on the 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Number of surrounding pieces by type and distance (1-3)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831680" y="427320"/>
            <a:ext cx="7015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1831680" y="1596600"/>
            <a:ext cx="7015680" cy="4275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Features distribution (highlights):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ddd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831680" y="427320"/>
            <a:ext cx="701568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ecbd"/>
                </a:solidFill>
                <a:latin typeface="Calibri"/>
              </a:rPr>
              <a:t>Learning checkmate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1831680" y="1596600"/>
            <a:ext cx="7015680" cy="4275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Results: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90% ...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