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2.jpeg" ContentType="image/jpeg"/>
  <Override PartName="/ppt/media/image5.jpeg" ContentType="image/jpeg"/>
  <Override PartName="/ppt/media/image7.png" ContentType="image/png"/>
  <Override PartName="/ppt/media/image2.jpeg" ContentType="image/jpeg"/>
  <Override PartName="/ppt/media/image13.jpeg" ContentType="image/jpeg"/>
  <Override PartName="/ppt/media/image6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Algebraic_notation_(chess)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ython-chess" TargetMode="External"/><Relationship Id="rId2" Type="http://schemas.openxmlformats.org/officeDocument/2006/relationships/hyperlink" Target="http://wiki.scipy.org/PyLab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4400" y="4956120"/>
            <a:ext cx="7771320" cy="9957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Learning Chess from Data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1440" y="5932080"/>
            <a:ext cx="6399720" cy="83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Niv Mizrahi,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Tom Ron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4280" cy="55954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760" y="622440"/>
            <a:ext cx="7424280" cy="559548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4280" cy="559548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diff + surround histogram of radius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– Efficient on both memory and run time. Takes the surrounding into account.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Assume different moves are independent of one another \ history – good for most cases but not for castling, en passant,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59" name="Table 2"/>
          <p:cNvGraphicFramePr/>
          <p:nvPr/>
        </p:nvGraphicFramePr>
        <p:xfrm>
          <a:off x="1936800" y="298944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B, R, K, N, Q, 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61" name="Table 2"/>
          <p:cNvGraphicFramePr/>
          <p:nvPr/>
        </p:nvGraphicFramePr>
        <p:xfrm>
          <a:off x="209160" y="2131200"/>
          <a:ext cx="8709840" cy="73188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520"/>
              </a:tblGrid>
              <a:tr h="598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(-2, -2), (-3, -3), (-4,-4), (-5, -5), (-6,-6), (-7, -7)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/>
        </p:nvGraphicFramePr>
        <p:xfrm>
          <a:off x="1791720" y="383148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64" name="Table 2"/>
          <p:cNvGraphicFramePr/>
          <p:nvPr/>
        </p:nvGraphicFramePr>
        <p:xfrm>
          <a:off x="209160" y="2131200"/>
          <a:ext cx="8709840" cy="73188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520"/>
              </a:tblGrid>
              <a:tr h="598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86724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(-7, 7)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Out of the board</a:t>
                      </a:r>
                      <a:endParaRPr/>
                    </a:p>
                    <a:p>
                      <a:pPr algn="ctr"/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3"/>
          <p:cNvGraphicFramePr/>
          <p:nvPr/>
        </p:nvGraphicFramePr>
        <p:xfrm>
          <a:off x="1791720" y="383148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/>
                        <a:t>Out of the Board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67" name="Table 2"/>
          <p:cNvGraphicFramePr/>
          <p:nvPr/>
        </p:nvGraphicFramePr>
        <p:xfrm>
          <a:off x="209160" y="2131200"/>
          <a:ext cx="8709840" cy="73188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520"/>
              </a:tblGrid>
              <a:tr h="598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526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King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(2,0)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8" name="Table 3"/>
          <p:cNvGraphicFramePr/>
          <p:nvPr/>
        </p:nvGraphicFramePr>
        <p:xfrm>
          <a:off x="1791720" y="383148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K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0" name="Table 2"/>
          <p:cNvGraphicFramePr/>
          <p:nvPr/>
        </p:nvGraphicFramePr>
        <p:xfrm>
          <a:off x="209160" y="2131200"/>
          <a:ext cx="8709840" cy="73188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520"/>
              </a:tblGrid>
              <a:tr h="598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526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Pawn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(0,2), (0,1)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" name="Table 3"/>
          <p:cNvGraphicFramePr/>
          <p:nvPr/>
        </p:nvGraphicFramePr>
        <p:xfrm>
          <a:off x="1791720" y="383148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3" name="Table 2"/>
          <p:cNvGraphicFramePr/>
          <p:nvPr/>
        </p:nvGraphicFramePr>
        <p:xfrm>
          <a:off x="209160" y="2131200"/>
          <a:ext cx="8709840" cy="73188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50520"/>
              </a:tblGrid>
              <a:tr h="598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526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Knight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1791720" y="3831480"/>
          <a:ext cx="5469840" cy="249696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4480"/>
              </a:tblGrid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4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 algn="ctr"/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Abstracting chess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  parties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Each games end with one winner or tie (several conditions can lead to tie)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 X 8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set of pieces,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Pieces may have different unknown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831680" y="427320"/>
            <a:ext cx="701496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831680" y="1596600"/>
            <a:ext cx="7014960" cy="4274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in each party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of each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Queen in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King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surrounding pieces by type and distance (1-3)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831680" y="427320"/>
            <a:ext cx="701496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1831680" y="1596600"/>
            <a:ext cx="7014960" cy="4274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 distribution (highlights):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ddd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831680" y="427320"/>
            <a:ext cx="701496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1831680" y="1596600"/>
            <a:ext cx="7014960" cy="4274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Results: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90% ...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48920" y="83304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48920" y="2002320"/>
            <a:ext cx="4039200" cy="638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48920" y="2631960"/>
            <a:ext cx="4039200" cy="30340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4636800" y="2002320"/>
            <a:ext cx="4040640" cy="63864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4636800" y="2631960"/>
            <a:ext cx="4040640" cy="30340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What's on our mind?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57560" y="205488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a computer learn Chess just by looking on Chess games?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a specific move legal?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it Chess-mate?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 those are possible, can we also learn Physics empirically?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 based on </a:t>
            </a: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algebraic chess notation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Ignoring meta data (players, ranking, location,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X games – Y ended with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 moves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chess conditions, B checkmate conditions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Chess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2"/>
              </a:rPr>
              <a:t>PyLab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– Numpy, Scipy, Matplotlib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Used Map-Reduce architecture but the data is small enough to process all on single machine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Have we seen that move – board status + move before?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Yes – Good, No – Try again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Consumes a lot of memory and running time – 10^80 estimated chess moves.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91152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054520"/>
            <a:ext cx="8228520" cy="39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diff – x, y difference.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– good for common moves. Getting better as data size grows (diminishing return), consumes very little memory.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does not take into account the board status (skip over pieces), not good for rare moves.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Almost always – necessary condition but not sufficient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4280" cy="559548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805320"/>
            <a:ext cx="7424280" cy="559548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