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48920" y="833040"/>
            <a:ext cx="822888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en.wikipedia.org/wiki/Algebraic_notation_(chess)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pypi.python.org/pypi/python-chess" TargetMode="External"/><Relationship Id="rId2" Type="http://schemas.openxmlformats.org/officeDocument/2006/relationships/hyperlink" Target="http://wiki.scipy.org/PyLab" TargetMode="External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64400" y="4956120"/>
            <a:ext cx="7771680" cy="9961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Learning Chess from Data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464400" y="5800320"/>
            <a:ext cx="6400080" cy="83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bfbfbf"/>
                </a:solidFill>
                <a:latin typeface="Calibri"/>
              </a:rPr>
              <a:t>Niv Mizrahi, Tom Ron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831680" y="427320"/>
            <a:ext cx="701532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Learning checkmate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1831680" y="1596600"/>
            <a:ext cx="7015320" cy="4275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Features distribution (highlights):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ddd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831680" y="427320"/>
            <a:ext cx="701532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Learning checkmate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1831680" y="1596600"/>
            <a:ext cx="7015320" cy="4275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Results: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90% ...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48920" y="83304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Slide Title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448920" y="2002320"/>
            <a:ext cx="4039560" cy="63900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Calibri"/>
              </a:rPr>
              <a:t>Product A</a:t>
            </a:r>
            <a:endParaRPr/>
          </a:p>
        </p:txBody>
      </p:sp>
      <p:sp>
        <p:nvSpPr>
          <p:cNvPr id="161" name="CustomShape 3"/>
          <p:cNvSpPr/>
          <p:nvPr/>
        </p:nvSpPr>
        <p:spPr>
          <a:xfrm>
            <a:off x="448920" y="2631960"/>
            <a:ext cx="4039560" cy="30344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Feature 1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Feature 2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Feature 3</a:t>
            </a:r>
            <a:endParaRPr/>
          </a:p>
        </p:txBody>
      </p:sp>
      <p:sp>
        <p:nvSpPr>
          <p:cNvPr id="162" name="CustomShape 4"/>
          <p:cNvSpPr/>
          <p:nvPr/>
        </p:nvSpPr>
        <p:spPr>
          <a:xfrm>
            <a:off x="4636800" y="2002320"/>
            <a:ext cx="4041000" cy="639000"/>
          </a:xfrm>
          <a:prstGeom prst="rect">
            <a:avLst/>
          </a:prstGeom>
        </p:spPr>
        <p:txBody>
          <a:bodyPr anchor="b" bIns="45000" lIns="90000" rIns="90000" tIns="45000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Calibri"/>
              </a:rPr>
              <a:t>Product B</a:t>
            </a:r>
            <a:endParaRPr/>
          </a:p>
        </p:txBody>
      </p:sp>
      <p:sp>
        <p:nvSpPr>
          <p:cNvPr id="163" name="CustomShape 5"/>
          <p:cNvSpPr/>
          <p:nvPr/>
        </p:nvSpPr>
        <p:spPr>
          <a:xfrm>
            <a:off x="4636800" y="2631960"/>
            <a:ext cx="4041000" cy="303444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Feature 1</a:t>
            </a:r>
            <a:endParaRPr/>
          </a:p>
          <a:p>
            <a:pPr algn="r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Feature 2</a:t>
            </a:r>
            <a:endParaRPr/>
          </a:p>
          <a:p>
            <a:pPr algn="r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Feature 3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91152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Abstracting chess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457200" y="2054520"/>
            <a:ext cx="8228880" cy="3918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2  parties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Each games end with one winner or tie (several conditions can lead to tie)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8 X 8 board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Given set of pieces,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Pieces may have different unknown properties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91152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What's on our mind?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457200" y="2054520"/>
            <a:ext cx="8228880" cy="3918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2" name="CustomShape 3"/>
          <p:cNvSpPr/>
          <p:nvPr/>
        </p:nvSpPr>
        <p:spPr>
          <a:xfrm>
            <a:off x="457560" y="2054880"/>
            <a:ext cx="8228880" cy="3918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Can a computer learn Chess just by looking on Chess games?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Given a board state – is a specific move legal?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Given a board state – is it Chess-mate?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It those are possible, can we also learn Physics empirically?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91152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Dataset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457200" y="2054520"/>
            <a:ext cx="8228880" cy="3918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Data based on </a:t>
            </a:r>
            <a:r>
              <a:rPr lang="en-US" sz="2800" u="sng">
                <a:solidFill>
                  <a:srgbClr val="ffffff"/>
                </a:solidFill>
                <a:latin typeface="Calibri"/>
                <a:hlinkClick r:id="rId1"/>
              </a:rPr>
              <a:t>algebraic chess notation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Ignoring meta data (players, ranking, location, etc.)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X games – Y ended with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N moves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A chess conditions, B checkmate conditions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91152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Stack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457200" y="2054520"/>
            <a:ext cx="8228880" cy="3918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u="sng">
                <a:solidFill>
                  <a:srgbClr val="ffffff"/>
                </a:solidFill>
                <a:latin typeface="Calibri"/>
                <a:hlinkClick r:id="rId1"/>
              </a:rPr>
              <a:t>Chess</a:t>
            </a:r>
            <a:r>
              <a:rPr lang="en-US" sz="2800">
                <a:solidFill>
                  <a:srgbClr val="ffffff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u="sng">
                <a:solidFill>
                  <a:srgbClr val="ffffff"/>
                </a:solidFill>
                <a:latin typeface="Calibri"/>
                <a:hlinkClick r:id="rId2"/>
              </a:rPr>
              <a:t>PyLab</a:t>
            </a:r>
            <a:r>
              <a:rPr lang="en-US" sz="2800">
                <a:solidFill>
                  <a:srgbClr val="ffffff"/>
                </a:solidFill>
                <a:latin typeface="Calibri"/>
              </a:rPr>
              <a:t> – Numpy, Scipy, Matplotlib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91152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Simple move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457200" y="2054520"/>
            <a:ext cx="8228880" cy="3918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Have we seen that move – board status + move before?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Yes – Good, No – Try again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Consumes a lot of memory and running time – 10^80 estimated chess moves.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91152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Simple move 2.0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457200" y="2054520"/>
            <a:ext cx="8228880" cy="3918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Simple Move histogram for each piece type (TODO: add histograms)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Pros – good for common moves. Getting better as data size grows (diminishing return), consumes very little memory.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Cons – does not take into account the board status (skip over pieces), not good for rare moves.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Almost always – necessary condition but not sufficient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91152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Simple move 2.0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457200" y="2054520"/>
            <a:ext cx="8228880" cy="3918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TODO – take a sample of 100k moves. For each piece move check all the moves saw in the histogram. Present results.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831680" y="427320"/>
            <a:ext cx="701532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Learning checkmate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1831680" y="1596600"/>
            <a:ext cx="7015320" cy="4275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Features: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Number of pieces on the board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Number of pieces in each party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Number of pieces of each type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Is Queen in the board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Is King on the board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Number of surrounding pieces by type and distance (1-3)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