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AFF7F5-93A1-47A6-80AE-9DBFF6A27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EF768F9-9E63-40B3-A35D-29F06670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26D17F-59E0-4072-A129-F627EE6F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0B4-68CF-4DAC-8C08-55B1531B75A4}" type="datetimeFigureOut">
              <a:rPr lang="he-IL" smtClean="0"/>
              <a:t>כ"ג/תמוז/תש"ף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60004-9955-4EA8-A059-21D5EEE6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59ED69A-193E-40E2-A9D9-C8118F7F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F30-D3BB-45A0-9A14-BEE634D63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36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324B2C-7995-40A3-8831-1EABC9D3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0E6D1D4-A792-416C-9893-6183B27D5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3AA7DE-9A84-4CF6-B549-C59A48B3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0B4-68CF-4DAC-8C08-55B1531B75A4}" type="datetimeFigureOut">
              <a:rPr lang="he-IL" smtClean="0"/>
              <a:t>כ"ג/תמוז/תש"ף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C93B3-C5E1-4868-B341-2D8B7372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F6764EC-3E1B-451B-BCFD-204F1DF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F30-D3BB-45A0-9A14-BEE634D63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93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285BCF5-F2C6-4ABB-B8E7-FDAC12BB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10799D9-6978-4A3E-B51D-B8885094C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3510DB-AC45-4ECA-B488-7743082E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0B4-68CF-4DAC-8C08-55B1531B75A4}" type="datetimeFigureOut">
              <a:rPr lang="he-IL" smtClean="0"/>
              <a:t>כ"ג/תמוז/תש"ף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8588132-E4A4-41DF-BEE4-AEF216B1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1AF8DC-E4F5-417F-B04F-8FDCD043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F30-D3BB-45A0-9A14-BEE634D63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76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C70C39-F905-4963-A12F-A2251F81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4A426E-BBD0-4EE0-B81A-73A2A8F6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836675-2050-490C-8252-9525DB5A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0B4-68CF-4DAC-8C08-55B1531B75A4}" type="datetimeFigureOut">
              <a:rPr lang="he-IL" smtClean="0"/>
              <a:t>כ"ג/תמוז/תש"ף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E09FEA-3A42-4AD2-BD8D-6D412B3B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0B2162-640C-4149-9B95-C4E0DA39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F30-D3BB-45A0-9A14-BEE634D63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456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6396A3-04E9-4BF9-962B-420766A2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12DF9E2-955E-45C3-B480-C16D6890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5D23B0-41C7-4C53-B6A1-FB5F9715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0B4-68CF-4DAC-8C08-55B1531B75A4}" type="datetimeFigureOut">
              <a:rPr lang="he-IL" smtClean="0"/>
              <a:t>כ"ג/תמוז/תש"ף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9667D7-BE55-440A-910E-285C557C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033375-ACE5-440E-AEBA-FC621106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F30-D3BB-45A0-9A14-BEE634D63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63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A36369-691B-4FAF-9819-F994F932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A79143-4AA7-415C-A74D-C59ECF0C8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8E62294-0AA7-4311-BD6E-1D7F0C631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838603-30B1-4D1F-8C83-BCFB29D4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0B4-68CF-4DAC-8C08-55B1531B75A4}" type="datetimeFigureOut">
              <a:rPr lang="he-IL" smtClean="0"/>
              <a:t>כ"ג/תמוז/תש"ף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848F902-FB30-418A-BEA2-F4C10392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3E3AA1-BD76-4510-861B-89545C4F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F30-D3BB-45A0-9A14-BEE634D63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39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05B937-A2CA-46FF-A0CF-4E7A6203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E13527-31CB-45F8-8E6F-6B8AC916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A50EFDD-F7D7-4689-BDC0-E3721BC14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41D9F2F-3820-4714-A234-83FAEE65F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002709D-6A1A-4F63-97AE-E394E19F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075ADC1-9BF5-4D31-8210-240743D8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0B4-68CF-4DAC-8C08-55B1531B75A4}" type="datetimeFigureOut">
              <a:rPr lang="he-IL" smtClean="0"/>
              <a:t>כ"ג/תמוז/תש"ף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61B1B37-790C-4E07-9F5F-9563A6FE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DBDDECF-DCBC-4CDF-A983-FAB7B9B1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F30-D3BB-45A0-9A14-BEE634D63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65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CD60C0-5B8B-4995-88B1-DD145EEF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AF52E8E-5A71-4EB7-9D60-B05711E7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0B4-68CF-4DAC-8C08-55B1531B75A4}" type="datetimeFigureOut">
              <a:rPr lang="he-IL" smtClean="0"/>
              <a:t>כ"ג/תמוז/תש"ף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C7F093A-56A5-4462-94A0-DE746836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5CD87BA-A45D-4383-B962-0D9FA1B5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F30-D3BB-45A0-9A14-BEE634D63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4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367C063-5AAB-4B7D-B2D0-592F527F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0B4-68CF-4DAC-8C08-55B1531B75A4}" type="datetimeFigureOut">
              <a:rPr lang="he-IL" smtClean="0"/>
              <a:t>כ"ג/תמוז/תש"ף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8B91207-D20D-4898-840B-E7348577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171667C-6079-42B5-8ACD-E75A46EA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F30-D3BB-45A0-9A14-BEE634D63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251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295189-D654-42DD-B87E-22D632C3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E6BF37-D064-4DB6-8F4F-78EC9497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BFD9F96-632A-4CB5-8001-9CF9AB90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D22DC3-5BE9-4D39-8485-12F7304F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0B4-68CF-4DAC-8C08-55B1531B75A4}" type="datetimeFigureOut">
              <a:rPr lang="he-IL" smtClean="0"/>
              <a:t>כ"ג/תמוז/תש"ף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744156-2FC3-4812-8C34-BF1A8B82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6A9203-784F-4518-B4A1-766B21C8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F30-D3BB-45A0-9A14-BEE634D63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532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0A6E0A-4D37-427F-A9F2-B3FE7B37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261C523-A4D3-4AE8-AD08-E2E9708E1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D4CE1E-7154-4E64-9246-7A20BBF02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315A5B-DE08-4561-B140-5112EF47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0B4-68CF-4DAC-8C08-55B1531B75A4}" type="datetimeFigureOut">
              <a:rPr lang="he-IL" smtClean="0"/>
              <a:t>כ"ג/תמוז/תש"ף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4774AB-BB73-45B8-B5CE-10E20039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459C17-9216-4CC4-A0C1-22FBC99B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F30-D3BB-45A0-9A14-BEE634D63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03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0FB494C-18BE-4956-BB82-B1499AEE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0EBDAFB-6B4C-4546-9751-B1F6A3C6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8286E2-9FB0-46D8-9443-C790C1EFF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10B4-68CF-4DAC-8C08-55B1531B75A4}" type="datetimeFigureOut">
              <a:rPr lang="he-IL" smtClean="0"/>
              <a:t>כ"ג/תמוז/תש"ף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1BDBAD-C6DF-4C7A-BF55-B7E5345A0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01D235-C569-4081-BBDA-7B7D7CAC3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AF30-D3BB-45A0-9A14-BEE634D63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51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flectionsofthevoid.com/2018/01/links-of-day-11012018-two-machin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DB112651-4E22-4EDC-A2AD-144CA6D5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80514" y="2839620"/>
            <a:ext cx="4748597" cy="3865502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6564A30-D88B-4114-B44D-5DFE7E6CC196}"/>
              </a:ext>
            </a:extLst>
          </p:cNvPr>
          <p:cNvSpPr txBox="1"/>
          <p:nvPr/>
        </p:nvSpPr>
        <p:spPr>
          <a:xfrm>
            <a:off x="3638939" y="485192"/>
            <a:ext cx="5337110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Machine</a:t>
            </a:r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 Learning</a:t>
            </a:r>
            <a:endParaRPr lang="he-IL" sz="4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3077C77-B6D9-42A9-801D-C9B16765E883}"/>
              </a:ext>
            </a:extLst>
          </p:cNvPr>
          <p:cNvSpPr txBox="1"/>
          <p:nvPr/>
        </p:nvSpPr>
        <p:spPr>
          <a:xfrm>
            <a:off x="541177" y="2976465"/>
            <a:ext cx="7464488" cy="28931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Since it is reasonable to think that there could be a linear relationship between a player’s market value and how good they are(rating).</a:t>
            </a:r>
            <a:endParaRPr lang="he-IL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Then we can create model applying linear regression.</a:t>
            </a:r>
          </a:p>
          <a:p>
            <a:pPr algn="l"/>
            <a:r>
              <a:rPr lang="en-US" sz="2400" dirty="0"/>
              <a:t>We used scikit learn.</a:t>
            </a:r>
          </a:p>
          <a:p>
            <a:pPr algn="l"/>
            <a:endParaRPr lang="he-IL" sz="2000" dirty="0"/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846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54D9246-A135-4A36-8E33-31D17F7854A6}"/>
              </a:ext>
            </a:extLst>
          </p:cNvPr>
          <p:cNvSpPr txBox="1"/>
          <p:nvPr/>
        </p:nvSpPr>
        <p:spPr>
          <a:xfrm>
            <a:off x="914398" y="2255986"/>
            <a:ext cx="328437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It may seem like our model isn’t very good .That’s because the predictions seem to be pretty accurate for those players with a value lower than €30M. </a:t>
            </a:r>
          </a:p>
          <a:p>
            <a:pPr algn="l"/>
            <a:r>
              <a:rPr lang="en-US" sz="2000" dirty="0"/>
              <a:t>Those players represent 99.33% of the total players !</a:t>
            </a:r>
            <a:endParaRPr lang="he-IL" sz="20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AFABFA3-0F98-4BB6-A149-B6F70F41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975" y="2173157"/>
            <a:ext cx="6007141" cy="3845088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E1E84F5-307B-4D7A-BD9F-0759CF303F8D}"/>
              </a:ext>
            </a:extLst>
          </p:cNvPr>
          <p:cNvSpPr txBox="1"/>
          <p:nvPr/>
        </p:nvSpPr>
        <p:spPr>
          <a:xfrm>
            <a:off x="989044" y="5010330"/>
            <a:ext cx="349897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We have 52% accuracy with that method.</a:t>
            </a:r>
          </a:p>
          <a:p>
            <a:pPr algn="l"/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AE8AFFA-C48D-4444-840F-3966B607E7A6}"/>
              </a:ext>
            </a:extLst>
          </p:cNvPr>
          <p:cNvSpPr txBox="1"/>
          <p:nvPr/>
        </p:nvSpPr>
        <p:spPr>
          <a:xfrm>
            <a:off x="2948473" y="524900"/>
            <a:ext cx="570100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Predict rating by value</a:t>
            </a:r>
            <a:endParaRPr lang="he-IL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94079886-8C30-4851-BD27-E905F81085BA}"/>
              </a:ext>
            </a:extLst>
          </p:cNvPr>
          <p:cNvSpPr txBox="1"/>
          <p:nvPr/>
        </p:nvSpPr>
        <p:spPr>
          <a:xfrm>
            <a:off x="4366726" y="1109007"/>
            <a:ext cx="286449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Linear Regression</a:t>
            </a:r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959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810A778-A674-4E21-A2CB-A8784CB9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762" y="2448509"/>
            <a:ext cx="5390859" cy="361835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39D5DC1-450A-4FC1-8B53-1AA4E3E0F15D}"/>
              </a:ext>
            </a:extLst>
          </p:cNvPr>
          <p:cNvSpPr txBox="1"/>
          <p:nvPr/>
        </p:nvSpPr>
        <p:spPr>
          <a:xfrm>
            <a:off x="2948473" y="524900"/>
            <a:ext cx="570100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Predict rating by value</a:t>
            </a:r>
            <a:endParaRPr lang="he-IL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6598DD5-F835-47FF-8914-57DFF2576BB8}"/>
              </a:ext>
            </a:extLst>
          </p:cNvPr>
          <p:cNvSpPr txBox="1"/>
          <p:nvPr/>
        </p:nvSpPr>
        <p:spPr>
          <a:xfrm>
            <a:off x="3480319" y="1079719"/>
            <a:ext cx="442271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Support Vector Regression</a:t>
            </a:r>
          </a:p>
          <a:p>
            <a:pPr algn="ctr"/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25A66EE-0C58-4BBD-AE6E-03D5524B3385}"/>
              </a:ext>
            </a:extLst>
          </p:cNvPr>
          <p:cNvSpPr txBox="1"/>
          <p:nvPr/>
        </p:nvSpPr>
        <p:spPr>
          <a:xfrm>
            <a:off x="802433" y="2286000"/>
            <a:ext cx="414254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We Use the </a:t>
            </a:r>
            <a:r>
              <a:rPr lang="en-US" sz="2400" dirty="0">
                <a:cs typeface="Aharoni" panose="02010803020104030203" pitchFamily="2" charset="-79"/>
              </a:rPr>
              <a:t>Support Vector Regression</a:t>
            </a:r>
          </a:p>
          <a:p>
            <a:pPr algn="l"/>
            <a:r>
              <a:rPr lang="en-US" sz="2400" dirty="0"/>
              <a:t> implementation with a radial basis function .</a:t>
            </a:r>
          </a:p>
          <a:p>
            <a:pPr algn="l"/>
            <a:r>
              <a:rPr lang="en-US" sz="2400" dirty="0"/>
              <a:t>We increase our accuracy, we got 89% accuracy with that method.</a:t>
            </a:r>
            <a:r>
              <a:rPr lang="he-IL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48707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132</Words>
  <Application>Microsoft Office PowerPoint</Application>
  <PresentationFormat>מסך רחב</PresentationFormat>
  <Paragraphs>15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is left-footed or rigth-footed players?</dc:title>
  <dc:creator>oshri</dc:creator>
  <cp:lastModifiedBy>oshri</cp:lastModifiedBy>
  <cp:revision>10</cp:revision>
  <dcterms:created xsi:type="dcterms:W3CDTF">2020-07-15T16:52:20Z</dcterms:created>
  <dcterms:modified xsi:type="dcterms:W3CDTF">2020-07-15T19:50:38Z</dcterms:modified>
</cp:coreProperties>
</file>