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09" autoAdjust="0"/>
  </p:normalViewPr>
  <p:slideViewPr>
    <p:cSldViewPr>
      <p:cViewPr varScale="1">
        <p:scale>
          <a:sx n="62" d="100"/>
          <a:sy n="62" d="100"/>
        </p:scale>
        <p:origin x="1400"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CBAD60-5569-F1F6-AB9F-6A2601A9802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a:extLst>
              <a:ext uri="{FF2B5EF4-FFF2-40B4-BE49-F238E27FC236}">
                <a16:creationId xmlns:a16="http://schemas.microsoft.com/office/drawing/2014/main" id="{26DF6DC6-A273-5CB4-9802-07962066423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13C9B769-2F19-4427-8807-C269CF81FA73}" type="datetimeFigureOut">
              <a:rPr lang="en-US"/>
              <a:pPr>
                <a:defRPr/>
              </a:pPr>
              <a:t>7/19/2022</a:t>
            </a:fld>
            <a:endParaRPr lang="en-US"/>
          </a:p>
        </p:txBody>
      </p:sp>
      <p:sp>
        <p:nvSpPr>
          <p:cNvPr id="4" name="Slide Image Placeholder 3">
            <a:extLst>
              <a:ext uri="{FF2B5EF4-FFF2-40B4-BE49-F238E27FC236}">
                <a16:creationId xmlns:a16="http://schemas.microsoft.com/office/drawing/2014/main" id="{12CC8AD0-65E2-4ABC-E5CA-F85803517C3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CF0159A-82F5-9DCE-502A-16352838920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AFE4016-37AA-9AE6-74A0-0DA8474D039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7" name="Slide Number Placeholder 6">
            <a:extLst>
              <a:ext uri="{FF2B5EF4-FFF2-40B4-BE49-F238E27FC236}">
                <a16:creationId xmlns:a16="http://schemas.microsoft.com/office/drawing/2014/main" id="{1D7B959B-F5C8-6021-0BB3-8C68A37962D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CEE8F4D-89E0-476A-B1D0-4F401DA9BA3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AA8DF76D-94FD-2C76-47BD-953148E0EF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3CE9AB85-C4C8-45AF-6835-9E1041C064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3732" name="Slide Number Placeholder 3">
            <a:extLst>
              <a:ext uri="{FF2B5EF4-FFF2-40B4-BE49-F238E27FC236}">
                <a16:creationId xmlns:a16="http://schemas.microsoft.com/office/drawing/2014/main" id="{146A2F0C-76F3-5C01-832C-F4E3A33F9BF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9729BE-4D3A-41FE-82B7-207756550811}" type="slidenum">
              <a:rPr lang="en-US" altLang="en-US"/>
              <a:pPr eaLnBrk="1" hangingPunct="1"/>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781C8E7-B621-7F9D-F61B-D4F3E7E0EE4A}"/>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B316C8-A6B6-4D50-923E-E6A428EBB0EC}" type="slidenum">
              <a:rPr lang="en-US" altLang="en-US"/>
              <a:pPr eaLnBrk="1" hangingPunct="1"/>
              <a:t>20</a:t>
            </a:fld>
            <a:endParaRPr lang="en-US" altLang="en-US"/>
          </a:p>
        </p:txBody>
      </p:sp>
      <p:sp>
        <p:nvSpPr>
          <p:cNvPr id="84995" name="Rectangle 2">
            <a:extLst>
              <a:ext uri="{FF2B5EF4-FFF2-40B4-BE49-F238E27FC236}">
                <a16:creationId xmlns:a16="http://schemas.microsoft.com/office/drawing/2014/main" id="{0BCCB3DC-A1A2-2AE1-C17A-A6F33CC9D6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D6ACB0F6-8EF7-1FAC-F73B-D2CF0D9032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E24C359-9A0A-54A3-CC35-6B00FFC6AE9C}"/>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DDCE54-0EF0-45D0-BEC6-6F3244C3793F}" type="slidenum">
              <a:rPr lang="en-US" altLang="en-US"/>
              <a:pPr eaLnBrk="1" hangingPunct="1"/>
              <a:t>21</a:t>
            </a:fld>
            <a:endParaRPr lang="en-US" altLang="en-US"/>
          </a:p>
        </p:txBody>
      </p:sp>
      <p:sp>
        <p:nvSpPr>
          <p:cNvPr id="86019" name="Rectangle 2">
            <a:extLst>
              <a:ext uri="{FF2B5EF4-FFF2-40B4-BE49-F238E27FC236}">
                <a16:creationId xmlns:a16="http://schemas.microsoft.com/office/drawing/2014/main" id="{7420D4F3-3137-0F21-46A7-1DD15362CC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AAF1B928-0DB1-C036-F2B3-030507BA2C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956E9A4-4510-E5DB-7CE7-455EC535F8B6}"/>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8B76DB-8263-4E89-BF07-F5B5B36D424A}" type="slidenum">
              <a:rPr lang="en-US" altLang="en-US"/>
              <a:pPr eaLnBrk="1" hangingPunct="1"/>
              <a:t>22</a:t>
            </a:fld>
            <a:endParaRPr lang="en-US" altLang="en-US"/>
          </a:p>
        </p:txBody>
      </p:sp>
      <p:sp>
        <p:nvSpPr>
          <p:cNvPr id="87043" name="Rectangle 2">
            <a:extLst>
              <a:ext uri="{FF2B5EF4-FFF2-40B4-BE49-F238E27FC236}">
                <a16:creationId xmlns:a16="http://schemas.microsoft.com/office/drawing/2014/main" id="{F85BA21C-7630-4190-B33E-C5E5A5B70A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9162F552-1272-1DBB-41C9-395D2DB7FD1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800">
                <a:sym typeface="Symbol" panose="05050102010706020507" pitchFamily="18" charset="2"/>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CD404FD7-3794-08B9-A142-2308A58E70AB}"/>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68D74C-CD3C-45F7-A8FE-99AB8FF48A6E}" type="slidenum">
              <a:rPr lang="en-US" altLang="en-US"/>
              <a:pPr eaLnBrk="1" hangingPunct="1"/>
              <a:t>23</a:t>
            </a:fld>
            <a:endParaRPr lang="en-US" altLang="en-US"/>
          </a:p>
        </p:txBody>
      </p:sp>
      <p:sp>
        <p:nvSpPr>
          <p:cNvPr id="88067" name="Rectangle 2">
            <a:extLst>
              <a:ext uri="{FF2B5EF4-FFF2-40B4-BE49-F238E27FC236}">
                <a16:creationId xmlns:a16="http://schemas.microsoft.com/office/drawing/2014/main" id="{B7844D10-5B63-500B-2932-06C57CD2FB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BA8149A2-AF34-ACE6-E9E3-668339E0D4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800">
                <a:sym typeface="Symbol" panose="05050102010706020507" pitchFamily="18" charset="2"/>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00E6E64-F7A6-B9D1-BD9A-A4DA3AE762CB}"/>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57D80A-5718-48ED-9BA0-3A26E3148CCC}" type="slidenum">
              <a:rPr lang="en-US" altLang="en-US"/>
              <a:pPr eaLnBrk="1" hangingPunct="1"/>
              <a:t>24</a:t>
            </a:fld>
            <a:endParaRPr lang="en-US" altLang="en-US"/>
          </a:p>
        </p:txBody>
      </p:sp>
      <p:sp>
        <p:nvSpPr>
          <p:cNvPr id="89091" name="Rectangle 2">
            <a:extLst>
              <a:ext uri="{FF2B5EF4-FFF2-40B4-BE49-F238E27FC236}">
                <a16:creationId xmlns:a16="http://schemas.microsoft.com/office/drawing/2014/main" id="{381C5164-2559-2F64-E767-398BB26A8A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1DC4916A-35DC-2BBC-7EBE-B7417FEC7A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800">
                <a:sym typeface="Symbol" panose="05050102010706020507" pitchFamily="18" charset="2"/>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031E0C54-E803-3C93-F123-1C3D6A60F590}"/>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ED4E33-1E25-4517-BF05-2F5DA78AF92C}" type="slidenum">
              <a:rPr lang="en-US" altLang="en-US"/>
              <a:pPr eaLnBrk="1" hangingPunct="1"/>
              <a:t>25</a:t>
            </a:fld>
            <a:endParaRPr lang="en-US" altLang="en-US"/>
          </a:p>
        </p:txBody>
      </p:sp>
      <p:sp>
        <p:nvSpPr>
          <p:cNvPr id="90115" name="Rectangle 2">
            <a:extLst>
              <a:ext uri="{FF2B5EF4-FFF2-40B4-BE49-F238E27FC236}">
                <a16:creationId xmlns:a16="http://schemas.microsoft.com/office/drawing/2014/main" id="{F3AEEA7F-198F-3647-49D8-1D72767396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a:extLst>
              <a:ext uri="{FF2B5EF4-FFF2-40B4-BE49-F238E27FC236}">
                <a16:creationId xmlns:a16="http://schemas.microsoft.com/office/drawing/2014/main" id="{6914236F-1B54-0205-F42B-829BF6DC87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800">
                <a:sym typeface="Symbol" panose="05050102010706020507" pitchFamily="18" charset="2"/>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CCED721-EE94-DE32-6B2B-8FA232F7BBB3}"/>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0B38EF-85FE-4558-9EE6-3CD802D2B11B}" type="slidenum">
              <a:rPr lang="en-US" altLang="en-US"/>
              <a:pPr eaLnBrk="1" hangingPunct="1"/>
              <a:t>26</a:t>
            </a:fld>
            <a:endParaRPr lang="en-US" altLang="en-US"/>
          </a:p>
        </p:txBody>
      </p:sp>
      <p:sp>
        <p:nvSpPr>
          <p:cNvPr id="91139" name="Rectangle 2">
            <a:extLst>
              <a:ext uri="{FF2B5EF4-FFF2-40B4-BE49-F238E27FC236}">
                <a16:creationId xmlns:a16="http://schemas.microsoft.com/office/drawing/2014/main" id="{B9E95E88-CBCF-A885-7902-D125136FCE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a:extLst>
              <a:ext uri="{FF2B5EF4-FFF2-40B4-BE49-F238E27FC236}">
                <a16:creationId xmlns:a16="http://schemas.microsoft.com/office/drawing/2014/main" id="{76847D33-B70A-179F-968D-01F34128F5F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800">
                <a:sym typeface="Symbol" panose="05050102010706020507" pitchFamily="18" charset="2"/>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6387270-D3DC-1EB9-B41C-F25537AA3F0E}"/>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DEB455-C2D7-439B-BDBA-34122039BF51}" type="slidenum">
              <a:rPr lang="en-US" altLang="en-US"/>
              <a:pPr eaLnBrk="1" hangingPunct="1"/>
              <a:t>29</a:t>
            </a:fld>
            <a:endParaRPr lang="en-US" altLang="en-US"/>
          </a:p>
        </p:txBody>
      </p:sp>
      <p:sp>
        <p:nvSpPr>
          <p:cNvPr id="92163" name="Rectangle 2">
            <a:extLst>
              <a:ext uri="{FF2B5EF4-FFF2-40B4-BE49-F238E27FC236}">
                <a16:creationId xmlns:a16="http://schemas.microsoft.com/office/drawing/2014/main" id="{CC1432D3-41FF-A9EE-EC4D-CCDD7F91C69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a:extLst>
              <a:ext uri="{FF2B5EF4-FFF2-40B4-BE49-F238E27FC236}">
                <a16:creationId xmlns:a16="http://schemas.microsoft.com/office/drawing/2014/main" id="{25B47E7E-77E0-829A-342B-78360A3B25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en-US" sz="800">
                <a:sym typeface="Symbol" panose="05050102010706020507" pitchFamily="18" charset="2"/>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8BD7DDE-3B5D-6371-6237-9373E0133714}"/>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1D513D-2688-4BFF-B8FB-D5428F299EA8}" type="slidenum">
              <a:rPr lang="en-US" altLang="en-US"/>
              <a:pPr eaLnBrk="1" hangingPunct="1"/>
              <a:t>30</a:t>
            </a:fld>
            <a:endParaRPr lang="en-US" altLang="en-US"/>
          </a:p>
        </p:txBody>
      </p:sp>
      <p:sp>
        <p:nvSpPr>
          <p:cNvPr id="93187" name="Rectangle 2">
            <a:extLst>
              <a:ext uri="{FF2B5EF4-FFF2-40B4-BE49-F238E27FC236}">
                <a16:creationId xmlns:a16="http://schemas.microsoft.com/office/drawing/2014/main" id="{2E843B23-6223-B62A-2AA1-39947E76C3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a:extLst>
              <a:ext uri="{FF2B5EF4-FFF2-40B4-BE49-F238E27FC236}">
                <a16:creationId xmlns:a16="http://schemas.microsoft.com/office/drawing/2014/main" id="{E2D15E57-4328-07E1-F8D0-6D6706CBEB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sym typeface="Symbol" panose="05050102010706020507" pitchFamily="18" charset="2"/>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B29BFF14-59ED-7423-6870-8823F9A8EBED}"/>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28EBA7-8FC6-44D4-9154-202EA8FA9EA5}" type="slidenum">
              <a:rPr lang="en-US" altLang="en-US"/>
              <a:pPr eaLnBrk="1" hangingPunct="1"/>
              <a:t>31</a:t>
            </a:fld>
            <a:endParaRPr lang="en-US" altLang="en-US"/>
          </a:p>
        </p:txBody>
      </p:sp>
      <p:sp>
        <p:nvSpPr>
          <p:cNvPr id="94211" name="Rectangle 2">
            <a:extLst>
              <a:ext uri="{FF2B5EF4-FFF2-40B4-BE49-F238E27FC236}">
                <a16:creationId xmlns:a16="http://schemas.microsoft.com/office/drawing/2014/main" id="{F9ED9A53-864B-468B-C7BB-B0DF404A5C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a:extLst>
              <a:ext uri="{FF2B5EF4-FFF2-40B4-BE49-F238E27FC236}">
                <a16:creationId xmlns:a16="http://schemas.microsoft.com/office/drawing/2014/main" id="{ADC56451-1331-CD26-8D21-E822705188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en-US" sz="800">
                <a:sym typeface="Symbol" panose="05050102010706020507" pitchFamily="18" charset="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EE8F4D-89E0-476A-B1D0-4F401DA9BA39}" type="slidenum">
              <a:rPr lang="en-US" altLang="en-US" smtClean="0"/>
              <a:pPr/>
              <a:t>2</a:t>
            </a:fld>
            <a:endParaRPr lang="en-US" altLang="en-US"/>
          </a:p>
        </p:txBody>
      </p:sp>
    </p:spTree>
    <p:extLst>
      <p:ext uri="{BB962C8B-B14F-4D97-AF65-F5344CB8AC3E}">
        <p14:creationId xmlns:p14="http://schemas.microsoft.com/office/powerpoint/2010/main" val="162441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AE59BE12-C8F2-F60E-A75B-FDE63B247DF4}"/>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A43026-56AD-49CF-AFFE-5FF1624F33E0}" type="slidenum">
              <a:rPr lang="en-US" altLang="en-US"/>
              <a:pPr eaLnBrk="1" hangingPunct="1"/>
              <a:t>32</a:t>
            </a:fld>
            <a:endParaRPr lang="en-US" altLang="en-US"/>
          </a:p>
        </p:txBody>
      </p:sp>
      <p:sp>
        <p:nvSpPr>
          <p:cNvPr id="95235" name="Rectangle 2">
            <a:extLst>
              <a:ext uri="{FF2B5EF4-FFF2-40B4-BE49-F238E27FC236}">
                <a16:creationId xmlns:a16="http://schemas.microsoft.com/office/drawing/2014/main" id="{54B63FD3-9C78-5B29-8DC7-1CC0E96F72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a:extLst>
              <a:ext uri="{FF2B5EF4-FFF2-40B4-BE49-F238E27FC236}">
                <a16:creationId xmlns:a16="http://schemas.microsoft.com/office/drawing/2014/main" id="{3F446FA8-6635-70DE-3C0D-A05FAC252C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98DACD8-7550-3656-86FC-CC10677214B1}"/>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A1B8B-FA40-440E-B041-D3AD84B85C18}" type="slidenum">
              <a:rPr lang="en-US" altLang="en-US"/>
              <a:pPr eaLnBrk="1" hangingPunct="1"/>
              <a:t>33</a:t>
            </a:fld>
            <a:endParaRPr lang="en-US" altLang="en-US"/>
          </a:p>
        </p:txBody>
      </p:sp>
      <p:sp>
        <p:nvSpPr>
          <p:cNvPr id="96259" name="Rectangle 2">
            <a:extLst>
              <a:ext uri="{FF2B5EF4-FFF2-40B4-BE49-F238E27FC236}">
                <a16:creationId xmlns:a16="http://schemas.microsoft.com/office/drawing/2014/main" id="{FBF08CD3-BB89-5265-5297-D7ABCFDFA3A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a:extLst>
              <a:ext uri="{FF2B5EF4-FFF2-40B4-BE49-F238E27FC236}">
                <a16:creationId xmlns:a16="http://schemas.microsoft.com/office/drawing/2014/main" id="{2A7FDEC3-F7FF-1229-3607-56C35D68F8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DEAFD8F-28F2-706C-57BA-09AC387DDA92}"/>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9FB806-203D-4F92-94CA-FED0CF01029D}" type="slidenum">
              <a:rPr lang="en-US" altLang="en-US"/>
              <a:pPr eaLnBrk="1" hangingPunct="1"/>
              <a:t>34</a:t>
            </a:fld>
            <a:endParaRPr lang="en-US" altLang="en-US"/>
          </a:p>
        </p:txBody>
      </p:sp>
      <p:sp>
        <p:nvSpPr>
          <p:cNvPr id="97283" name="Rectangle 2">
            <a:extLst>
              <a:ext uri="{FF2B5EF4-FFF2-40B4-BE49-F238E27FC236}">
                <a16:creationId xmlns:a16="http://schemas.microsoft.com/office/drawing/2014/main" id="{B3A7B866-BAB9-20AB-0948-818A4019B75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a:extLst>
              <a:ext uri="{FF2B5EF4-FFF2-40B4-BE49-F238E27FC236}">
                <a16:creationId xmlns:a16="http://schemas.microsoft.com/office/drawing/2014/main" id="{E4F3F12E-ACBC-EF02-54FE-F8974C6E04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6689C75-2DC3-544C-4A86-CACD2F045853}"/>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A5490F-F129-42D6-9310-3FDE3D8834C5}" type="slidenum">
              <a:rPr lang="en-US" altLang="en-US"/>
              <a:pPr eaLnBrk="1" hangingPunct="1"/>
              <a:t>35</a:t>
            </a:fld>
            <a:endParaRPr lang="en-US" altLang="en-US"/>
          </a:p>
        </p:txBody>
      </p:sp>
      <p:sp>
        <p:nvSpPr>
          <p:cNvPr id="98307" name="Rectangle 2">
            <a:extLst>
              <a:ext uri="{FF2B5EF4-FFF2-40B4-BE49-F238E27FC236}">
                <a16:creationId xmlns:a16="http://schemas.microsoft.com/office/drawing/2014/main" id="{74B7EF05-F9B1-6DBF-0044-C929055AFBC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a:extLst>
              <a:ext uri="{FF2B5EF4-FFF2-40B4-BE49-F238E27FC236}">
                <a16:creationId xmlns:a16="http://schemas.microsoft.com/office/drawing/2014/main" id="{E34A0C10-25E8-7FE0-1803-BB0DDB4FEC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67BC6443-CF03-C707-C793-83890C5DF0B2}"/>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CAC438-3519-4DDC-A673-6026D291D4C2}" type="slidenum">
              <a:rPr lang="en-US" altLang="en-US"/>
              <a:pPr eaLnBrk="1" hangingPunct="1"/>
              <a:t>37</a:t>
            </a:fld>
            <a:endParaRPr lang="en-US" altLang="en-US"/>
          </a:p>
        </p:txBody>
      </p:sp>
      <p:sp>
        <p:nvSpPr>
          <p:cNvPr id="99331" name="Rectangle 2">
            <a:extLst>
              <a:ext uri="{FF2B5EF4-FFF2-40B4-BE49-F238E27FC236}">
                <a16:creationId xmlns:a16="http://schemas.microsoft.com/office/drawing/2014/main" id="{A3AF381B-8D05-53B5-79CF-BEB44E9DDC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a:extLst>
              <a:ext uri="{FF2B5EF4-FFF2-40B4-BE49-F238E27FC236}">
                <a16:creationId xmlns:a16="http://schemas.microsoft.com/office/drawing/2014/main" id="{6F3F3D66-EEF9-0E69-1F0D-4B0FD4B806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73FD9DC-0311-C372-7E4E-F63DAC83F1D2}"/>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C6C748-DE9D-41FB-8617-7EC4CD4CF5F3}" type="slidenum">
              <a:rPr lang="en-US" altLang="en-US"/>
              <a:pPr eaLnBrk="1" hangingPunct="1"/>
              <a:t>38</a:t>
            </a:fld>
            <a:endParaRPr lang="en-US" altLang="en-US"/>
          </a:p>
        </p:txBody>
      </p:sp>
      <p:sp>
        <p:nvSpPr>
          <p:cNvPr id="100355" name="Rectangle 2">
            <a:extLst>
              <a:ext uri="{FF2B5EF4-FFF2-40B4-BE49-F238E27FC236}">
                <a16:creationId xmlns:a16="http://schemas.microsoft.com/office/drawing/2014/main" id="{E9B17888-CBBE-5F19-B188-F83A3869D0F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a:extLst>
              <a:ext uri="{FF2B5EF4-FFF2-40B4-BE49-F238E27FC236}">
                <a16:creationId xmlns:a16="http://schemas.microsoft.com/office/drawing/2014/main" id="{80B3D832-E7FA-7AA5-A182-8BEC88D688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62F76848-E7FC-301B-7D30-4E9DAD242FB0}"/>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C39870-EDE0-477A-870D-547248038B51}" type="slidenum">
              <a:rPr lang="en-US" altLang="en-US"/>
              <a:pPr eaLnBrk="1" hangingPunct="1"/>
              <a:t>39</a:t>
            </a:fld>
            <a:endParaRPr lang="en-US" altLang="en-US"/>
          </a:p>
        </p:txBody>
      </p:sp>
      <p:sp>
        <p:nvSpPr>
          <p:cNvPr id="101379" name="Rectangle 2">
            <a:extLst>
              <a:ext uri="{FF2B5EF4-FFF2-40B4-BE49-F238E27FC236}">
                <a16:creationId xmlns:a16="http://schemas.microsoft.com/office/drawing/2014/main" id="{CB6C559E-9FB7-9F2B-7616-3811BBEACD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a:extLst>
              <a:ext uri="{FF2B5EF4-FFF2-40B4-BE49-F238E27FC236}">
                <a16:creationId xmlns:a16="http://schemas.microsoft.com/office/drawing/2014/main" id="{2FDCFEC9-DD85-8D17-21C9-519A9107D6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195F2E43-3B0D-5DE3-373E-7937CF0B8CCD}"/>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C18E47-BF8A-4271-B50C-19F4DF3754E0}" type="slidenum">
              <a:rPr lang="en-US" altLang="en-US"/>
              <a:pPr eaLnBrk="1" hangingPunct="1"/>
              <a:t>42</a:t>
            </a:fld>
            <a:endParaRPr lang="en-US" altLang="en-US"/>
          </a:p>
        </p:txBody>
      </p:sp>
      <p:sp>
        <p:nvSpPr>
          <p:cNvPr id="102403" name="Rectangle 2">
            <a:extLst>
              <a:ext uri="{FF2B5EF4-FFF2-40B4-BE49-F238E27FC236}">
                <a16:creationId xmlns:a16="http://schemas.microsoft.com/office/drawing/2014/main" id="{FCD47D9E-56B3-5C98-7545-CD045086C74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a:extLst>
              <a:ext uri="{FF2B5EF4-FFF2-40B4-BE49-F238E27FC236}">
                <a16:creationId xmlns:a16="http://schemas.microsoft.com/office/drawing/2014/main" id="{28D9A7C7-E5D7-F11C-4B07-BECAE2B631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4A91B57-184F-0659-CDE5-BB72CB44BB75}"/>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9BC66A-EFC1-4CC4-8FFE-93E0241FEA5A}" type="slidenum">
              <a:rPr lang="en-US" altLang="en-US"/>
              <a:pPr eaLnBrk="1" hangingPunct="1"/>
              <a:t>43</a:t>
            </a:fld>
            <a:endParaRPr lang="en-US" altLang="en-US"/>
          </a:p>
        </p:txBody>
      </p:sp>
      <p:sp>
        <p:nvSpPr>
          <p:cNvPr id="103427" name="Rectangle 2">
            <a:extLst>
              <a:ext uri="{FF2B5EF4-FFF2-40B4-BE49-F238E27FC236}">
                <a16:creationId xmlns:a16="http://schemas.microsoft.com/office/drawing/2014/main" id="{59BFBA36-B237-39AA-1398-FFF9616B6BC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a:extLst>
              <a:ext uri="{FF2B5EF4-FFF2-40B4-BE49-F238E27FC236}">
                <a16:creationId xmlns:a16="http://schemas.microsoft.com/office/drawing/2014/main" id="{CAE3A479-E786-D4F8-FCB5-956C4B0344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en-US" sz="800">
                <a:sym typeface="Symbol" panose="05050102010706020507" pitchFamily="18" charset="2"/>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B6EC4E8B-7965-1169-10CA-819EAE0221DD}"/>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D4E6DF-B3AE-443A-AFF7-ADB05EE8F234}" type="slidenum">
              <a:rPr lang="en-US" altLang="en-US"/>
              <a:pPr eaLnBrk="1" hangingPunct="1"/>
              <a:t>44</a:t>
            </a:fld>
            <a:endParaRPr lang="en-US" altLang="en-US"/>
          </a:p>
        </p:txBody>
      </p:sp>
      <p:sp>
        <p:nvSpPr>
          <p:cNvPr id="104451" name="Rectangle 2">
            <a:extLst>
              <a:ext uri="{FF2B5EF4-FFF2-40B4-BE49-F238E27FC236}">
                <a16:creationId xmlns:a16="http://schemas.microsoft.com/office/drawing/2014/main" id="{8015F8B4-B2CC-2CC1-7D38-D4C8B1C172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a:extLst>
              <a:ext uri="{FF2B5EF4-FFF2-40B4-BE49-F238E27FC236}">
                <a16:creationId xmlns:a16="http://schemas.microsoft.com/office/drawing/2014/main" id="{D708D627-BAC0-2E36-9593-CE728909CC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011A6DF0-0F40-57F1-1FF7-7FAD5704AC94}"/>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905364-1FE6-4172-9B04-A2740E4FE14F}" type="slidenum">
              <a:rPr lang="en-US" altLang="en-US"/>
              <a:pPr eaLnBrk="1" hangingPunct="1"/>
              <a:t>13</a:t>
            </a:fld>
            <a:endParaRPr lang="en-US" altLang="en-US"/>
          </a:p>
        </p:txBody>
      </p:sp>
      <p:sp>
        <p:nvSpPr>
          <p:cNvPr id="77827" name="Rectangle 2">
            <a:extLst>
              <a:ext uri="{FF2B5EF4-FFF2-40B4-BE49-F238E27FC236}">
                <a16:creationId xmlns:a16="http://schemas.microsoft.com/office/drawing/2014/main" id="{74EE5EE0-0ED6-4E88-C3A9-66AC740544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CF09E17C-F5FD-1084-8EE5-9E3ACC491E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3C08840-4F10-7143-C882-9AA5809768F9}"/>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869DAF-FC11-4B0A-9ADD-55DB4262DBC1}" type="slidenum">
              <a:rPr lang="en-US" altLang="en-US"/>
              <a:pPr eaLnBrk="1" hangingPunct="1"/>
              <a:t>46</a:t>
            </a:fld>
            <a:endParaRPr lang="en-US" altLang="en-US"/>
          </a:p>
        </p:txBody>
      </p:sp>
      <p:sp>
        <p:nvSpPr>
          <p:cNvPr id="105475" name="Rectangle 2">
            <a:extLst>
              <a:ext uri="{FF2B5EF4-FFF2-40B4-BE49-F238E27FC236}">
                <a16:creationId xmlns:a16="http://schemas.microsoft.com/office/drawing/2014/main" id="{7B61B8E5-35DA-956A-D8F2-30DC577C6255}"/>
              </a:ext>
            </a:extLst>
          </p:cNvPr>
          <p:cNvSpPr>
            <a:spLocks noGrp="1" noRot="1" noChangeAspect="1" noChangeArrowheads="1" noTextEdit="1"/>
          </p:cNvSpPr>
          <p:nvPr>
            <p:ph type="sldImg"/>
          </p:nvPr>
        </p:nvSpPr>
        <p:spPr bwMode="auto">
          <a:xfrm>
            <a:off x="1143000" y="690563"/>
            <a:ext cx="4576763" cy="34321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a:extLst>
              <a:ext uri="{FF2B5EF4-FFF2-40B4-BE49-F238E27FC236}">
                <a16:creationId xmlns:a16="http://schemas.microsoft.com/office/drawing/2014/main" id="{4721F395-890B-9277-4851-127B4A30412F}"/>
              </a:ext>
            </a:extLst>
          </p:cNvPr>
          <p:cNvSpPr>
            <a:spLocks noGrp="1" noChangeArrowheads="1"/>
          </p:cNvSpPr>
          <p:nvPr>
            <p:ph type="body" idx="1"/>
          </p:nvPr>
        </p:nvSpPr>
        <p:spPr bwMode="auto">
          <a:xfrm>
            <a:off x="838200" y="4340225"/>
            <a:ext cx="5181600" cy="4354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sym typeface="Symbol" panose="05050102010706020507" pitchFamily="18" charset="2"/>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C989C575-64A0-9585-D0F8-B9F779F5935B}"/>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86F79D-A3CA-42A2-9397-A2A22AC6FF10}" type="slidenum">
              <a:rPr lang="en-US" altLang="en-US"/>
              <a:pPr eaLnBrk="1" hangingPunct="1"/>
              <a:t>47</a:t>
            </a:fld>
            <a:endParaRPr lang="en-US" altLang="en-US"/>
          </a:p>
        </p:txBody>
      </p:sp>
      <p:sp>
        <p:nvSpPr>
          <p:cNvPr id="106499" name="Rectangle 2">
            <a:extLst>
              <a:ext uri="{FF2B5EF4-FFF2-40B4-BE49-F238E27FC236}">
                <a16:creationId xmlns:a16="http://schemas.microsoft.com/office/drawing/2014/main" id="{9552A304-9F50-1F2C-7784-3AD91EBA464A}"/>
              </a:ext>
            </a:extLst>
          </p:cNvPr>
          <p:cNvSpPr>
            <a:spLocks noGrp="1" noRot="1" noChangeAspect="1" noChangeArrowheads="1" noTextEdit="1"/>
          </p:cNvSpPr>
          <p:nvPr>
            <p:ph type="sldImg"/>
          </p:nvPr>
        </p:nvSpPr>
        <p:spPr bwMode="auto">
          <a:xfrm>
            <a:off x="1143000" y="690563"/>
            <a:ext cx="4576763" cy="34321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a:extLst>
              <a:ext uri="{FF2B5EF4-FFF2-40B4-BE49-F238E27FC236}">
                <a16:creationId xmlns:a16="http://schemas.microsoft.com/office/drawing/2014/main" id="{08D4AF35-4FB0-F378-7A6E-E46121EBED12}"/>
              </a:ext>
            </a:extLst>
          </p:cNvPr>
          <p:cNvSpPr>
            <a:spLocks noGrp="1" noChangeArrowheads="1"/>
          </p:cNvSpPr>
          <p:nvPr>
            <p:ph type="body" idx="1"/>
          </p:nvPr>
        </p:nvSpPr>
        <p:spPr bwMode="auto">
          <a:xfrm>
            <a:off x="838200" y="4340225"/>
            <a:ext cx="5181600" cy="4354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sym typeface="Symbol" panose="05050102010706020507" pitchFamily="18" charset="2"/>
              </a:rPr>
              <a:t> </a:t>
            </a:r>
            <a:endParaRPr lang="en-US" altLang="en-US" sz="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F9005913-47E5-FA7B-8709-F6AFFD927C2F}"/>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1C1500-0C8F-45A2-B70D-F390B40D571E}" type="slidenum">
              <a:rPr lang="en-US" altLang="en-US"/>
              <a:pPr eaLnBrk="1" hangingPunct="1"/>
              <a:t>48</a:t>
            </a:fld>
            <a:endParaRPr lang="en-US" altLang="en-US"/>
          </a:p>
        </p:txBody>
      </p:sp>
      <p:sp>
        <p:nvSpPr>
          <p:cNvPr id="107523" name="Rectangle 2">
            <a:extLst>
              <a:ext uri="{FF2B5EF4-FFF2-40B4-BE49-F238E27FC236}">
                <a16:creationId xmlns:a16="http://schemas.microsoft.com/office/drawing/2014/main" id="{E6C37185-3446-0FAF-3EF1-B795E99675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a:extLst>
              <a:ext uri="{FF2B5EF4-FFF2-40B4-BE49-F238E27FC236}">
                <a16:creationId xmlns:a16="http://schemas.microsoft.com/office/drawing/2014/main" id="{9C5E4A0B-30E8-A10D-63B5-D8ABB62E97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DE6D54F2-0B66-6798-B2C7-0533FBD96A74}"/>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E6C356-95F9-431C-937E-6CCF30245D5B}" type="slidenum">
              <a:rPr lang="en-US" altLang="en-US"/>
              <a:pPr eaLnBrk="1" hangingPunct="1"/>
              <a:t>52</a:t>
            </a:fld>
            <a:endParaRPr lang="en-US" altLang="en-US"/>
          </a:p>
        </p:txBody>
      </p:sp>
      <p:sp>
        <p:nvSpPr>
          <p:cNvPr id="108547" name="Rectangle 2">
            <a:extLst>
              <a:ext uri="{FF2B5EF4-FFF2-40B4-BE49-F238E27FC236}">
                <a16:creationId xmlns:a16="http://schemas.microsoft.com/office/drawing/2014/main" id="{A893578A-443C-4F23-1D9E-F8D47C667A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a:extLst>
              <a:ext uri="{FF2B5EF4-FFF2-40B4-BE49-F238E27FC236}">
                <a16:creationId xmlns:a16="http://schemas.microsoft.com/office/drawing/2014/main" id="{D03941C8-621F-71B3-93AD-34C0AFF359F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FB11AA5-C6EC-02FE-557A-0E57D916A7E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830A65C-C4A8-46D8-ADA9-93CF76DF6452}" type="slidenum">
              <a:rPr lang="en-US" altLang="en-US" sz="1200"/>
              <a:pPr algn="r" eaLnBrk="1" hangingPunct="1"/>
              <a:t>53</a:t>
            </a:fld>
            <a:endParaRPr lang="en-US" altLang="en-US" sz="1200"/>
          </a:p>
        </p:txBody>
      </p:sp>
      <p:sp>
        <p:nvSpPr>
          <p:cNvPr id="109571" name="Rectangle 2">
            <a:extLst>
              <a:ext uri="{FF2B5EF4-FFF2-40B4-BE49-F238E27FC236}">
                <a16:creationId xmlns:a16="http://schemas.microsoft.com/office/drawing/2014/main" id="{66A988AB-12B0-2CBD-5F96-9CF7765329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a:extLst>
              <a:ext uri="{FF2B5EF4-FFF2-40B4-BE49-F238E27FC236}">
                <a16:creationId xmlns:a16="http://schemas.microsoft.com/office/drawing/2014/main" id="{62AE7E1A-5484-719E-92E6-7A15CCB2EB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FF477600-D426-CD61-3919-66DDB81F5F6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936C2A-B04B-4324-BD0A-C1E67FA71A05}" type="slidenum">
              <a:rPr lang="en-US" altLang="en-US"/>
              <a:pPr eaLnBrk="1" hangingPunct="1"/>
              <a:t>54</a:t>
            </a:fld>
            <a:endParaRPr lang="en-US" altLang="en-US"/>
          </a:p>
        </p:txBody>
      </p:sp>
      <p:sp>
        <p:nvSpPr>
          <p:cNvPr id="110595" name="Rectangle 2">
            <a:extLst>
              <a:ext uri="{FF2B5EF4-FFF2-40B4-BE49-F238E27FC236}">
                <a16:creationId xmlns:a16="http://schemas.microsoft.com/office/drawing/2014/main" id="{06CD99A0-E415-A7DB-49FD-EC2AF1425A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a:extLst>
              <a:ext uri="{FF2B5EF4-FFF2-40B4-BE49-F238E27FC236}">
                <a16:creationId xmlns:a16="http://schemas.microsoft.com/office/drawing/2014/main" id="{51149245-B921-7580-751D-25533D8B16C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DCDEC6C-18C0-88E4-2FC2-A485942AF32C}"/>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44E08E-CAF6-41C7-91A0-D69700F2D80A}" type="slidenum">
              <a:rPr lang="en-US" altLang="en-US"/>
              <a:pPr eaLnBrk="1" hangingPunct="1"/>
              <a:t>55</a:t>
            </a:fld>
            <a:endParaRPr lang="en-US" altLang="en-US"/>
          </a:p>
        </p:txBody>
      </p:sp>
      <p:sp>
        <p:nvSpPr>
          <p:cNvPr id="111619" name="Rectangle 2">
            <a:extLst>
              <a:ext uri="{FF2B5EF4-FFF2-40B4-BE49-F238E27FC236}">
                <a16:creationId xmlns:a16="http://schemas.microsoft.com/office/drawing/2014/main" id="{608C3B20-D417-551B-7F49-D591ED2F00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a:extLst>
              <a:ext uri="{FF2B5EF4-FFF2-40B4-BE49-F238E27FC236}">
                <a16:creationId xmlns:a16="http://schemas.microsoft.com/office/drawing/2014/main" id="{E3CCDCA1-DBDC-7F49-F8DD-A492DEE5E8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en-US" sz="800"/>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4116B76-2BAB-9368-D895-59567621B854}"/>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83A08C-FBB9-4E18-96FE-4BB04E41D59F}" type="slidenum">
              <a:rPr lang="en-US" altLang="en-US"/>
              <a:pPr eaLnBrk="1" hangingPunct="1"/>
              <a:t>56</a:t>
            </a:fld>
            <a:endParaRPr lang="en-US" altLang="en-US"/>
          </a:p>
        </p:txBody>
      </p:sp>
      <p:sp>
        <p:nvSpPr>
          <p:cNvPr id="112643" name="Rectangle 2">
            <a:extLst>
              <a:ext uri="{FF2B5EF4-FFF2-40B4-BE49-F238E27FC236}">
                <a16:creationId xmlns:a16="http://schemas.microsoft.com/office/drawing/2014/main" id="{09ACEC96-9CE7-610E-09C9-09DFF69026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a:extLst>
              <a:ext uri="{FF2B5EF4-FFF2-40B4-BE49-F238E27FC236}">
                <a16:creationId xmlns:a16="http://schemas.microsoft.com/office/drawing/2014/main" id="{15965216-972B-9DC4-2487-93F6FCD41F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800"/>
              <a:t> </a:t>
            </a:r>
            <a:endParaRPr lang="en-US" altLang="en-US" sz="800">
              <a:latin typeface="Courier New" panose="02070309020205020404" pitchFamily="49"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A1227011-4CD4-D0C6-AAB5-F25143F210EB}"/>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0DD033-DE29-4F64-8AF8-130777BBDBDD}" type="slidenum">
              <a:rPr lang="en-US" altLang="en-US"/>
              <a:pPr eaLnBrk="1" hangingPunct="1"/>
              <a:t>57</a:t>
            </a:fld>
            <a:endParaRPr lang="en-US" altLang="en-US"/>
          </a:p>
        </p:txBody>
      </p:sp>
      <p:sp>
        <p:nvSpPr>
          <p:cNvPr id="113667" name="Rectangle 2">
            <a:extLst>
              <a:ext uri="{FF2B5EF4-FFF2-40B4-BE49-F238E27FC236}">
                <a16:creationId xmlns:a16="http://schemas.microsoft.com/office/drawing/2014/main" id="{972EA445-DBF5-E186-21D6-E5B83F94C3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a:extLst>
              <a:ext uri="{FF2B5EF4-FFF2-40B4-BE49-F238E27FC236}">
                <a16:creationId xmlns:a16="http://schemas.microsoft.com/office/drawing/2014/main" id="{3CFB3D36-D782-4FF0-2AC4-4753040EE52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r>
              <a:rPr lang="en-US" altLang="en-US" sz="80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5E355B31-66FE-4309-A849-BE31307B08EC}"/>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B8EC6B-F021-4E3D-ADD5-72218620CFF4}" type="slidenum">
              <a:rPr lang="en-US" altLang="en-US"/>
              <a:pPr eaLnBrk="1" hangingPunct="1"/>
              <a:t>58</a:t>
            </a:fld>
            <a:endParaRPr lang="en-US" altLang="en-US"/>
          </a:p>
        </p:txBody>
      </p:sp>
      <p:sp>
        <p:nvSpPr>
          <p:cNvPr id="114691" name="Rectangle 2">
            <a:extLst>
              <a:ext uri="{FF2B5EF4-FFF2-40B4-BE49-F238E27FC236}">
                <a16:creationId xmlns:a16="http://schemas.microsoft.com/office/drawing/2014/main" id="{5152C1C3-ACFB-2B1E-166A-57904C8B9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a:extLst>
              <a:ext uri="{FF2B5EF4-FFF2-40B4-BE49-F238E27FC236}">
                <a16:creationId xmlns:a16="http://schemas.microsoft.com/office/drawing/2014/main" id="{8411D28A-8AA6-DE6F-8068-209C0CD8FC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r>
              <a:rPr lang="en-US" altLang="en-US" sz="80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0A6FD7E-1F50-B668-B75E-080F79112CDE}"/>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B0A48D-2856-4372-880F-3E2F0DC0FF6E}" type="slidenum">
              <a:rPr lang="en-US" altLang="en-US"/>
              <a:pPr eaLnBrk="1" hangingPunct="1"/>
              <a:t>14</a:t>
            </a:fld>
            <a:endParaRPr lang="en-US" altLang="en-US"/>
          </a:p>
        </p:txBody>
      </p:sp>
      <p:sp>
        <p:nvSpPr>
          <p:cNvPr id="78851" name="Rectangle 2">
            <a:extLst>
              <a:ext uri="{FF2B5EF4-FFF2-40B4-BE49-F238E27FC236}">
                <a16:creationId xmlns:a16="http://schemas.microsoft.com/office/drawing/2014/main" id="{B4BC18CA-F5AE-9239-9E8B-8B0C4FD5BF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a:extLst>
              <a:ext uri="{FF2B5EF4-FFF2-40B4-BE49-F238E27FC236}">
                <a16:creationId xmlns:a16="http://schemas.microsoft.com/office/drawing/2014/main" id="{C745701E-8281-F22F-BB62-89829A13FA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20000"/>
              </a:spcBef>
            </a:pPr>
            <a:r>
              <a:rPr lang="en-US" altLang="en-US" sz="80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B68A088-1657-1D85-D6DA-3665BAF48CC8}"/>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3BD1D9-FA07-4463-B15E-01387C09034A}" type="slidenum">
              <a:rPr lang="en-US" altLang="en-US"/>
              <a:pPr eaLnBrk="1" hangingPunct="1"/>
              <a:t>59</a:t>
            </a:fld>
            <a:endParaRPr lang="en-US" altLang="en-US"/>
          </a:p>
        </p:txBody>
      </p:sp>
      <p:sp>
        <p:nvSpPr>
          <p:cNvPr id="115715" name="Rectangle 2">
            <a:extLst>
              <a:ext uri="{FF2B5EF4-FFF2-40B4-BE49-F238E27FC236}">
                <a16:creationId xmlns:a16="http://schemas.microsoft.com/office/drawing/2014/main" id="{6CCB8B61-DAEE-6CE9-58A7-B16855550F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a:extLst>
              <a:ext uri="{FF2B5EF4-FFF2-40B4-BE49-F238E27FC236}">
                <a16:creationId xmlns:a16="http://schemas.microsoft.com/office/drawing/2014/main" id="{A69C6E2B-CE45-4CD6-617D-29BC6D5186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26D6D578-85DA-0A4F-8182-73042BFF9D0A}"/>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060720-2942-482B-A25C-0866BE92AF76}" type="slidenum">
              <a:rPr lang="en-US" altLang="en-US"/>
              <a:pPr eaLnBrk="1" hangingPunct="1"/>
              <a:t>60</a:t>
            </a:fld>
            <a:endParaRPr lang="en-US" altLang="en-US"/>
          </a:p>
        </p:txBody>
      </p:sp>
      <p:sp>
        <p:nvSpPr>
          <p:cNvPr id="116739" name="Rectangle 2">
            <a:extLst>
              <a:ext uri="{FF2B5EF4-FFF2-40B4-BE49-F238E27FC236}">
                <a16:creationId xmlns:a16="http://schemas.microsoft.com/office/drawing/2014/main" id="{F9CF254C-BD29-15C2-B3E6-BAC4995F535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a:extLst>
              <a:ext uri="{FF2B5EF4-FFF2-40B4-BE49-F238E27FC236}">
                <a16:creationId xmlns:a16="http://schemas.microsoft.com/office/drawing/2014/main" id="{7F8CEB8D-3D82-B5AA-B684-2A387AEE8A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6F6A385-80AA-E4D7-B392-CEFAD7BAF2E1}"/>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7D203B-4D1F-4560-9D0C-64104E8765FD}" type="slidenum">
              <a:rPr lang="en-US" altLang="en-US"/>
              <a:pPr eaLnBrk="1" hangingPunct="1"/>
              <a:t>61</a:t>
            </a:fld>
            <a:endParaRPr lang="en-US" altLang="en-US"/>
          </a:p>
        </p:txBody>
      </p:sp>
      <p:sp>
        <p:nvSpPr>
          <p:cNvPr id="117763" name="Rectangle 2">
            <a:extLst>
              <a:ext uri="{FF2B5EF4-FFF2-40B4-BE49-F238E27FC236}">
                <a16:creationId xmlns:a16="http://schemas.microsoft.com/office/drawing/2014/main" id="{14FA1DC1-F2F7-775B-2539-2C930877A1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a:extLst>
              <a:ext uri="{FF2B5EF4-FFF2-40B4-BE49-F238E27FC236}">
                <a16:creationId xmlns:a16="http://schemas.microsoft.com/office/drawing/2014/main" id="{A2AD3BE8-1946-CE4A-816D-54D4DC36D9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US" altLang="en-US" sz="80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41B2F720-9524-5277-0F24-C54748DBE27E}"/>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59CA11-5B0D-4758-9318-4A3472B8127B}" type="slidenum">
              <a:rPr lang="en-US" altLang="en-US"/>
              <a:pPr eaLnBrk="1" hangingPunct="1"/>
              <a:t>15</a:t>
            </a:fld>
            <a:endParaRPr lang="en-US" altLang="en-US"/>
          </a:p>
        </p:txBody>
      </p:sp>
      <p:sp>
        <p:nvSpPr>
          <p:cNvPr id="79875" name="Rectangle 2">
            <a:extLst>
              <a:ext uri="{FF2B5EF4-FFF2-40B4-BE49-F238E27FC236}">
                <a16:creationId xmlns:a16="http://schemas.microsoft.com/office/drawing/2014/main" id="{60435500-EE3D-2796-5134-D531D7177A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a:extLst>
              <a:ext uri="{FF2B5EF4-FFF2-40B4-BE49-F238E27FC236}">
                <a16:creationId xmlns:a16="http://schemas.microsoft.com/office/drawing/2014/main" id="{4410351E-0CA1-34BE-7FAF-1D7A53BF6A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20000"/>
              </a:spcBef>
            </a:pPr>
            <a:r>
              <a:rPr lang="en-US" altLang="en-US" sz="80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257D4206-6386-58F1-549D-B9E0856977ED}"/>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89A2AD-6B07-43D9-BB26-9DE2FC3E324E}" type="slidenum">
              <a:rPr lang="en-US" altLang="en-US"/>
              <a:pPr eaLnBrk="1" hangingPunct="1"/>
              <a:t>16</a:t>
            </a:fld>
            <a:endParaRPr lang="en-US" altLang="en-US"/>
          </a:p>
        </p:txBody>
      </p:sp>
      <p:sp>
        <p:nvSpPr>
          <p:cNvPr id="80899" name="Rectangle 2">
            <a:extLst>
              <a:ext uri="{FF2B5EF4-FFF2-40B4-BE49-F238E27FC236}">
                <a16:creationId xmlns:a16="http://schemas.microsoft.com/office/drawing/2014/main" id="{03F5E36F-BDE0-3DA9-D8C7-29E435BA96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a:extLst>
              <a:ext uri="{FF2B5EF4-FFF2-40B4-BE49-F238E27FC236}">
                <a16:creationId xmlns:a16="http://schemas.microsoft.com/office/drawing/2014/main" id="{8ECE9DED-39FF-A151-57C9-EA9B4672C1D1}"/>
              </a:ext>
            </a:extLst>
          </p:cNvPr>
          <p:cNvSpPr>
            <a:spLocks noGrp="1" noChangeArrowheads="1"/>
          </p:cNvSpPr>
          <p:nvPr>
            <p:ph type="body" idx="1"/>
          </p:nvPr>
        </p:nvSpPr>
        <p:spPr bwMode="auto">
          <a:xfrm>
            <a:off x="914400" y="4343400"/>
            <a:ext cx="5495925" cy="4524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20000"/>
              </a:spcBef>
            </a:pPr>
            <a:r>
              <a:rPr lang="en-US" altLang="en-US" sz="80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168A46E7-4E16-79AB-F3BF-6F89202CD910}"/>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C5DCC-D92F-43CB-B993-0CF615F5D663}" type="slidenum">
              <a:rPr lang="en-US" altLang="en-US"/>
              <a:pPr eaLnBrk="1" hangingPunct="1"/>
              <a:t>17</a:t>
            </a:fld>
            <a:endParaRPr lang="en-US" altLang="en-US"/>
          </a:p>
        </p:txBody>
      </p:sp>
      <p:sp>
        <p:nvSpPr>
          <p:cNvPr id="81923" name="Rectangle 2">
            <a:extLst>
              <a:ext uri="{FF2B5EF4-FFF2-40B4-BE49-F238E27FC236}">
                <a16:creationId xmlns:a16="http://schemas.microsoft.com/office/drawing/2014/main" id="{06596ABF-6D69-2F10-08B8-D91F69A433A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a:extLst>
              <a:ext uri="{FF2B5EF4-FFF2-40B4-BE49-F238E27FC236}">
                <a16:creationId xmlns:a16="http://schemas.microsoft.com/office/drawing/2014/main" id="{3A7A912D-5290-ABA4-D481-BEFFD04A15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20000"/>
              </a:spcBef>
            </a:pPr>
            <a:r>
              <a:rPr lang="en-US" altLang="en-US" sz="80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30B0657-C206-B8C5-D8C9-159DB7E521E0}"/>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D6F6C6-54DF-4C37-A96C-8573260A4CDF}" type="slidenum">
              <a:rPr lang="en-US" altLang="en-US"/>
              <a:pPr eaLnBrk="1" hangingPunct="1"/>
              <a:t>18</a:t>
            </a:fld>
            <a:endParaRPr lang="en-US" altLang="en-US"/>
          </a:p>
        </p:txBody>
      </p:sp>
      <p:sp>
        <p:nvSpPr>
          <p:cNvPr id="82947" name="Rectangle 2">
            <a:extLst>
              <a:ext uri="{FF2B5EF4-FFF2-40B4-BE49-F238E27FC236}">
                <a16:creationId xmlns:a16="http://schemas.microsoft.com/office/drawing/2014/main" id="{00697CE3-89D3-B788-9798-1DEB4B7556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E71D3337-6896-133A-5046-656327373E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r>
              <a:rPr lang="en-US" altLang="en-US" sz="80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65B7A91-4091-987F-4C48-40B692F767E5}"/>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6F9B46-4195-4AD7-9363-D47B9161CCBE}" type="slidenum">
              <a:rPr lang="en-US" altLang="en-US"/>
              <a:pPr eaLnBrk="1" hangingPunct="1"/>
              <a:t>19</a:t>
            </a:fld>
            <a:endParaRPr lang="en-US" altLang="en-US"/>
          </a:p>
        </p:txBody>
      </p:sp>
      <p:sp>
        <p:nvSpPr>
          <p:cNvPr id="83971" name="Rectangle 2">
            <a:extLst>
              <a:ext uri="{FF2B5EF4-FFF2-40B4-BE49-F238E27FC236}">
                <a16:creationId xmlns:a16="http://schemas.microsoft.com/office/drawing/2014/main" id="{599A8216-6E8C-C126-DB47-37570EFD81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121C6438-1F7B-8E97-0957-DB34BF99E5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4EF7903-114F-A54F-F63D-47A134FC00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1288" y="125413"/>
            <a:ext cx="16827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5" name="Date Placeholder 3">
            <a:extLst>
              <a:ext uri="{FF2B5EF4-FFF2-40B4-BE49-F238E27FC236}">
                <a16:creationId xmlns:a16="http://schemas.microsoft.com/office/drawing/2014/main" id="{3624ACD3-7D43-EAEE-A609-6279A54E984B}"/>
              </a:ext>
            </a:extLst>
          </p:cNvPr>
          <p:cNvSpPr>
            <a:spLocks noGrp="1"/>
          </p:cNvSpPr>
          <p:nvPr>
            <p:ph type="dt" sz="half" idx="10"/>
          </p:nvPr>
        </p:nvSpPr>
        <p:spPr/>
        <p:txBody>
          <a:bodyPr/>
          <a:lstStyle>
            <a:lvl1pPr>
              <a:defRPr smtClean="0"/>
            </a:lvl1pPr>
          </a:lstStyle>
          <a:p>
            <a:pPr>
              <a:defRPr/>
            </a:pPr>
            <a:fld id="{CB7F187C-CEBB-4461-B6F3-49AB3EEAB08F}" type="datetime1">
              <a:rPr lang="en-IN" smtClean="0"/>
              <a:t>19-07-2022</a:t>
            </a:fld>
            <a:endParaRPr lang="en-IN"/>
          </a:p>
        </p:txBody>
      </p:sp>
      <p:sp>
        <p:nvSpPr>
          <p:cNvPr id="6" name="Footer Placeholder 4">
            <a:extLst>
              <a:ext uri="{FF2B5EF4-FFF2-40B4-BE49-F238E27FC236}">
                <a16:creationId xmlns:a16="http://schemas.microsoft.com/office/drawing/2014/main" id="{05F375D9-25EB-17CA-1123-7B4481AE418A}"/>
              </a:ext>
            </a:extLst>
          </p:cNvPr>
          <p:cNvSpPr>
            <a:spLocks noGrp="1"/>
          </p:cNvSpPr>
          <p:nvPr>
            <p:ph type="ftr" sz="quarter" idx="11"/>
          </p:nvPr>
        </p:nvSpPr>
        <p:spPr/>
        <p:txBody>
          <a:bodyPr/>
          <a:lstStyle>
            <a:lvl1pPr>
              <a:defRPr smtClean="0"/>
            </a:lvl1pPr>
          </a:lstStyle>
          <a:p>
            <a:pPr>
              <a:defRPr/>
            </a:pPr>
            <a:r>
              <a:rPr lang="en-US"/>
              <a:t>Dept. of E&amp;TC, RMDSSOE</a:t>
            </a:r>
            <a:endParaRPr lang="en-IN"/>
          </a:p>
        </p:txBody>
      </p:sp>
      <p:sp>
        <p:nvSpPr>
          <p:cNvPr id="7" name="Slide Number Placeholder 5">
            <a:extLst>
              <a:ext uri="{FF2B5EF4-FFF2-40B4-BE49-F238E27FC236}">
                <a16:creationId xmlns:a16="http://schemas.microsoft.com/office/drawing/2014/main" id="{3BA4A9F7-857B-BF71-0088-19DABE8D8B11}"/>
              </a:ext>
            </a:extLst>
          </p:cNvPr>
          <p:cNvSpPr>
            <a:spLocks noGrp="1"/>
          </p:cNvSpPr>
          <p:nvPr>
            <p:ph type="sldNum" sz="quarter" idx="12"/>
          </p:nvPr>
        </p:nvSpPr>
        <p:spPr/>
        <p:txBody>
          <a:bodyPr/>
          <a:lstStyle>
            <a:lvl1pPr>
              <a:defRPr/>
            </a:lvl1pPr>
          </a:lstStyle>
          <a:p>
            <a:fld id="{EEC29515-111E-46B8-9CBC-5E12A4FDEB37}" type="slidenum">
              <a:rPr lang="en-IN" altLang="en-US"/>
              <a:pPr/>
              <a:t>‹#›</a:t>
            </a:fld>
            <a:endParaRPr lang="en-IN" altLang="en-US"/>
          </a:p>
        </p:txBody>
      </p:sp>
    </p:spTree>
    <p:extLst>
      <p:ext uri="{BB962C8B-B14F-4D97-AF65-F5344CB8AC3E}">
        <p14:creationId xmlns:p14="http://schemas.microsoft.com/office/powerpoint/2010/main" val="409775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599E8-681B-1311-E46F-DC3102953288}"/>
              </a:ext>
            </a:extLst>
          </p:cNvPr>
          <p:cNvSpPr>
            <a:spLocks noGrp="1"/>
          </p:cNvSpPr>
          <p:nvPr>
            <p:ph type="dt" sz="half" idx="10"/>
          </p:nvPr>
        </p:nvSpPr>
        <p:spPr/>
        <p:txBody>
          <a:bodyPr/>
          <a:lstStyle>
            <a:lvl1pPr>
              <a:defRPr/>
            </a:lvl1pPr>
          </a:lstStyle>
          <a:p>
            <a:pPr>
              <a:defRPr/>
            </a:pPr>
            <a:fld id="{A57D0810-774D-4CA4-AFCF-88F053F0D521}" type="datetime1">
              <a:rPr lang="en-IN" smtClean="0"/>
              <a:t>19-07-2022</a:t>
            </a:fld>
            <a:endParaRPr lang="en-IN"/>
          </a:p>
        </p:txBody>
      </p:sp>
      <p:sp>
        <p:nvSpPr>
          <p:cNvPr id="5" name="Footer Placeholder 4">
            <a:extLst>
              <a:ext uri="{FF2B5EF4-FFF2-40B4-BE49-F238E27FC236}">
                <a16:creationId xmlns:a16="http://schemas.microsoft.com/office/drawing/2014/main" id="{5653273F-8CF9-9291-8A35-9F4472CC3C0C}"/>
              </a:ext>
            </a:extLst>
          </p:cNvPr>
          <p:cNvSpPr>
            <a:spLocks noGrp="1"/>
          </p:cNvSpPr>
          <p:nvPr>
            <p:ph type="ftr" sz="quarter" idx="11"/>
          </p:nvPr>
        </p:nvSpPr>
        <p:spPr/>
        <p:txBody>
          <a:bodyPr/>
          <a:lstStyle>
            <a:lvl1pPr>
              <a:defRPr/>
            </a:lvl1pPr>
          </a:lstStyle>
          <a:p>
            <a:pPr>
              <a:defRPr/>
            </a:pPr>
            <a:r>
              <a:rPr lang="en-US"/>
              <a:t>Dept. of E&amp;TC, RMDSSOE</a:t>
            </a:r>
            <a:endParaRPr lang="en-IN"/>
          </a:p>
        </p:txBody>
      </p:sp>
      <p:sp>
        <p:nvSpPr>
          <p:cNvPr id="6" name="Slide Number Placeholder 5">
            <a:extLst>
              <a:ext uri="{FF2B5EF4-FFF2-40B4-BE49-F238E27FC236}">
                <a16:creationId xmlns:a16="http://schemas.microsoft.com/office/drawing/2014/main" id="{00D8DFF7-65AE-4747-9884-F2185F313B98}"/>
              </a:ext>
            </a:extLst>
          </p:cNvPr>
          <p:cNvSpPr>
            <a:spLocks noGrp="1"/>
          </p:cNvSpPr>
          <p:nvPr>
            <p:ph type="sldNum" sz="quarter" idx="12"/>
          </p:nvPr>
        </p:nvSpPr>
        <p:spPr/>
        <p:txBody>
          <a:bodyPr/>
          <a:lstStyle>
            <a:lvl1pPr>
              <a:defRPr/>
            </a:lvl1pPr>
          </a:lstStyle>
          <a:p>
            <a:fld id="{8B838039-6ABA-4F4A-B96D-EC05D424D5DF}" type="slidenum">
              <a:rPr lang="en-IN" altLang="en-US"/>
              <a:pPr/>
              <a:t>‹#›</a:t>
            </a:fld>
            <a:endParaRPr lang="en-IN" altLang="en-US"/>
          </a:p>
        </p:txBody>
      </p:sp>
    </p:spTree>
    <p:extLst>
      <p:ext uri="{BB962C8B-B14F-4D97-AF65-F5344CB8AC3E}">
        <p14:creationId xmlns:p14="http://schemas.microsoft.com/office/powerpoint/2010/main" val="167700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4086AB-050B-0A88-66A6-2E1C2C9EE96A}"/>
              </a:ext>
            </a:extLst>
          </p:cNvPr>
          <p:cNvSpPr>
            <a:spLocks noGrp="1"/>
          </p:cNvSpPr>
          <p:nvPr>
            <p:ph type="dt" sz="half" idx="10"/>
          </p:nvPr>
        </p:nvSpPr>
        <p:spPr/>
        <p:txBody>
          <a:bodyPr/>
          <a:lstStyle>
            <a:lvl1pPr>
              <a:defRPr/>
            </a:lvl1pPr>
          </a:lstStyle>
          <a:p>
            <a:pPr>
              <a:defRPr/>
            </a:pPr>
            <a:fld id="{F8B29A23-8997-48C4-9DA8-6D7FF048B891}" type="datetime1">
              <a:rPr lang="en-IN" smtClean="0"/>
              <a:t>19-07-2022</a:t>
            </a:fld>
            <a:endParaRPr lang="en-IN"/>
          </a:p>
        </p:txBody>
      </p:sp>
      <p:sp>
        <p:nvSpPr>
          <p:cNvPr id="5" name="Footer Placeholder 4">
            <a:extLst>
              <a:ext uri="{FF2B5EF4-FFF2-40B4-BE49-F238E27FC236}">
                <a16:creationId xmlns:a16="http://schemas.microsoft.com/office/drawing/2014/main" id="{B7070D91-8E93-782F-E6DF-EFAD732063AD}"/>
              </a:ext>
            </a:extLst>
          </p:cNvPr>
          <p:cNvSpPr>
            <a:spLocks noGrp="1"/>
          </p:cNvSpPr>
          <p:nvPr>
            <p:ph type="ftr" sz="quarter" idx="11"/>
          </p:nvPr>
        </p:nvSpPr>
        <p:spPr/>
        <p:txBody>
          <a:bodyPr/>
          <a:lstStyle>
            <a:lvl1pPr>
              <a:defRPr/>
            </a:lvl1pPr>
          </a:lstStyle>
          <a:p>
            <a:pPr>
              <a:defRPr/>
            </a:pPr>
            <a:r>
              <a:rPr lang="en-US"/>
              <a:t>Dept. of E&amp;TC, RMDSSOE</a:t>
            </a:r>
            <a:endParaRPr lang="en-IN"/>
          </a:p>
        </p:txBody>
      </p:sp>
      <p:sp>
        <p:nvSpPr>
          <p:cNvPr id="6" name="Slide Number Placeholder 5">
            <a:extLst>
              <a:ext uri="{FF2B5EF4-FFF2-40B4-BE49-F238E27FC236}">
                <a16:creationId xmlns:a16="http://schemas.microsoft.com/office/drawing/2014/main" id="{8D199D00-DDF9-5F6B-B047-E86A5D6F2C13}"/>
              </a:ext>
            </a:extLst>
          </p:cNvPr>
          <p:cNvSpPr>
            <a:spLocks noGrp="1"/>
          </p:cNvSpPr>
          <p:nvPr>
            <p:ph type="sldNum" sz="quarter" idx="12"/>
          </p:nvPr>
        </p:nvSpPr>
        <p:spPr/>
        <p:txBody>
          <a:bodyPr/>
          <a:lstStyle>
            <a:lvl1pPr>
              <a:defRPr/>
            </a:lvl1pPr>
          </a:lstStyle>
          <a:p>
            <a:fld id="{3A81BD8C-75C0-4AD6-BC46-BC000BE1C1CE}" type="slidenum">
              <a:rPr lang="en-IN" altLang="en-US"/>
              <a:pPr/>
              <a:t>‹#›</a:t>
            </a:fld>
            <a:endParaRPr lang="en-IN" altLang="en-US"/>
          </a:p>
        </p:txBody>
      </p:sp>
    </p:spTree>
    <p:extLst>
      <p:ext uri="{BB962C8B-B14F-4D97-AF65-F5344CB8AC3E}">
        <p14:creationId xmlns:p14="http://schemas.microsoft.com/office/powerpoint/2010/main" val="215826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341313"/>
            <a:ext cx="7078662" cy="754062"/>
          </a:xfrm>
        </p:spPr>
        <p:txBody>
          <a:bodyPr/>
          <a:lstStyle/>
          <a:p>
            <a:r>
              <a:rPr lang="en-US"/>
              <a:t>Click to edit Master title style</a:t>
            </a:r>
          </a:p>
        </p:txBody>
      </p:sp>
      <p:sp>
        <p:nvSpPr>
          <p:cNvPr id="3" name="Text Placeholder 2"/>
          <p:cNvSpPr>
            <a:spLocks noGrp="1"/>
          </p:cNvSpPr>
          <p:nvPr>
            <p:ph type="body" sz="half" idx="1"/>
          </p:nvPr>
        </p:nvSpPr>
        <p:spPr>
          <a:xfrm>
            <a:off x="762000" y="1524000"/>
            <a:ext cx="401955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3950" y="1524000"/>
            <a:ext cx="4021138"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a:extLst>
              <a:ext uri="{FF2B5EF4-FFF2-40B4-BE49-F238E27FC236}">
                <a16:creationId xmlns:a16="http://schemas.microsoft.com/office/drawing/2014/main" id="{ACEC54FF-9F12-80C2-2611-68957026371C}"/>
              </a:ext>
            </a:extLst>
          </p:cNvPr>
          <p:cNvSpPr>
            <a:spLocks noGrp="1" noChangeArrowheads="1"/>
          </p:cNvSpPr>
          <p:nvPr>
            <p:ph type="ftr" sz="quarter" idx="10"/>
          </p:nvPr>
        </p:nvSpPr>
        <p:spPr/>
        <p:txBody>
          <a:bodyPr/>
          <a:lstStyle>
            <a:lvl1pPr>
              <a:defRPr smtClean="0"/>
            </a:lvl1pPr>
          </a:lstStyle>
          <a:p>
            <a:pPr>
              <a:defRPr/>
            </a:pPr>
            <a:r>
              <a:rPr lang="en-US"/>
              <a:t>Dept. of E&amp;TC, RMDSSOE</a:t>
            </a:r>
          </a:p>
        </p:txBody>
      </p:sp>
      <p:sp>
        <p:nvSpPr>
          <p:cNvPr id="6" name="Rectangle 15">
            <a:extLst>
              <a:ext uri="{FF2B5EF4-FFF2-40B4-BE49-F238E27FC236}">
                <a16:creationId xmlns:a16="http://schemas.microsoft.com/office/drawing/2014/main" id="{84E986B4-1453-21C3-D1A6-FF292F7CBD06}"/>
              </a:ext>
            </a:extLst>
          </p:cNvPr>
          <p:cNvSpPr>
            <a:spLocks noGrp="1" noChangeArrowheads="1"/>
          </p:cNvSpPr>
          <p:nvPr>
            <p:ph type="sldNum" sz="quarter" idx="11"/>
          </p:nvPr>
        </p:nvSpPr>
        <p:spPr/>
        <p:txBody>
          <a:bodyPr/>
          <a:lstStyle>
            <a:lvl1pPr>
              <a:defRPr/>
            </a:lvl1pPr>
          </a:lstStyle>
          <a:p>
            <a:fld id="{AF67F1EC-C2D6-4140-98C0-53BB27F6A8C2}" type="slidenum">
              <a:rPr lang="en-US" altLang="en-US"/>
              <a:pPr/>
              <a:t>‹#›</a:t>
            </a:fld>
            <a:endParaRPr lang="en-US" altLang="en-US"/>
          </a:p>
        </p:txBody>
      </p:sp>
    </p:spTree>
    <p:extLst>
      <p:ext uri="{BB962C8B-B14F-4D97-AF65-F5344CB8AC3E}">
        <p14:creationId xmlns:p14="http://schemas.microsoft.com/office/powerpoint/2010/main" val="274541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Public\Pictures\Sample Pictures\STES.jpg">
            <a:extLst>
              <a:ext uri="{FF2B5EF4-FFF2-40B4-BE49-F238E27FC236}">
                <a16:creationId xmlns:a16="http://schemas.microsoft.com/office/drawing/2014/main" id="{C7E093A7-1DA7-C855-1A63-F33645E6605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306388"/>
            <a:ext cx="167957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7704" y="260648"/>
            <a:ext cx="6768752" cy="1143000"/>
          </a:xfrm>
        </p:spPr>
        <p:txBody>
          <a:bodyPr>
            <a:normAutofit/>
          </a:bodyPr>
          <a:lstStyle>
            <a:lvl1pPr>
              <a:defRPr sz="3200"/>
            </a:lvl1pPr>
          </a:lstStyle>
          <a:p>
            <a:r>
              <a:rPr lang="en-US"/>
              <a:t>Click to edit Master title style</a:t>
            </a:r>
            <a:endParaRPr lang="en-IN"/>
          </a:p>
        </p:txBody>
      </p:sp>
      <p:sp>
        <p:nvSpPr>
          <p:cNvPr id="3" name="Content Placeholder 2"/>
          <p:cNvSpPr>
            <a:spLocks noGrp="1"/>
          </p:cNvSpPr>
          <p:nvPr>
            <p:ph idx="1"/>
          </p:nvPr>
        </p:nvSpPr>
        <p:spPr/>
        <p:txBody>
          <a:bodyPr>
            <a:normAutofit/>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888A31DD-18FF-8A39-844E-F631EC8C68CC}"/>
              </a:ext>
            </a:extLst>
          </p:cNvPr>
          <p:cNvSpPr>
            <a:spLocks noGrp="1"/>
          </p:cNvSpPr>
          <p:nvPr>
            <p:ph type="dt" sz="half" idx="10"/>
          </p:nvPr>
        </p:nvSpPr>
        <p:spPr/>
        <p:txBody>
          <a:bodyPr/>
          <a:lstStyle>
            <a:lvl1pPr>
              <a:defRPr smtClean="0"/>
            </a:lvl1pPr>
          </a:lstStyle>
          <a:p>
            <a:pPr>
              <a:defRPr/>
            </a:pPr>
            <a:fld id="{E6F7FD48-CE60-424B-B1F8-CE49C2AD1A80}" type="datetime1">
              <a:rPr lang="en-IN" smtClean="0"/>
              <a:t>19-07-2022</a:t>
            </a:fld>
            <a:endParaRPr lang="en-IN"/>
          </a:p>
        </p:txBody>
      </p:sp>
      <p:sp>
        <p:nvSpPr>
          <p:cNvPr id="6" name="Footer Placeholder 4">
            <a:extLst>
              <a:ext uri="{FF2B5EF4-FFF2-40B4-BE49-F238E27FC236}">
                <a16:creationId xmlns:a16="http://schemas.microsoft.com/office/drawing/2014/main" id="{1DB2CB11-45FA-8DF5-28BF-A91F2D81CED7}"/>
              </a:ext>
            </a:extLst>
          </p:cNvPr>
          <p:cNvSpPr>
            <a:spLocks noGrp="1"/>
          </p:cNvSpPr>
          <p:nvPr>
            <p:ph type="ftr" sz="quarter" idx="11"/>
          </p:nvPr>
        </p:nvSpPr>
        <p:spPr/>
        <p:txBody>
          <a:bodyPr/>
          <a:lstStyle>
            <a:lvl1pPr>
              <a:defRPr smtClean="0"/>
            </a:lvl1pPr>
          </a:lstStyle>
          <a:p>
            <a:pPr>
              <a:defRPr/>
            </a:pPr>
            <a:r>
              <a:rPr lang="en-US"/>
              <a:t>Dept. of E&amp;TC, RMDSSOE</a:t>
            </a:r>
            <a:endParaRPr lang="en-IN"/>
          </a:p>
        </p:txBody>
      </p:sp>
      <p:sp>
        <p:nvSpPr>
          <p:cNvPr id="7" name="Slide Number Placeholder 5">
            <a:extLst>
              <a:ext uri="{FF2B5EF4-FFF2-40B4-BE49-F238E27FC236}">
                <a16:creationId xmlns:a16="http://schemas.microsoft.com/office/drawing/2014/main" id="{FEB5848F-564F-7DC3-9983-0755BEBA7AC9}"/>
              </a:ext>
            </a:extLst>
          </p:cNvPr>
          <p:cNvSpPr>
            <a:spLocks noGrp="1"/>
          </p:cNvSpPr>
          <p:nvPr>
            <p:ph type="sldNum" sz="quarter" idx="12"/>
          </p:nvPr>
        </p:nvSpPr>
        <p:spPr/>
        <p:txBody>
          <a:bodyPr/>
          <a:lstStyle>
            <a:lvl1pPr>
              <a:defRPr/>
            </a:lvl1pPr>
          </a:lstStyle>
          <a:p>
            <a:fld id="{3A0FFB0B-1612-47B6-ABAB-9423D29FC01E}" type="slidenum">
              <a:rPr lang="en-IN" altLang="en-US"/>
              <a:pPr/>
              <a:t>‹#›</a:t>
            </a:fld>
            <a:endParaRPr lang="en-IN" altLang="en-US"/>
          </a:p>
        </p:txBody>
      </p:sp>
    </p:spTree>
    <p:extLst>
      <p:ext uri="{BB962C8B-B14F-4D97-AF65-F5344CB8AC3E}">
        <p14:creationId xmlns:p14="http://schemas.microsoft.com/office/powerpoint/2010/main" val="46717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2D932-48E3-3BF7-434C-667A02CB23D6}"/>
              </a:ext>
            </a:extLst>
          </p:cNvPr>
          <p:cNvSpPr>
            <a:spLocks noGrp="1"/>
          </p:cNvSpPr>
          <p:nvPr>
            <p:ph type="dt" sz="half" idx="10"/>
          </p:nvPr>
        </p:nvSpPr>
        <p:spPr/>
        <p:txBody>
          <a:bodyPr/>
          <a:lstStyle>
            <a:lvl1pPr>
              <a:defRPr/>
            </a:lvl1pPr>
          </a:lstStyle>
          <a:p>
            <a:pPr>
              <a:defRPr/>
            </a:pPr>
            <a:fld id="{B53D0AE1-6287-4ECD-97E3-7F1C9A9D162A}" type="datetime1">
              <a:rPr lang="en-IN" smtClean="0"/>
              <a:t>19-07-2022</a:t>
            </a:fld>
            <a:endParaRPr lang="en-IN"/>
          </a:p>
        </p:txBody>
      </p:sp>
      <p:sp>
        <p:nvSpPr>
          <p:cNvPr id="5" name="Footer Placeholder 4">
            <a:extLst>
              <a:ext uri="{FF2B5EF4-FFF2-40B4-BE49-F238E27FC236}">
                <a16:creationId xmlns:a16="http://schemas.microsoft.com/office/drawing/2014/main" id="{0CD0F31D-0CFF-4A06-7CBD-97B52EEAF392}"/>
              </a:ext>
            </a:extLst>
          </p:cNvPr>
          <p:cNvSpPr>
            <a:spLocks noGrp="1"/>
          </p:cNvSpPr>
          <p:nvPr>
            <p:ph type="ftr" sz="quarter" idx="11"/>
          </p:nvPr>
        </p:nvSpPr>
        <p:spPr/>
        <p:txBody>
          <a:bodyPr/>
          <a:lstStyle>
            <a:lvl1pPr>
              <a:defRPr/>
            </a:lvl1pPr>
          </a:lstStyle>
          <a:p>
            <a:pPr>
              <a:defRPr/>
            </a:pPr>
            <a:r>
              <a:rPr lang="en-US"/>
              <a:t>Dept. of E&amp;TC, RMDSSOE</a:t>
            </a:r>
            <a:endParaRPr lang="en-IN"/>
          </a:p>
        </p:txBody>
      </p:sp>
      <p:sp>
        <p:nvSpPr>
          <p:cNvPr id="6" name="Slide Number Placeholder 5">
            <a:extLst>
              <a:ext uri="{FF2B5EF4-FFF2-40B4-BE49-F238E27FC236}">
                <a16:creationId xmlns:a16="http://schemas.microsoft.com/office/drawing/2014/main" id="{80B1F4D6-9ADF-FC81-E17B-0CC1D68D7F29}"/>
              </a:ext>
            </a:extLst>
          </p:cNvPr>
          <p:cNvSpPr>
            <a:spLocks noGrp="1"/>
          </p:cNvSpPr>
          <p:nvPr>
            <p:ph type="sldNum" sz="quarter" idx="12"/>
          </p:nvPr>
        </p:nvSpPr>
        <p:spPr/>
        <p:txBody>
          <a:bodyPr/>
          <a:lstStyle>
            <a:lvl1pPr>
              <a:defRPr/>
            </a:lvl1pPr>
          </a:lstStyle>
          <a:p>
            <a:fld id="{1475F545-4530-4C55-B1EC-E3089A0812CD}" type="slidenum">
              <a:rPr lang="en-IN" altLang="en-US"/>
              <a:pPr/>
              <a:t>‹#›</a:t>
            </a:fld>
            <a:endParaRPr lang="en-IN" altLang="en-US"/>
          </a:p>
        </p:txBody>
      </p:sp>
    </p:spTree>
    <p:extLst>
      <p:ext uri="{BB962C8B-B14F-4D97-AF65-F5344CB8AC3E}">
        <p14:creationId xmlns:p14="http://schemas.microsoft.com/office/powerpoint/2010/main" val="173014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304EB0A1-05FC-4BFB-18C3-69989E3B16E3}"/>
              </a:ext>
            </a:extLst>
          </p:cNvPr>
          <p:cNvSpPr>
            <a:spLocks noGrp="1"/>
          </p:cNvSpPr>
          <p:nvPr>
            <p:ph type="dt" sz="half" idx="10"/>
          </p:nvPr>
        </p:nvSpPr>
        <p:spPr/>
        <p:txBody>
          <a:bodyPr/>
          <a:lstStyle>
            <a:lvl1pPr>
              <a:defRPr/>
            </a:lvl1pPr>
          </a:lstStyle>
          <a:p>
            <a:pPr>
              <a:defRPr/>
            </a:pPr>
            <a:fld id="{46A5FBD7-D221-4B62-B76C-F4973D512B16}" type="datetime1">
              <a:rPr lang="en-IN" smtClean="0"/>
              <a:t>19-07-2022</a:t>
            </a:fld>
            <a:endParaRPr lang="en-IN"/>
          </a:p>
        </p:txBody>
      </p:sp>
      <p:sp>
        <p:nvSpPr>
          <p:cNvPr id="6" name="Footer Placeholder 4">
            <a:extLst>
              <a:ext uri="{FF2B5EF4-FFF2-40B4-BE49-F238E27FC236}">
                <a16:creationId xmlns:a16="http://schemas.microsoft.com/office/drawing/2014/main" id="{9071DB45-4560-CB02-9022-1A4B82C9C5A6}"/>
              </a:ext>
            </a:extLst>
          </p:cNvPr>
          <p:cNvSpPr>
            <a:spLocks noGrp="1"/>
          </p:cNvSpPr>
          <p:nvPr>
            <p:ph type="ftr" sz="quarter" idx="11"/>
          </p:nvPr>
        </p:nvSpPr>
        <p:spPr/>
        <p:txBody>
          <a:bodyPr/>
          <a:lstStyle>
            <a:lvl1pPr>
              <a:defRPr/>
            </a:lvl1pPr>
          </a:lstStyle>
          <a:p>
            <a:pPr>
              <a:defRPr/>
            </a:pPr>
            <a:r>
              <a:rPr lang="en-US"/>
              <a:t>Dept. of E&amp;TC, RMDSSOE</a:t>
            </a:r>
            <a:endParaRPr lang="en-IN"/>
          </a:p>
        </p:txBody>
      </p:sp>
      <p:sp>
        <p:nvSpPr>
          <p:cNvPr id="7" name="Slide Number Placeholder 5">
            <a:extLst>
              <a:ext uri="{FF2B5EF4-FFF2-40B4-BE49-F238E27FC236}">
                <a16:creationId xmlns:a16="http://schemas.microsoft.com/office/drawing/2014/main" id="{42A3EC99-AE95-DA4F-DDCA-781992E41E48}"/>
              </a:ext>
            </a:extLst>
          </p:cNvPr>
          <p:cNvSpPr>
            <a:spLocks noGrp="1"/>
          </p:cNvSpPr>
          <p:nvPr>
            <p:ph type="sldNum" sz="quarter" idx="12"/>
          </p:nvPr>
        </p:nvSpPr>
        <p:spPr/>
        <p:txBody>
          <a:bodyPr/>
          <a:lstStyle>
            <a:lvl1pPr>
              <a:defRPr/>
            </a:lvl1pPr>
          </a:lstStyle>
          <a:p>
            <a:fld id="{00B5B287-ABDF-43A6-924C-D11CEF990BDA}" type="slidenum">
              <a:rPr lang="en-IN" altLang="en-US"/>
              <a:pPr/>
              <a:t>‹#›</a:t>
            </a:fld>
            <a:endParaRPr lang="en-IN" altLang="en-US"/>
          </a:p>
        </p:txBody>
      </p:sp>
    </p:spTree>
    <p:extLst>
      <p:ext uri="{BB962C8B-B14F-4D97-AF65-F5344CB8AC3E}">
        <p14:creationId xmlns:p14="http://schemas.microsoft.com/office/powerpoint/2010/main" val="149688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A132BF63-9624-33DE-C3BE-8556C0D2139D}"/>
              </a:ext>
            </a:extLst>
          </p:cNvPr>
          <p:cNvSpPr>
            <a:spLocks noGrp="1"/>
          </p:cNvSpPr>
          <p:nvPr>
            <p:ph type="dt" sz="half" idx="10"/>
          </p:nvPr>
        </p:nvSpPr>
        <p:spPr/>
        <p:txBody>
          <a:bodyPr/>
          <a:lstStyle>
            <a:lvl1pPr>
              <a:defRPr/>
            </a:lvl1pPr>
          </a:lstStyle>
          <a:p>
            <a:pPr>
              <a:defRPr/>
            </a:pPr>
            <a:fld id="{44A59EDA-680D-4CF4-B5D8-DE99D7238229}" type="datetime1">
              <a:rPr lang="en-IN" smtClean="0"/>
              <a:t>19-07-2022</a:t>
            </a:fld>
            <a:endParaRPr lang="en-IN"/>
          </a:p>
        </p:txBody>
      </p:sp>
      <p:sp>
        <p:nvSpPr>
          <p:cNvPr id="8" name="Footer Placeholder 4">
            <a:extLst>
              <a:ext uri="{FF2B5EF4-FFF2-40B4-BE49-F238E27FC236}">
                <a16:creationId xmlns:a16="http://schemas.microsoft.com/office/drawing/2014/main" id="{57B069EB-907D-4020-DAC4-7690EFA7030D}"/>
              </a:ext>
            </a:extLst>
          </p:cNvPr>
          <p:cNvSpPr>
            <a:spLocks noGrp="1"/>
          </p:cNvSpPr>
          <p:nvPr>
            <p:ph type="ftr" sz="quarter" idx="11"/>
          </p:nvPr>
        </p:nvSpPr>
        <p:spPr/>
        <p:txBody>
          <a:bodyPr/>
          <a:lstStyle>
            <a:lvl1pPr>
              <a:defRPr/>
            </a:lvl1pPr>
          </a:lstStyle>
          <a:p>
            <a:pPr>
              <a:defRPr/>
            </a:pPr>
            <a:r>
              <a:rPr lang="en-US"/>
              <a:t>Dept. of E&amp;TC, RMDSSOE</a:t>
            </a:r>
            <a:endParaRPr lang="en-IN"/>
          </a:p>
        </p:txBody>
      </p:sp>
      <p:sp>
        <p:nvSpPr>
          <p:cNvPr id="9" name="Slide Number Placeholder 5">
            <a:extLst>
              <a:ext uri="{FF2B5EF4-FFF2-40B4-BE49-F238E27FC236}">
                <a16:creationId xmlns:a16="http://schemas.microsoft.com/office/drawing/2014/main" id="{6841B56F-A46D-9495-4119-08A871C7AF59}"/>
              </a:ext>
            </a:extLst>
          </p:cNvPr>
          <p:cNvSpPr>
            <a:spLocks noGrp="1"/>
          </p:cNvSpPr>
          <p:nvPr>
            <p:ph type="sldNum" sz="quarter" idx="12"/>
          </p:nvPr>
        </p:nvSpPr>
        <p:spPr/>
        <p:txBody>
          <a:bodyPr/>
          <a:lstStyle>
            <a:lvl1pPr>
              <a:defRPr/>
            </a:lvl1pPr>
          </a:lstStyle>
          <a:p>
            <a:fld id="{FDAD4F27-B1E3-44E4-9D03-38E6D2EE4748}" type="slidenum">
              <a:rPr lang="en-IN" altLang="en-US"/>
              <a:pPr/>
              <a:t>‹#›</a:t>
            </a:fld>
            <a:endParaRPr lang="en-IN" altLang="en-US"/>
          </a:p>
        </p:txBody>
      </p:sp>
    </p:spTree>
    <p:extLst>
      <p:ext uri="{BB962C8B-B14F-4D97-AF65-F5344CB8AC3E}">
        <p14:creationId xmlns:p14="http://schemas.microsoft.com/office/powerpoint/2010/main" val="313101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1BD7106F-BA49-BE00-8E0C-19CAF40F894D}"/>
              </a:ext>
            </a:extLst>
          </p:cNvPr>
          <p:cNvSpPr>
            <a:spLocks noGrp="1"/>
          </p:cNvSpPr>
          <p:nvPr>
            <p:ph type="dt" sz="half" idx="10"/>
          </p:nvPr>
        </p:nvSpPr>
        <p:spPr/>
        <p:txBody>
          <a:bodyPr/>
          <a:lstStyle>
            <a:lvl1pPr>
              <a:defRPr/>
            </a:lvl1pPr>
          </a:lstStyle>
          <a:p>
            <a:pPr>
              <a:defRPr/>
            </a:pPr>
            <a:fld id="{EE03DD7F-B944-4823-88AA-9721D5E6B652}" type="datetime1">
              <a:rPr lang="en-IN" smtClean="0"/>
              <a:t>19-07-2022</a:t>
            </a:fld>
            <a:endParaRPr lang="en-IN"/>
          </a:p>
        </p:txBody>
      </p:sp>
      <p:sp>
        <p:nvSpPr>
          <p:cNvPr id="4" name="Footer Placeholder 4">
            <a:extLst>
              <a:ext uri="{FF2B5EF4-FFF2-40B4-BE49-F238E27FC236}">
                <a16:creationId xmlns:a16="http://schemas.microsoft.com/office/drawing/2014/main" id="{67B2A563-68DE-C4C6-D047-6CCD5C449537}"/>
              </a:ext>
            </a:extLst>
          </p:cNvPr>
          <p:cNvSpPr>
            <a:spLocks noGrp="1"/>
          </p:cNvSpPr>
          <p:nvPr>
            <p:ph type="ftr" sz="quarter" idx="11"/>
          </p:nvPr>
        </p:nvSpPr>
        <p:spPr/>
        <p:txBody>
          <a:bodyPr/>
          <a:lstStyle>
            <a:lvl1pPr>
              <a:defRPr/>
            </a:lvl1pPr>
          </a:lstStyle>
          <a:p>
            <a:pPr>
              <a:defRPr/>
            </a:pPr>
            <a:r>
              <a:rPr lang="en-US"/>
              <a:t>Dept. of E&amp;TC, RMDSSOE</a:t>
            </a:r>
            <a:endParaRPr lang="en-IN"/>
          </a:p>
        </p:txBody>
      </p:sp>
      <p:sp>
        <p:nvSpPr>
          <p:cNvPr id="5" name="Slide Number Placeholder 5">
            <a:extLst>
              <a:ext uri="{FF2B5EF4-FFF2-40B4-BE49-F238E27FC236}">
                <a16:creationId xmlns:a16="http://schemas.microsoft.com/office/drawing/2014/main" id="{280F3FCA-EAC1-1DFB-FB31-8D8608131D0C}"/>
              </a:ext>
            </a:extLst>
          </p:cNvPr>
          <p:cNvSpPr>
            <a:spLocks noGrp="1"/>
          </p:cNvSpPr>
          <p:nvPr>
            <p:ph type="sldNum" sz="quarter" idx="12"/>
          </p:nvPr>
        </p:nvSpPr>
        <p:spPr/>
        <p:txBody>
          <a:bodyPr/>
          <a:lstStyle>
            <a:lvl1pPr>
              <a:defRPr/>
            </a:lvl1pPr>
          </a:lstStyle>
          <a:p>
            <a:fld id="{1C59A488-ECAC-48A5-917A-3BDD4C0F3F15}" type="slidenum">
              <a:rPr lang="en-IN" altLang="en-US"/>
              <a:pPr/>
              <a:t>‹#›</a:t>
            </a:fld>
            <a:endParaRPr lang="en-IN" altLang="en-US"/>
          </a:p>
        </p:txBody>
      </p:sp>
    </p:spTree>
    <p:extLst>
      <p:ext uri="{BB962C8B-B14F-4D97-AF65-F5344CB8AC3E}">
        <p14:creationId xmlns:p14="http://schemas.microsoft.com/office/powerpoint/2010/main" val="230122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20B035B-378F-8AD5-1ED7-3914CE608233}"/>
              </a:ext>
            </a:extLst>
          </p:cNvPr>
          <p:cNvSpPr>
            <a:spLocks noGrp="1"/>
          </p:cNvSpPr>
          <p:nvPr>
            <p:ph type="dt" sz="half" idx="10"/>
          </p:nvPr>
        </p:nvSpPr>
        <p:spPr/>
        <p:txBody>
          <a:bodyPr/>
          <a:lstStyle>
            <a:lvl1pPr>
              <a:defRPr/>
            </a:lvl1pPr>
          </a:lstStyle>
          <a:p>
            <a:pPr>
              <a:defRPr/>
            </a:pPr>
            <a:fld id="{BE4CAFED-677E-48E9-8F49-C53FE94402B0}" type="datetime1">
              <a:rPr lang="en-IN" smtClean="0"/>
              <a:t>19-07-2022</a:t>
            </a:fld>
            <a:endParaRPr lang="en-IN"/>
          </a:p>
        </p:txBody>
      </p:sp>
      <p:sp>
        <p:nvSpPr>
          <p:cNvPr id="3" name="Footer Placeholder 4">
            <a:extLst>
              <a:ext uri="{FF2B5EF4-FFF2-40B4-BE49-F238E27FC236}">
                <a16:creationId xmlns:a16="http://schemas.microsoft.com/office/drawing/2014/main" id="{642B8758-B547-3A6B-F9B7-3647189E461D}"/>
              </a:ext>
            </a:extLst>
          </p:cNvPr>
          <p:cNvSpPr>
            <a:spLocks noGrp="1"/>
          </p:cNvSpPr>
          <p:nvPr>
            <p:ph type="ftr" sz="quarter" idx="11"/>
          </p:nvPr>
        </p:nvSpPr>
        <p:spPr/>
        <p:txBody>
          <a:bodyPr/>
          <a:lstStyle>
            <a:lvl1pPr>
              <a:defRPr/>
            </a:lvl1pPr>
          </a:lstStyle>
          <a:p>
            <a:pPr>
              <a:defRPr/>
            </a:pPr>
            <a:r>
              <a:rPr lang="en-US"/>
              <a:t>Dept. of E&amp;TC, RMDSSOE</a:t>
            </a:r>
            <a:endParaRPr lang="en-IN"/>
          </a:p>
        </p:txBody>
      </p:sp>
      <p:sp>
        <p:nvSpPr>
          <p:cNvPr id="4" name="Slide Number Placeholder 5">
            <a:extLst>
              <a:ext uri="{FF2B5EF4-FFF2-40B4-BE49-F238E27FC236}">
                <a16:creationId xmlns:a16="http://schemas.microsoft.com/office/drawing/2014/main" id="{ADD3CC47-B555-8D37-142C-0BA880B4278E}"/>
              </a:ext>
            </a:extLst>
          </p:cNvPr>
          <p:cNvSpPr>
            <a:spLocks noGrp="1"/>
          </p:cNvSpPr>
          <p:nvPr>
            <p:ph type="sldNum" sz="quarter" idx="12"/>
          </p:nvPr>
        </p:nvSpPr>
        <p:spPr/>
        <p:txBody>
          <a:bodyPr/>
          <a:lstStyle>
            <a:lvl1pPr>
              <a:defRPr/>
            </a:lvl1pPr>
          </a:lstStyle>
          <a:p>
            <a:fld id="{2A07E4D3-FC98-4C73-B0CB-5B54FA0E52F3}" type="slidenum">
              <a:rPr lang="en-IN" altLang="en-US"/>
              <a:pPr/>
              <a:t>‹#›</a:t>
            </a:fld>
            <a:endParaRPr lang="en-IN" altLang="en-US"/>
          </a:p>
        </p:txBody>
      </p:sp>
    </p:spTree>
    <p:extLst>
      <p:ext uri="{BB962C8B-B14F-4D97-AF65-F5344CB8AC3E}">
        <p14:creationId xmlns:p14="http://schemas.microsoft.com/office/powerpoint/2010/main" val="228593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789151A-1A70-B738-600E-E040166F3963}"/>
              </a:ext>
            </a:extLst>
          </p:cNvPr>
          <p:cNvSpPr>
            <a:spLocks noGrp="1"/>
          </p:cNvSpPr>
          <p:nvPr>
            <p:ph type="dt" sz="half" idx="10"/>
          </p:nvPr>
        </p:nvSpPr>
        <p:spPr/>
        <p:txBody>
          <a:bodyPr/>
          <a:lstStyle>
            <a:lvl1pPr>
              <a:defRPr/>
            </a:lvl1pPr>
          </a:lstStyle>
          <a:p>
            <a:pPr>
              <a:defRPr/>
            </a:pPr>
            <a:fld id="{9EE621FA-3B8D-40B3-8F94-17F1CBEA33C0}" type="datetime1">
              <a:rPr lang="en-IN" smtClean="0"/>
              <a:t>19-07-2022</a:t>
            </a:fld>
            <a:endParaRPr lang="en-IN"/>
          </a:p>
        </p:txBody>
      </p:sp>
      <p:sp>
        <p:nvSpPr>
          <p:cNvPr id="6" name="Footer Placeholder 4">
            <a:extLst>
              <a:ext uri="{FF2B5EF4-FFF2-40B4-BE49-F238E27FC236}">
                <a16:creationId xmlns:a16="http://schemas.microsoft.com/office/drawing/2014/main" id="{A4DC7245-C86D-926A-FA18-99B1BE7A83A5}"/>
              </a:ext>
            </a:extLst>
          </p:cNvPr>
          <p:cNvSpPr>
            <a:spLocks noGrp="1"/>
          </p:cNvSpPr>
          <p:nvPr>
            <p:ph type="ftr" sz="quarter" idx="11"/>
          </p:nvPr>
        </p:nvSpPr>
        <p:spPr/>
        <p:txBody>
          <a:bodyPr/>
          <a:lstStyle>
            <a:lvl1pPr>
              <a:defRPr/>
            </a:lvl1pPr>
          </a:lstStyle>
          <a:p>
            <a:pPr>
              <a:defRPr/>
            </a:pPr>
            <a:r>
              <a:rPr lang="en-US"/>
              <a:t>Dept. of E&amp;TC, RMDSSOE</a:t>
            </a:r>
            <a:endParaRPr lang="en-IN"/>
          </a:p>
        </p:txBody>
      </p:sp>
      <p:sp>
        <p:nvSpPr>
          <p:cNvPr id="7" name="Slide Number Placeholder 5">
            <a:extLst>
              <a:ext uri="{FF2B5EF4-FFF2-40B4-BE49-F238E27FC236}">
                <a16:creationId xmlns:a16="http://schemas.microsoft.com/office/drawing/2014/main" id="{77B39233-DEBE-63A5-5EE8-08ECE95AEDC0}"/>
              </a:ext>
            </a:extLst>
          </p:cNvPr>
          <p:cNvSpPr>
            <a:spLocks noGrp="1"/>
          </p:cNvSpPr>
          <p:nvPr>
            <p:ph type="sldNum" sz="quarter" idx="12"/>
          </p:nvPr>
        </p:nvSpPr>
        <p:spPr/>
        <p:txBody>
          <a:bodyPr/>
          <a:lstStyle>
            <a:lvl1pPr>
              <a:defRPr/>
            </a:lvl1pPr>
          </a:lstStyle>
          <a:p>
            <a:fld id="{F64618CF-304C-4662-9BA6-6E986E96A759}" type="slidenum">
              <a:rPr lang="en-IN" altLang="en-US"/>
              <a:pPr/>
              <a:t>‹#›</a:t>
            </a:fld>
            <a:endParaRPr lang="en-IN" altLang="en-US"/>
          </a:p>
        </p:txBody>
      </p:sp>
    </p:spTree>
    <p:extLst>
      <p:ext uri="{BB962C8B-B14F-4D97-AF65-F5344CB8AC3E}">
        <p14:creationId xmlns:p14="http://schemas.microsoft.com/office/powerpoint/2010/main" val="44495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C:\Users\Public\Pictures\Sample Pictures\STES.jpg">
            <a:extLst>
              <a:ext uri="{FF2B5EF4-FFF2-40B4-BE49-F238E27FC236}">
                <a16:creationId xmlns:a16="http://schemas.microsoft.com/office/drawing/2014/main" id="{345D454B-E269-936E-BAA4-8427F259D1E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588" y="74613"/>
            <a:ext cx="14192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01E3C0E5-5984-F0E1-6404-F90C5F7E402B}"/>
              </a:ext>
            </a:extLst>
          </p:cNvPr>
          <p:cNvSpPr>
            <a:spLocks noGrp="1"/>
          </p:cNvSpPr>
          <p:nvPr>
            <p:ph type="dt" sz="half" idx="10"/>
          </p:nvPr>
        </p:nvSpPr>
        <p:spPr/>
        <p:txBody>
          <a:bodyPr/>
          <a:lstStyle>
            <a:lvl1pPr>
              <a:defRPr smtClean="0"/>
            </a:lvl1pPr>
          </a:lstStyle>
          <a:p>
            <a:pPr>
              <a:defRPr/>
            </a:pPr>
            <a:fld id="{E1B6A5A2-832E-43E8-A9CB-A4108C4B4638}" type="datetime1">
              <a:rPr lang="en-IN" smtClean="0"/>
              <a:t>19-07-2022</a:t>
            </a:fld>
            <a:endParaRPr lang="en-IN"/>
          </a:p>
        </p:txBody>
      </p:sp>
      <p:sp>
        <p:nvSpPr>
          <p:cNvPr id="7" name="Footer Placeholder 5">
            <a:extLst>
              <a:ext uri="{FF2B5EF4-FFF2-40B4-BE49-F238E27FC236}">
                <a16:creationId xmlns:a16="http://schemas.microsoft.com/office/drawing/2014/main" id="{31DC14B5-6671-1941-EA63-8E450E3734C9}"/>
              </a:ext>
            </a:extLst>
          </p:cNvPr>
          <p:cNvSpPr>
            <a:spLocks noGrp="1"/>
          </p:cNvSpPr>
          <p:nvPr>
            <p:ph type="ftr" sz="quarter" idx="11"/>
          </p:nvPr>
        </p:nvSpPr>
        <p:spPr/>
        <p:txBody>
          <a:bodyPr/>
          <a:lstStyle>
            <a:lvl1pPr>
              <a:defRPr smtClean="0"/>
            </a:lvl1pPr>
          </a:lstStyle>
          <a:p>
            <a:pPr>
              <a:defRPr/>
            </a:pPr>
            <a:r>
              <a:rPr lang="en-US"/>
              <a:t>Dept. of E&amp;TC, RMDSSOE</a:t>
            </a:r>
            <a:endParaRPr lang="en-IN"/>
          </a:p>
        </p:txBody>
      </p:sp>
      <p:sp>
        <p:nvSpPr>
          <p:cNvPr id="8" name="Slide Number Placeholder 6">
            <a:extLst>
              <a:ext uri="{FF2B5EF4-FFF2-40B4-BE49-F238E27FC236}">
                <a16:creationId xmlns:a16="http://schemas.microsoft.com/office/drawing/2014/main" id="{564CA298-70C5-5BA7-2594-21B4AB8D1AF0}"/>
              </a:ext>
            </a:extLst>
          </p:cNvPr>
          <p:cNvSpPr>
            <a:spLocks noGrp="1"/>
          </p:cNvSpPr>
          <p:nvPr>
            <p:ph type="sldNum" sz="quarter" idx="12"/>
          </p:nvPr>
        </p:nvSpPr>
        <p:spPr/>
        <p:txBody>
          <a:bodyPr/>
          <a:lstStyle>
            <a:lvl1pPr>
              <a:defRPr/>
            </a:lvl1pPr>
          </a:lstStyle>
          <a:p>
            <a:fld id="{D25CD3DE-29BE-4B8B-88F6-B88D83B493ED}" type="slidenum">
              <a:rPr lang="en-IN" altLang="en-US"/>
              <a:pPr/>
              <a:t>‹#›</a:t>
            </a:fld>
            <a:endParaRPr lang="en-IN" altLang="en-US"/>
          </a:p>
        </p:txBody>
      </p:sp>
    </p:spTree>
    <p:extLst>
      <p:ext uri="{BB962C8B-B14F-4D97-AF65-F5344CB8AC3E}">
        <p14:creationId xmlns:p14="http://schemas.microsoft.com/office/powerpoint/2010/main" val="168028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834F45D-D0C1-2CFB-70AA-225F27E51A6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4E6C18F2-4697-7190-170B-9CFB58FFE6C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D283063A-55F9-9FCF-00C7-28D63E089F3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6363757-4D54-4BE2-A943-0BA8836EEB39}" type="datetime1">
              <a:rPr lang="en-IN" smtClean="0"/>
              <a:t>19-07-2022</a:t>
            </a:fld>
            <a:endParaRPr lang="en-IN"/>
          </a:p>
        </p:txBody>
      </p:sp>
      <p:sp>
        <p:nvSpPr>
          <p:cNvPr id="5" name="Footer Placeholder 4">
            <a:extLst>
              <a:ext uri="{FF2B5EF4-FFF2-40B4-BE49-F238E27FC236}">
                <a16:creationId xmlns:a16="http://schemas.microsoft.com/office/drawing/2014/main" id="{FB286C0F-A258-F748-348F-CB97FD64901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Dept. of E&amp;TC, RMDSSOE</a:t>
            </a:r>
            <a:endParaRPr lang="en-IN"/>
          </a:p>
        </p:txBody>
      </p:sp>
      <p:sp>
        <p:nvSpPr>
          <p:cNvPr id="6" name="Slide Number Placeholder 5">
            <a:extLst>
              <a:ext uri="{FF2B5EF4-FFF2-40B4-BE49-F238E27FC236}">
                <a16:creationId xmlns:a16="http://schemas.microsoft.com/office/drawing/2014/main" id="{ED943DA2-F637-6A4F-8744-76FAD145DD8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F392827-AE74-4925-A2D9-C80CE7B19236}"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5" r:id="rId3"/>
    <p:sldLayoutId id="2147483696" r:id="rId4"/>
    <p:sldLayoutId id="2147483697" r:id="rId5"/>
    <p:sldLayoutId id="2147483698" r:id="rId6"/>
    <p:sldLayoutId id="2147483699" r:id="rId7"/>
    <p:sldLayoutId id="2147483700" r:id="rId8"/>
    <p:sldLayoutId id="2147483705" r:id="rId9"/>
    <p:sldLayoutId id="2147483701" r:id="rId10"/>
    <p:sldLayoutId id="2147483702" r:id="rId11"/>
    <p:sldLayoutId id="2147483706" r:id="rId12"/>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2E2C64A-B566-89A8-AAE9-38799719BCA2}"/>
              </a:ext>
            </a:extLst>
          </p:cNvPr>
          <p:cNvSpPr>
            <a:spLocks noGrp="1"/>
          </p:cNvSpPr>
          <p:nvPr>
            <p:ph type="ctrTitle"/>
          </p:nvPr>
        </p:nvSpPr>
        <p:spPr/>
        <p:txBody>
          <a:bodyPr/>
          <a:lstStyle/>
          <a:p>
            <a:pPr eaLnBrk="1" hangingPunct="1"/>
            <a:r>
              <a:rPr lang="en-US" altLang="en-US"/>
              <a:t>Object Oriented Programming and Basics of JAVA</a:t>
            </a:r>
            <a:endParaRPr lang="en-IN" altLang="en-US" b="1"/>
          </a:p>
        </p:txBody>
      </p:sp>
      <p:sp>
        <p:nvSpPr>
          <p:cNvPr id="4" name="Footer Placeholder 3">
            <a:extLst>
              <a:ext uri="{FF2B5EF4-FFF2-40B4-BE49-F238E27FC236}">
                <a16:creationId xmlns:a16="http://schemas.microsoft.com/office/drawing/2014/main" id="{F3258000-D073-8321-DA8C-EA0CDEA693AF}"/>
              </a:ext>
            </a:extLst>
          </p:cNvPr>
          <p:cNvSpPr>
            <a:spLocks noGrp="1"/>
          </p:cNvSpPr>
          <p:nvPr>
            <p:ph type="ftr" sz="quarter" idx="11"/>
          </p:nvPr>
        </p:nvSpPr>
        <p:spPr>
          <a:xfrm>
            <a:off x="381000" y="6356350"/>
            <a:ext cx="8534400" cy="365125"/>
          </a:xfrm>
        </p:spPr>
        <p:txBody>
          <a:bodyPr/>
          <a:lstStyle/>
          <a:p>
            <a:pPr>
              <a:defRPr/>
            </a:pPr>
            <a:r>
              <a:rPr lang="en-IN" sz="1800" b="1" dirty="0"/>
              <a:t>Dept. of E&amp;TC, RMDSSOE</a:t>
            </a:r>
          </a:p>
        </p:txBody>
      </p:sp>
      <p:sp>
        <p:nvSpPr>
          <p:cNvPr id="5" name="Subtitle 4">
            <a:extLst>
              <a:ext uri="{FF2B5EF4-FFF2-40B4-BE49-F238E27FC236}">
                <a16:creationId xmlns:a16="http://schemas.microsoft.com/office/drawing/2014/main" id="{46A01C99-CD41-F6C8-6B91-BB0F02DB1723}"/>
              </a:ext>
            </a:extLst>
          </p:cNvPr>
          <p:cNvSpPr>
            <a:spLocks noGrp="1"/>
          </p:cNvSpPr>
          <p:nvPr>
            <p:ph type="subTitle" idx="1"/>
          </p:nvPr>
        </p:nvSpPr>
        <p:spPr/>
        <p:txBody>
          <a:bodyPr/>
          <a:lstStyle/>
          <a:p>
            <a:pPr eaLnBrk="1" hangingPunct="1">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7A10BA8-1BE6-8B99-C9A0-D24A4C005F6B}"/>
              </a:ext>
            </a:extLst>
          </p:cNvPr>
          <p:cNvSpPr>
            <a:spLocks noGrp="1" noChangeArrowheads="1"/>
          </p:cNvSpPr>
          <p:nvPr>
            <p:ph type="title"/>
          </p:nvPr>
        </p:nvSpPr>
        <p:spPr>
          <a:xfrm>
            <a:off x="1908175" y="260350"/>
            <a:ext cx="6767513" cy="1143000"/>
          </a:xfrm>
        </p:spPr>
        <p:txBody>
          <a:bodyPr/>
          <a:lstStyle/>
          <a:p>
            <a:pPr eaLnBrk="1" hangingPunct="1"/>
            <a:r>
              <a:rPr lang="en-US" altLang="en-US"/>
              <a:t>Development Environments</a:t>
            </a:r>
          </a:p>
        </p:txBody>
      </p:sp>
      <p:sp>
        <p:nvSpPr>
          <p:cNvPr id="65539" name="Rectangle 3">
            <a:extLst>
              <a:ext uri="{FF2B5EF4-FFF2-40B4-BE49-F238E27FC236}">
                <a16:creationId xmlns:a16="http://schemas.microsoft.com/office/drawing/2014/main" id="{74C7D5DA-569E-574A-5DF4-14BA2045665D}"/>
              </a:ext>
            </a:extLst>
          </p:cNvPr>
          <p:cNvSpPr>
            <a:spLocks noGrp="1" noChangeArrowheads="1"/>
          </p:cNvSpPr>
          <p:nvPr>
            <p:ph type="body" idx="1"/>
          </p:nvPr>
        </p:nvSpPr>
        <p:spPr>
          <a:xfrm>
            <a:off x="762000" y="1371600"/>
            <a:ext cx="7772400" cy="5029200"/>
          </a:xfrm>
        </p:spPr>
        <p:txBody>
          <a:bodyPr>
            <a:normAutofit fontScale="92500" lnSpcReduction="20000"/>
          </a:bodyPr>
          <a:lstStyle/>
          <a:p>
            <a:pPr eaLnBrk="1" hangingPunct="1">
              <a:defRPr/>
            </a:pPr>
            <a:r>
              <a:rPr lang="en-US" dirty="0"/>
              <a:t>There are many programs that support the development of Java software, including:</a:t>
            </a:r>
          </a:p>
          <a:p>
            <a:pPr lvl="1" eaLnBrk="1" hangingPunct="1">
              <a:spcBef>
                <a:spcPct val="60000"/>
              </a:spcBef>
              <a:defRPr/>
            </a:pPr>
            <a:r>
              <a:rPr lang="en-US" dirty="0"/>
              <a:t>Sun Java Development Kit (JDK)</a:t>
            </a:r>
          </a:p>
          <a:p>
            <a:pPr lvl="1" eaLnBrk="1" hangingPunct="1">
              <a:defRPr/>
            </a:pPr>
            <a:r>
              <a:rPr lang="en-US" dirty="0"/>
              <a:t>Sun </a:t>
            </a:r>
            <a:r>
              <a:rPr lang="en-US" dirty="0" err="1"/>
              <a:t>NetBeans</a:t>
            </a:r>
            <a:endParaRPr lang="en-US" dirty="0"/>
          </a:p>
          <a:p>
            <a:pPr lvl="1" eaLnBrk="1" hangingPunct="1">
              <a:defRPr/>
            </a:pPr>
            <a:r>
              <a:rPr lang="en-US" dirty="0"/>
              <a:t>IBM Eclipse</a:t>
            </a:r>
          </a:p>
          <a:p>
            <a:pPr lvl="1" eaLnBrk="1" hangingPunct="1">
              <a:defRPr/>
            </a:pPr>
            <a:r>
              <a:rPr lang="en-US" dirty="0"/>
              <a:t>Borland </a:t>
            </a:r>
            <a:r>
              <a:rPr lang="en-US" dirty="0" err="1"/>
              <a:t>JBuilder</a:t>
            </a:r>
            <a:endParaRPr lang="en-US" dirty="0"/>
          </a:p>
          <a:p>
            <a:pPr lvl="1" eaLnBrk="1" hangingPunct="1">
              <a:defRPr/>
            </a:pPr>
            <a:r>
              <a:rPr lang="en-US" dirty="0" err="1"/>
              <a:t>MetroWerks</a:t>
            </a:r>
            <a:r>
              <a:rPr lang="en-US" dirty="0"/>
              <a:t> CodeWarrior</a:t>
            </a:r>
          </a:p>
          <a:p>
            <a:pPr lvl="1" eaLnBrk="1" hangingPunct="1">
              <a:defRPr/>
            </a:pPr>
            <a:r>
              <a:rPr lang="en-US" dirty="0" err="1"/>
              <a:t>BlueJ</a:t>
            </a:r>
            <a:endParaRPr lang="en-US" dirty="0"/>
          </a:p>
          <a:p>
            <a:pPr lvl="1" eaLnBrk="1" hangingPunct="1">
              <a:defRPr/>
            </a:pPr>
            <a:r>
              <a:rPr lang="en-US" dirty="0" err="1"/>
              <a:t>jGRASP</a:t>
            </a:r>
            <a:endParaRPr lang="en-US" dirty="0"/>
          </a:p>
          <a:p>
            <a:pPr eaLnBrk="1" hangingPunct="1">
              <a:spcBef>
                <a:spcPct val="70000"/>
              </a:spcBef>
              <a:defRPr/>
            </a:pPr>
            <a:r>
              <a:rPr lang="en-US" dirty="0"/>
              <a:t>Though the details of these environments differ, the basic compilation and execution process is essentially the same</a:t>
            </a:r>
          </a:p>
        </p:txBody>
      </p:sp>
      <p:sp>
        <p:nvSpPr>
          <p:cNvPr id="5" name="Footer Placeholder 3">
            <a:extLst>
              <a:ext uri="{FF2B5EF4-FFF2-40B4-BE49-F238E27FC236}">
                <a16:creationId xmlns:a16="http://schemas.microsoft.com/office/drawing/2014/main" id="{CF79634F-398D-7DEE-D28F-E35332C24E10}"/>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6E6A175-A04A-9960-1F89-15B82731904D}"/>
              </a:ext>
            </a:extLst>
          </p:cNvPr>
          <p:cNvSpPr>
            <a:spLocks noGrp="1" noChangeArrowheads="1"/>
          </p:cNvSpPr>
          <p:nvPr>
            <p:ph type="title"/>
          </p:nvPr>
        </p:nvSpPr>
        <p:spPr>
          <a:xfrm>
            <a:off x="1908175" y="260350"/>
            <a:ext cx="6767513" cy="1143000"/>
          </a:xfrm>
        </p:spPr>
        <p:txBody>
          <a:bodyPr lIns="92075" tIns="46038" rIns="92075" bIns="46038"/>
          <a:lstStyle/>
          <a:p>
            <a:pPr eaLnBrk="1" hangingPunct="1"/>
            <a:r>
              <a:rPr lang="en-US" altLang="en-US"/>
              <a:t>Errors</a:t>
            </a:r>
          </a:p>
        </p:txBody>
      </p:sp>
      <p:sp>
        <p:nvSpPr>
          <p:cNvPr id="67587" name="Rectangle 3">
            <a:extLst>
              <a:ext uri="{FF2B5EF4-FFF2-40B4-BE49-F238E27FC236}">
                <a16:creationId xmlns:a16="http://schemas.microsoft.com/office/drawing/2014/main" id="{2D4FB230-CEA5-299D-559C-2EBDB4150FFC}"/>
              </a:ext>
            </a:extLst>
          </p:cNvPr>
          <p:cNvSpPr>
            <a:spLocks noGrp="1" noChangeArrowheads="1"/>
          </p:cNvSpPr>
          <p:nvPr>
            <p:ph type="body" idx="1"/>
          </p:nvPr>
        </p:nvSpPr>
        <p:spPr/>
        <p:txBody>
          <a:bodyPr lIns="92075" tIns="46038" rIns="92075" bIns="46038">
            <a:normAutofit fontScale="92500" lnSpcReduction="20000"/>
          </a:bodyPr>
          <a:lstStyle/>
          <a:p>
            <a:pPr eaLnBrk="1" hangingPunct="1">
              <a:spcBef>
                <a:spcPct val="75000"/>
              </a:spcBef>
              <a:defRPr/>
            </a:pPr>
            <a:r>
              <a:rPr lang="en-US"/>
              <a:t>A program can have three types of errors</a:t>
            </a:r>
          </a:p>
          <a:p>
            <a:pPr eaLnBrk="1" hangingPunct="1">
              <a:spcBef>
                <a:spcPct val="75000"/>
              </a:spcBef>
              <a:defRPr/>
            </a:pPr>
            <a:r>
              <a:rPr lang="en-US"/>
              <a:t>The compiler will find syntax errors and other basic problems (</a:t>
            </a:r>
            <a:r>
              <a:rPr lang="en-US" i="1"/>
              <a:t>compile-time errors</a:t>
            </a:r>
            <a:r>
              <a:rPr lang="en-US"/>
              <a:t>)</a:t>
            </a:r>
          </a:p>
          <a:p>
            <a:pPr lvl="1" eaLnBrk="1" hangingPunct="1">
              <a:spcBef>
                <a:spcPct val="75000"/>
              </a:spcBef>
              <a:defRPr/>
            </a:pPr>
            <a:r>
              <a:rPr lang="en-US"/>
              <a:t>If compile-time errors exist, an executable version of the program is not created</a:t>
            </a:r>
          </a:p>
          <a:p>
            <a:pPr eaLnBrk="1" hangingPunct="1">
              <a:spcBef>
                <a:spcPct val="75000"/>
              </a:spcBef>
              <a:defRPr/>
            </a:pPr>
            <a:r>
              <a:rPr lang="en-US"/>
              <a:t>A problem can occur during program execution, such as trying to divide by zero, which causes a program to terminate abnormally (</a:t>
            </a:r>
            <a:r>
              <a:rPr lang="en-US" i="1"/>
              <a:t>run-time errors</a:t>
            </a:r>
            <a:r>
              <a:rPr lang="en-US"/>
              <a:t>)</a:t>
            </a:r>
          </a:p>
          <a:p>
            <a:pPr eaLnBrk="1" hangingPunct="1">
              <a:spcBef>
                <a:spcPct val="75000"/>
              </a:spcBef>
              <a:defRPr/>
            </a:pPr>
            <a:r>
              <a:rPr lang="en-US"/>
              <a:t>A program may run, but produce incorrect results, perhaps using an incorrect formula (</a:t>
            </a:r>
            <a:r>
              <a:rPr lang="en-US" i="1"/>
              <a:t>logical errors</a:t>
            </a:r>
            <a:r>
              <a:rPr lang="en-US"/>
              <a:t>) </a:t>
            </a:r>
          </a:p>
        </p:txBody>
      </p:sp>
      <p:sp>
        <p:nvSpPr>
          <p:cNvPr id="5" name="Footer Placeholder 3">
            <a:extLst>
              <a:ext uri="{FF2B5EF4-FFF2-40B4-BE49-F238E27FC236}">
                <a16:creationId xmlns:a16="http://schemas.microsoft.com/office/drawing/2014/main" id="{F7E80CA7-086A-9678-F77E-39E815357834}"/>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E677C47-E2FA-FEAD-6E94-438250665DC4}"/>
              </a:ext>
            </a:extLst>
          </p:cNvPr>
          <p:cNvSpPr>
            <a:spLocks noGrp="1" noChangeArrowheads="1"/>
          </p:cNvSpPr>
          <p:nvPr>
            <p:ph type="title"/>
          </p:nvPr>
        </p:nvSpPr>
        <p:spPr>
          <a:xfrm>
            <a:off x="1908175" y="260350"/>
            <a:ext cx="6767513" cy="1143000"/>
          </a:xfrm>
        </p:spPr>
        <p:txBody>
          <a:bodyPr/>
          <a:lstStyle/>
          <a:p>
            <a:pPr eaLnBrk="1" hangingPunct="1"/>
            <a:r>
              <a:rPr lang="en-US" altLang="en-US"/>
              <a:t>Basic Program Development</a:t>
            </a:r>
          </a:p>
        </p:txBody>
      </p:sp>
      <p:sp>
        <p:nvSpPr>
          <p:cNvPr id="68611" name="Line 3">
            <a:extLst>
              <a:ext uri="{FF2B5EF4-FFF2-40B4-BE49-F238E27FC236}">
                <a16:creationId xmlns:a16="http://schemas.microsoft.com/office/drawing/2014/main" id="{5B44A614-DF37-4A5C-00FC-2488AE886BC9}"/>
              </a:ext>
            </a:extLst>
          </p:cNvPr>
          <p:cNvSpPr>
            <a:spLocks noChangeShapeType="1"/>
          </p:cNvSpPr>
          <p:nvPr/>
        </p:nvSpPr>
        <p:spPr bwMode="auto">
          <a:xfrm>
            <a:off x="3657600" y="2514600"/>
            <a:ext cx="304800" cy="609600"/>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1">
            <a:spAutoFit/>
          </a:bodyPr>
          <a:lstStyle/>
          <a:p>
            <a:endParaRPr lang="en-IN"/>
          </a:p>
        </p:txBody>
      </p:sp>
      <p:sp>
        <p:nvSpPr>
          <p:cNvPr id="68612" name="Line 4">
            <a:extLst>
              <a:ext uri="{FF2B5EF4-FFF2-40B4-BE49-F238E27FC236}">
                <a16:creationId xmlns:a16="http://schemas.microsoft.com/office/drawing/2014/main" id="{F0E526B8-22AA-A7D0-EF9A-83AD9A800515}"/>
              </a:ext>
            </a:extLst>
          </p:cNvPr>
          <p:cNvSpPr>
            <a:spLocks noChangeShapeType="1"/>
          </p:cNvSpPr>
          <p:nvPr/>
        </p:nvSpPr>
        <p:spPr bwMode="auto">
          <a:xfrm>
            <a:off x="5867400" y="4114800"/>
            <a:ext cx="381000" cy="685800"/>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1">
            <a:spAutoFit/>
          </a:bodyPr>
          <a:lstStyle/>
          <a:p>
            <a:endParaRPr lang="en-IN"/>
          </a:p>
        </p:txBody>
      </p:sp>
      <p:grpSp>
        <p:nvGrpSpPr>
          <p:cNvPr id="2" name="Group 5">
            <a:extLst>
              <a:ext uri="{FF2B5EF4-FFF2-40B4-BE49-F238E27FC236}">
                <a16:creationId xmlns:a16="http://schemas.microsoft.com/office/drawing/2014/main" id="{E0EE3685-60F5-3F3E-2CA2-4669BD978DE2}"/>
              </a:ext>
            </a:extLst>
          </p:cNvPr>
          <p:cNvGrpSpPr>
            <a:grpSpLocks/>
          </p:cNvGrpSpPr>
          <p:nvPr/>
        </p:nvGrpSpPr>
        <p:grpSpPr bwMode="auto">
          <a:xfrm>
            <a:off x="4038600" y="2286000"/>
            <a:ext cx="1816100" cy="904875"/>
            <a:chOff x="2304" y="1440"/>
            <a:chExt cx="1144" cy="570"/>
          </a:xfrm>
        </p:grpSpPr>
        <p:cxnSp>
          <p:nvCxnSpPr>
            <p:cNvPr id="20493" name="AutoShape 6">
              <a:extLst>
                <a:ext uri="{FF2B5EF4-FFF2-40B4-BE49-F238E27FC236}">
                  <a16:creationId xmlns:a16="http://schemas.microsoft.com/office/drawing/2014/main" id="{19A8E32D-1F0F-577F-54B9-864ADFBFBF44}"/>
                </a:ext>
              </a:extLst>
            </p:cNvPr>
            <p:cNvCxnSpPr>
              <a:cxnSpLocks noChangeShapeType="1"/>
              <a:stCxn id="68620" idx="0"/>
            </p:cNvCxnSpPr>
            <p:nvPr/>
          </p:nvCxnSpPr>
          <p:spPr bwMode="auto">
            <a:xfrm rot="5400000" flipH="1">
              <a:off x="2307" y="1437"/>
              <a:ext cx="570" cy="576"/>
            </a:xfrm>
            <a:prstGeom prst="bentConnector2">
              <a:avLst/>
            </a:prstGeom>
            <a:noFill/>
            <a:ln w="31750">
              <a:solidFill>
                <a:srgbClr val="FF0000"/>
              </a:solidFill>
              <a:miter lim="800000"/>
              <a:headEnd type="none" w="sm" len="sm"/>
              <a:tailEnd type="triangle" w="lg" len="med"/>
            </a:ln>
            <a:extLst>
              <a:ext uri="{909E8E84-426E-40DD-AFC4-6F175D3DCCD1}">
                <a14:hiddenFill xmlns:a14="http://schemas.microsoft.com/office/drawing/2010/main">
                  <a:noFill/>
                </a14:hiddenFill>
              </a:ext>
            </a:extLst>
          </p:spPr>
        </p:cxnSp>
        <p:sp>
          <p:nvSpPr>
            <p:cNvPr id="20494" name="Text Box 7">
              <a:extLst>
                <a:ext uri="{FF2B5EF4-FFF2-40B4-BE49-F238E27FC236}">
                  <a16:creationId xmlns:a16="http://schemas.microsoft.com/office/drawing/2014/main" id="{87D48C27-1097-25B1-8718-F7CA0A52A3B8}"/>
                </a:ext>
              </a:extLst>
            </p:cNvPr>
            <p:cNvSpPr txBox="1">
              <a:spLocks noChangeArrowheads="1"/>
            </p:cNvSpPr>
            <p:nvPr/>
          </p:nvSpPr>
          <p:spPr bwMode="auto">
            <a:xfrm>
              <a:off x="2876" y="1520"/>
              <a:ext cx="5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Arial Unicode MS" pitchFamily="34" charset="-128"/>
                </a:rPr>
                <a:t>errors</a:t>
              </a:r>
            </a:p>
          </p:txBody>
        </p:sp>
      </p:grpSp>
      <p:grpSp>
        <p:nvGrpSpPr>
          <p:cNvPr id="3" name="Group 8">
            <a:extLst>
              <a:ext uri="{FF2B5EF4-FFF2-40B4-BE49-F238E27FC236}">
                <a16:creationId xmlns:a16="http://schemas.microsoft.com/office/drawing/2014/main" id="{7983FC17-F9A4-961F-50E8-8331B8D5E3BA}"/>
              </a:ext>
            </a:extLst>
          </p:cNvPr>
          <p:cNvGrpSpPr>
            <a:grpSpLocks/>
          </p:cNvGrpSpPr>
          <p:nvPr/>
        </p:nvGrpSpPr>
        <p:grpSpPr bwMode="auto">
          <a:xfrm>
            <a:off x="4038600" y="1905000"/>
            <a:ext cx="4078288" cy="2886075"/>
            <a:chOff x="2304" y="1200"/>
            <a:chExt cx="2569" cy="1818"/>
          </a:xfrm>
        </p:grpSpPr>
        <p:cxnSp>
          <p:nvCxnSpPr>
            <p:cNvPr id="20491" name="AutoShape 9">
              <a:extLst>
                <a:ext uri="{FF2B5EF4-FFF2-40B4-BE49-F238E27FC236}">
                  <a16:creationId xmlns:a16="http://schemas.microsoft.com/office/drawing/2014/main" id="{DA2D13EB-7BD8-EF5A-8934-02E045D55CED}"/>
                </a:ext>
              </a:extLst>
            </p:cNvPr>
            <p:cNvCxnSpPr>
              <a:cxnSpLocks noChangeShapeType="1"/>
              <a:stCxn id="68621" idx="0"/>
            </p:cNvCxnSpPr>
            <p:nvPr/>
          </p:nvCxnSpPr>
          <p:spPr bwMode="auto">
            <a:xfrm rot="5400000" flipH="1">
              <a:off x="2379" y="1125"/>
              <a:ext cx="1818" cy="1968"/>
            </a:xfrm>
            <a:prstGeom prst="bentConnector2">
              <a:avLst/>
            </a:prstGeom>
            <a:noFill/>
            <a:ln w="31750">
              <a:solidFill>
                <a:srgbClr val="FF0000"/>
              </a:solidFill>
              <a:miter lim="800000"/>
              <a:headEnd type="none" w="sm" len="sm"/>
              <a:tailEnd type="triangle" w="lg" len="med"/>
            </a:ln>
            <a:extLst>
              <a:ext uri="{909E8E84-426E-40DD-AFC4-6F175D3DCCD1}">
                <a14:hiddenFill xmlns:a14="http://schemas.microsoft.com/office/drawing/2010/main">
                  <a:noFill/>
                </a14:hiddenFill>
              </a:ext>
            </a:extLst>
          </p:spPr>
        </p:cxnSp>
        <p:sp>
          <p:nvSpPr>
            <p:cNvPr id="20492" name="Text Box 10">
              <a:extLst>
                <a:ext uri="{FF2B5EF4-FFF2-40B4-BE49-F238E27FC236}">
                  <a16:creationId xmlns:a16="http://schemas.microsoft.com/office/drawing/2014/main" id="{B0901B99-7740-55BF-CC78-BCFDAE03B62F}"/>
                </a:ext>
              </a:extLst>
            </p:cNvPr>
            <p:cNvSpPr txBox="1">
              <a:spLocks noChangeArrowheads="1"/>
            </p:cNvSpPr>
            <p:nvPr/>
          </p:nvSpPr>
          <p:spPr bwMode="auto">
            <a:xfrm>
              <a:off x="4301" y="1872"/>
              <a:ext cx="5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Arial Unicode MS" pitchFamily="34" charset="-128"/>
                </a:rPr>
                <a:t>errors</a:t>
              </a:r>
            </a:p>
          </p:txBody>
        </p:sp>
      </p:grpSp>
      <p:sp>
        <p:nvSpPr>
          <p:cNvPr id="68619" name="Rectangle 11">
            <a:extLst>
              <a:ext uri="{FF2B5EF4-FFF2-40B4-BE49-F238E27FC236}">
                <a16:creationId xmlns:a16="http://schemas.microsoft.com/office/drawing/2014/main" id="{B10B56AD-2E92-B683-9B80-207EDD7B1C57}"/>
              </a:ext>
            </a:extLst>
          </p:cNvPr>
          <p:cNvSpPr>
            <a:spLocks noChangeArrowheads="1"/>
          </p:cNvSpPr>
          <p:nvPr/>
        </p:nvSpPr>
        <p:spPr bwMode="auto">
          <a:xfrm>
            <a:off x="1447800" y="1600200"/>
            <a:ext cx="2590800"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Arial Unicode MS" pitchFamily="34" charset="-128"/>
              </a:rPr>
              <a:t>Edit and</a:t>
            </a:r>
          </a:p>
          <a:p>
            <a:pPr algn="ctr" eaLnBrk="1" hangingPunct="1"/>
            <a:r>
              <a:rPr lang="en-US" altLang="en-US" b="1">
                <a:latin typeface="Arial Unicode MS" pitchFamily="34" charset="-128"/>
              </a:rPr>
              <a:t>save program</a:t>
            </a:r>
          </a:p>
        </p:txBody>
      </p:sp>
      <p:sp>
        <p:nvSpPr>
          <p:cNvPr id="68620" name="Rectangle 12">
            <a:extLst>
              <a:ext uri="{FF2B5EF4-FFF2-40B4-BE49-F238E27FC236}">
                <a16:creationId xmlns:a16="http://schemas.microsoft.com/office/drawing/2014/main" id="{319CD4A8-66DA-1497-D63F-3268E2E13575}"/>
              </a:ext>
            </a:extLst>
          </p:cNvPr>
          <p:cNvSpPr>
            <a:spLocks noChangeArrowheads="1"/>
          </p:cNvSpPr>
          <p:nvPr/>
        </p:nvSpPr>
        <p:spPr bwMode="auto">
          <a:xfrm>
            <a:off x="3657600" y="3200400"/>
            <a:ext cx="2590800"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Arial Unicode MS" pitchFamily="34" charset="-128"/>
              </a:rPr>
              <a:t>Compile program</a:t>
            </a:r>
          </a:p>
        </p:txBody>
      </p:sp>
      <p:sp>
        <p:nvSpPr>
          <p:cNvPr id="68621" name="Rectangle 13">
            <a:extLst>
              <a:ext uri="{FF2B5EF4-FFF2-40B4-BE49-F238E27FC236}">
                <a16:creationId xmlns:a16="http://schemas.microsoft.com/office/drawing/2014/main" id="{6653B934-E9F2-BA11-3C42-1C3741516799}"/>
              </a:ext>
            </a:extLst>
          </p:cNvPr>
          <p:cNvSpPr>
            <a:spLocks noChangeArrowheads="1"/>
          </p:cNvSpPr>
          <p:nvPr/>
        </p:nvSpPr>
        <p:spPr bwMode="auto">
          <a:xfrm>
            <a:off x="5867400" y="4800600"/>
            <a:ext cx="2590800"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Arial Unicode MS" pitchFamily="34" charset="-128"/>
              </a:rPr>
              <a:t>Execute program and</a:t>
            </a:r>
          </a:p>
          <a:p>
            <a:pPr algn="ctr" eaLnBrk="1" hangingPunct="1"/>
            <a:r>
              <a:rPr lang="en-US" altLang="en-US" b="1">
                <a:latin typeface="Arial Unicode MS" pitchFamily="34" charset="-128"/>
              </a:rPr>
              <a:t>evaluate results</a:t>
            </a:r>
          </a:p>
        </p:txBody>
      </p:sp>
      <p:sp>
        <p:nvSpPr>
          <p:cNvPr id="15" name="Footer Placeholder 3">
            <a:extLst>
              <a:ext uri="{FF2B5EF4-FFF2-40B4-BE49-F238E27FC236}">
                <a16:creationId xmlns:a16="http://schemas.microsoft.com/office/drawing/2014/main" id="{09FAA9E4-DBBD-3841-6233-A7DA37E91866}"/>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Effect transition="in" filter="wipe(up)">
                                      <p:cBhvr>
                                        <p:cTn id="7" dur="500"/>
                                        <p:tgtEl>
                                          <p:spTgt spid="68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up)">
                                      <p:cBhvr>
                                        <p:cTn id="12" dur="500"/>
                                        <p:tgtEl>
                                          <p:spTgt spid="68611"/>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8620"/>
                                        </p:tgtEl>
                                        <p:attrNameLst>
                                          <p:attrName>style.visibility</p:attrName>
                                        </p:attrNameLst>
                                      </p:cBhvr>
                                      <p:to>
                                        <p:strVal val="visible"/>
                                      </p:to>
                                    </p:set>
                                    <p:animEffect transition="in" filter="wipe(up)">
                                      <p:cBhvr>
                                        <p:cTn id="16" dur="500"/>
                                        <p:tgtEl>
                                          <p:spTgt spid="686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8612"/>
                                        </p:tgtEl>
                                        <p:attrNameLst>
                                          <p:attrName>style.visibility</p:attrName>
                                        </p:attrNameLst>
                                      </p:cBhvr>
                                      <p:to>
                                        <p:strVal val="visible"/>
                                      </p:to>
                                    </p:set>
                                    <p:animEffect transition="in" filter="wipe(up)">
                                      <p:cBhvr>
                                        <p:cTn id="26" dur="500"/>
                                        <p:tgtEl>
                                          <p:spTgt spid="68612"/>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68621"/>
                                        </p:tgtEl>
                                        <p:attrNameLst>
                                          <p:attrName>style.visibility</p:attrName>
                                        </p:attrNameLst>
                                      </p:cBhvr>
                                      <p:to>
                                        <p:strVal val="visible"/>
                                      </p:to>
                                    </p:set>
                                    <p:animEffect transition="in" filter="wipe(up)">
                                      <p:cBhvr>
                                        <p:cTn id="30" dur="500"/>
                                        <p:tgtEl>
                                          <p:spTgt spid="686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animBg="1" autoUpdateAnimBg="0"/>
      <p:bldP spid="68620" grpId="0" animBg="1" autoUpdateAnimBg="0"/>
      <p:bldP spid="6862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4067DF8-63AC-CA2A-7360-CC65F7ECBA2A}"/>
              </a:ext>
            </a:extLst>
          </p:cNvPr>
          <p:cNvSpPr>
            <a:spLocks noGrp="1" noChangeArrowheads="1"/>
          </p:cNvSpPr>
          <p:nvPr>
            <p:ph type="title"/>
          </p:nvPr>
        </p:nvSpPr>
        <p:spPr>
          <a:xfrm>
            <a:off x="1150938" y="304800"/>
            <a:ext cx="7078662" cy="754063"/>
          </a:xfrm>
        </p:spPr>
        <p:txBody>
          <a:bodyPr/>
          <a:lstStyle/>
          <a:p>
            <a:pPr eaLnBrk="1" hangingPunct="1"/>
            <a:r>
              <a:rPr lang="en-US" altLang="en-US" dirty="0"/>
              <a:t>First Java Program</a:t>
            </a:r>
          </a:p>
        </p:txBody>
      </p:sp>
      <p:sp>
        <p:nvSpPr>
          <p:cNvPr id="21507" name="Rectangle 3">
            <a:extLst>
              <a:ext uri="{FF2B5EF4-FFF2-40B4-BE49-F238E27FC236}">
                <a16:creationId xmlns:a16="http://schemas.microsoft.com/office/drawing/2014/main" id="{0B69B60E-C88C-AEA6-8D07-9D6C7838903F}"/>
              </a:ext>
            </a:extLst>
          </p:cNvPr>
          <p:cNvSpPr>
            <a:spLocks noGrp="1" noChangeArrowheads="1"/>
          </p:cNvSpPr>
          <p:nvPr>
            <p:ph type="body" idx="1"/>
          </p:nvPr>
        </p:nvSpPr>
        <p:spPr>
          <a:xfrm>
            <a:off x="762000" y="1524000"/>
            <a:ext cx="7772400" cy="5029200"/>
          </a:xfrm>
        </p:spPr>
        <p:txBody>
          <a:bodyPr/>
          <a:lstStyle/>
          <a:p>
            <a:pPr eaLnBrk="1" hangingPunct="1">
              <a:buFont typeface="Wingdings" panose="05000000000000000000" pitchFamily="2" charset="2"/>
              <a:buNone/>
            </a:pPr>
            <a:r>
              <a:rPr lang="en-US" altLang="en-US" sz="1600" dirty="0">
                <a:latin typeface="Courier New" panose="02070309020205020404" pitchFamily="49" charset="0"/>
              </a:rPr>
              <a:t>/***************************************</a:t>
            </a:r>
          </a:p>
          <a:p>
            <a:pPr eaLnBrk="1" hangingPunct="1">
              <a:buFont typeface="Wingdings" panose="05000000000000000000" pitchFamily="2" charset="2"/>
              <a:buNone/>
            </a:pPr>
            <a:r>
              <a:rPr lang="en-US" altLang="en-US" sz="1600" dirty="0">
                <a:latin typeface="Courier New" panose="02070309020205020404" pitchFamily="49" charset="0"/>
              </a:rPr>
              <a:t>* Hello.java</a:t>
            </a:r>
          </a:p>
          <a:p>
            <a:pPr eaLnBrk="1" hangingPunct="1">
              <a:buFont typeface="Wingdings" panose="05000000000000000000" pitchFamily="2" charset="2"/>
              <a:buNone/>
            </a:pPr>
            <a:r>
              <a:rPr lang="en-US" altLang="en-US" sz="1600" dirty="0">
                <a:latin typeface="Courier New" panose="02070309020205020404" pitchFamily="49" charset="0"/>
              </a:rPr>
              <a:t>* John Dean</a:t>
            </a:r>
          </a:p>
          <a:p>
            <a:pPr eaLnBrk="1" hangingPunct="1">
              <a:buFont typeface="Wingdings" panose="05000000000000000000" pitchFamily="2" charset="2"/>
              <a:buNone/>
            </a:pPr>
            <a:r>
              <a:rPr lang="en-US" altLang="en-US" sz="1600" dirty="0">
                <a:latin typeface="Courier New" panose="02070309020205020404" pitchFamily="49" charset="0"/>
              </a:rPr>
              <a:t>*</a:t>
            </a:r>
          </a:p>
          <a:p>
            <a:pPr eaLnBrk="1" hangingPunct="1">
              <a:buFont typeface="Wingdings" panose="05000000000000000000" pitchFamily="2" charset="2"/>
              <a:buNone/>
            </a:pPr>
            <a:r>
              <a:rPr lang="en-US" altLang="en-US" sz="1600" dirty="0">
                <a:latin typeface="Courier New" panose="02070309020205020404" pitchFamily="49" charset="0"/>
              </a:rPr>
              <a:t>* This program prints a hello message.</a:t>
            </a:r>
          </a:p>
          <a:p>
            <a:pPr eaLnBrk="1" hangingPunct="1">
              <a:buFont typeface="Wingdings" panose="05000000000000000000" pitchFamily="2" charset="2"/>
              <a:buNone/>
            </a:pPr>
            <a:r>
              <a:rPr lang="en-US" altLang="en-US" sz="1600" dirty="0">
                <a:latin typeface="Courier New" panose="02070309020205020404" pitchFamily="49" charset="0"/>
              </a:rPr>
              <a:t>***************************************/</a:t>
            </a:r>
          </a:p>
          <a:p>
            <a:pPr eaLnBrk="1" hangingPunct="1">
              <a:buFont typeface="Wingdings" panose="05000000000000000000" pitchFamily="2" charset="2"/>
              <a:buNone/>
            </a:pPr>
            <a:endParaRPr lang="en-US" altLang="en-US" sz="1600" dirty="0">
              <a:latin typeface="Courier New" panose="02070309020205020404" pitchFamily="49" charset="0"/>
            </a:endParaRPr>
          </a:p>
          <a:p>
            <a:pPr eaLnBrk="1" hangingPunct="1">
              <a:buFont typeface="Wingdings" panose="05000000000000000000" pitchFamily="2" charset="2"/>
              <a:buNone/>
            </a:pPr>
            <a:r>
              <a:rPr lang="en-US" altLang="en-US" sz="1600" dirty="0">
                <a:latin typeface="Courier New" panose="02070309020205020404" pitchFamily="49" charset="0"/>
              </a:rPr>
              <a:t>public class Hello</a:t>
            </a:r>
          </a:p>
          <a:p>
            <a:pPr eaLnBrk="1" hangingPunct="1">
              <a:buFont typeface="Wingdings" panose="05000000000000000000" pitchFamily="2" charset="2"/>
              <a:buNone/>
            </a:pPr>
            <a:r>
              <a:rPr lang="en-US" altLang="en-US" sz="1600" dirty="0">
                <a:latin typeface="Courier New" panose="02070309020205020404" pitchFamily="49" charset="0"/>
              </a:rPr>
              <a:t>{</a:t>
            </a:r>
          </a:p>
          <a:p>
            <a:pPr eaLnBrk="1" hangingPunct="1">
              <a:buFont typeface="Wingdings" panose="05000000000000000000" pitchFamily="2" charset="2"/>
              <a:buNone/>
            </a:pPr>
            <a:r>
              <a:rPr lang="en-US" altLang="en-US" sz="1600" dirty="0">
                <a:latin typeface="Courier New" panose="02070309020205020404" pitchFamily="49" charset="0"/>
              </a:rPr>
              <a:t>  public static void main(String[] </a:t>
            </a:r>
            <a:r>
              <a:rPr lang="en-US" altLang="en-US" sz="1600" dirty="0" err="1">
                <a:latin typeface="Courier New" panose="02070309020205020404" pitchFamily="49" charset="0"/>
              </a:rPr>
              <a:t>args</a:t>
            </a:r>
            <a:r>
              <a:rPr lang="en-US" altLang="en-US" sz="1600" dirty="0">
                <a:latin typeface="Courier New" panose="02070309020205020404" pitchFamily="49" charset="0"/>
              </a:rPr>
              <a:t>)</a:t>
            </a:r>
          </a:p>
          <a:p>
            <a:pPr eaLnBrk="1" hangingPunct="1">
              <a:buFont typeface="Wingdings" panose="05000000000000000000" pitchFamily="2" charset="2"/>
              <a:buNone/>
            </a:pPr>
            <a:r>
              <a:rPr lang="en-US" altLang="en-US" sz="1600" dirty="0">
                <a:latin typeface="Courier New" panose="02070309020205020404" pitchFamily="49" charset="0"/>
              </a:rPr>
              <a:t>  {</a:t>
            </a:r>
          </a:p>
          <a:p>
            <a:pPr eaLnBrk="1" hangingPunct="1">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System.out.println</a:t>
            </a:r>
            <a:r>
              <a:rPr lang="en-US" altLang="en-US" sz="1600" dirty="0">
                <a:latin typeface="Courier New" panose="02070309020205020404" pitchFamily="49" charset="0"/>
              </a:rPr>
              <a:t>("Hello, world!");</a:t>
            </a:r>
          </a:p>
          <a:p>
            <a:pPr eaLnBrk="1" hangingPunct="1">
              <a:buFont typeface="Wingdings" panose="05000000000000000000" pitchFamily="2" charset="2"/>
              <a:buNone/>
            </a:pPr>
            <a:r>
              <a:rPr lang="en-US" altLang="en-US" sz="1600" dirty="0">
                <a:latin typeface="Courier New" panose="02070309020205020404" pitchFamily="49" charset="0"/>
              </a:rPr>
              <a:t>  }</a:t>
            </a:r>
          </a:p>
          <a:p>
            <a:pPr eaLnBrk="1" hangingPunct="1">
              <a:buFont typeface="Wingdings" panose="05000000000000000000" pitchFamily="2" charset="2"/>
              <a:buNone/>
            </a:pPr>
            <a:r>
              <a:rPr lang="en-US" altLang="en-US" sz="1600" dirty="0">
                <a:latin typeface="Courier New" panose="02070309020205020404" pitchFamily="49" charset="0"/>
              </a:rPr>
              <a:t>} // end class Hello</a:t>
            </a:r>
          </a:p>
        </p:txBody>
      </p:sp>
      <p:sp>
        <p:nvSpPr>
          <p:cNvPr id="5" name="Footer Placeholder 3">
            <a:extLst>
              <a:ext uri="{FF2B5EF4-FFF2-40B4-BE49-F238E27FC236}">
                <a16:creationId xmlns:a16="http://schemas.microsoft.com/office/drawing/2014/main" id="{E80B1A39-ACDB-9A94-A37C-C9483B2CC874}"/>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428BB86-EE66-0F5C-1BB5-43BAD81EE27B}"/>
              </a:ext>
            </a:extLst>
          </p:cNvPr>
          <p:cNvSpPr>
            <a:spLocks noGrp="1" noChangeArrowheads="1"/>
          </p:cNvSpPr>
          <p:nvPr>
            <p:ph type="title"/>
          </p:nvPr>
        </p:nvSpPr>
        <p:spPr>
          <a:xfrm>
            <a:off x="1150938" y="304800"/>
            <a:ext cx="7078662" cy="754063"/>
          </a:xfrm>
        </p:spPr>
        <p:txBody>
          <a:bodyPr/>
          <a:lstStyle/>
          <a:p>
            <a:pPr eaLnBrk="1" hangingPunct="1"/>
            <a:r>
              <a:rPr lang="en-US" altLang="en-US"/>
              <a:t>Comments</a:t>
            </a:r>
          </a:p>
        </p:txBody>
      </p:sp>
      <p:sp>
        <p:nvSpPr>
          <p:cNvPr id="22531" name="Rectangle 3">
            <a:extLst>
              <a:ext uri="{FF2B5EF4-FFF2-40B4-BE49-F238E27FC236}">
                <a16:creationId xmlns:a16="http://schemas.microsoft.com/office/drawing/2014/main" id="{9F57D89F-163E-9904-D241-920A306DC267}"/>
              </a:ext>
            </a:extLst>
          </p:cNvPr>
          <p:cNvSpPr>
            <a:spLocks noGrp="1" noChangeArrowheads="1"/>
          </p:cNvSpPr>
          <p:nvPr>
            <p:ph type="body" idx="1"/>
          </p:nvPr>
        </p:nvSpPr>
        <p:spPr>
          <a:xfrm>
            <a:off x="762000" y="1524000"/>
            <a:ext cx="7848600" cy="5029200"/>
          </a:xfrm>
        </p:spPr>
        <p:txBody>
          <a:bodyPr/>
          <a:lstStyle/>
          <a:p>
            <a:pPr eaLnBrk="1" hangingPunct="1">
              <a:lnSpc>
                <a:spcPct val="80000"/>
              </a:lnSpc>
            </a:pPr>
            <a:r>
              <a:rPr lang="en-US" altLang="en-US" sz="1800"/>
              <a:t>Include comments in your programs in order to make them more readable/understandable.</a:t>
            </a:r>
          </a:p>
          <a:p>
            <a:pPr eaLnBrk="1" hangingPunct="1">
              <a:lnSpc>
                <a:spcPct val="80000"/>
              </a:lnSpc>
            </a:pPr>
            <a:r>
              <a:rPr lang="en-US" altLang="en-US" sz="1800"/>
              <a:t>Block comment syntax:</a:t>
            </a:r>
          </a:p>
          <a:p>
            <a:pPr lvl="1" eaLnBrk="1" hangingPunct="1">
              <a:lnSpc>
                <a:spcPct val="80000"/>
              </a:lnSpc>
              <a:buFont typeface="Wingdings" panose="05000000000000000000" pitchFamily="2" charset="2"/>
              <a:buNone/>
            </a:pPr>
            <a:r>
              <a:rPr lang="en-US" altLang="en-US" sz="1600">
                <a:latin typeface="Courier New" panose="02070309020205020404" pitchFamily="49" charset="0"/>
              </a:rPr>
              <a:t>/* ... */</a:t>
            </a:r>
            <a:r>
              <a:rPr lang="en-US" altLang="en-US" sz="1600"/>
              <a:t>        (Note: The /* and */ can optionally span multiple lines)</a:t>
            </a:r>
          </a:p>
          <a:p>
            <a:pPr eaLnBrk="1" hangingPunct="1">
              <a:lnSpc>
                <a:spcPct val="80000"/>
              </a:lnSpc>
            </a:pPr>
            <a:r>
              <a:rPr lang="en-US" altLang="en-US" sz="1800"/>
              <a:t>One line comment syntax:</a:t>
            </a:r>
          </a:p>
          <a:p>
            <a:pPr lvl="1" eaLnBrk="1" hangingPunct="1">
              <a:lnSpc>
                <a:spcPct val="80000"/>
              </a:lnSpc>
              <a:buFont typeface="Wingdings" panose="05000000000000000000" pitchFamily="2" charset="2"/>
              <a:buNone/>
            </a:pPr>
            <a:r>
              <a:rPr lang="en-US" altLang="en-US" sz="1600" b="1"/>
              <a:t>// …</a:t>
            </a:r>
          </a:p>
          <a:p>
            <a:pPr eaLnBrk="1" hangingPunct="1">
              <a:lnSpc>
                <a:spcPct val="80000"/>
              </a:lnSpc>
            </a:pPr>
            <a:endParaRPr lang="en-US" altLang="en-US" sz="1800"/>
          </a:p>
          <a:p>
            <a:pPr eaLnBrk="1" hangingPunct="1">
              <a:lnSpc>
                <a:spcPct val="80000"/>
              </a:lnSpc>
            </a:pPr>
            <a:r>
              <a:rPr lang="en-US" altLang="en-US" sz="1800"/>
              <a:t>Commented text is ignored by the compiler.</a:t>
            </a:r>
          </a:p>
          <a:p>
            <a:pPr eaLnBrk="1" hangingPunct="1">
              <a:lnSpc>
                <a:spcPct val="80000"/>
              </a:lnSpc>
            </a:pPr>
            <a:endParaRPr lang="en-US" altLang="en-US" sz="1800"/>
          </a:p>
          <a:p>
            <a:pPr eaLnBrk="1" hangingPunct="1">
              <a:lnSpc>
                <a:spcPct val="80000"/>
              </a:lnSpc>
            </a:pPr>
            <a:r>
              <a:rPr lang="en-US" altLang="en-US" sz="1800"/>
              <a:t>Style requirement: Include a prologue section at the top of every program. The prologue section consists of:</a:t>
            </a:r>
          </a:p>
          <a:p>
            <a:pPr lvl="1" eaLnBrk="1" hangingPunct="1">
              <a:lnSpc>
                <a:spcPct val="80000"/>
              </a:lnSpc>
            </a:pPr>
            <a:r>
              <a:rPr lang="en-US" altLang="en-US" sz="1600"/>
              <a:t>line of *'s</a:t>
            </a:r>
          </a:p>
          <a:p>
            <a:pPr lvl="1" eaLnBrk="1" hangingPunct="1">
              <a:lnSpc>
                <a:spcPct val="80000"/>
              </a:lnSpc>
            </a:pPr>
            <a:r>
              <a:rPr lang="en-US" altLang="en-US" sz="1600"/>
              <a:t>filename</a:t>
            </a:r>
          </a:p>
          <a:p>
            <a:pPr lvl="1" eaLnBrk="1" hangingPunct="1">
              <a:lnSpc>
                <a:spcPct val="80000"/>
              </a:lnSpc>
            </a:pPr>
            <a:r>
              <a:rPr lang="en-US" altLang="en-US" sz="1600"/>
              <a:t>programmer's name</a:t>
            </a:r>
          </a:p>
          <a:p>
            <a:pPr lvl="1" eaLnBrk="1" hangingPunct="1">
              <a:lnSpc>
                <a:spcPct val="80000"/>
              </a:lnSpc>
            </a:pPr>
            <a:r>
              <a:rPr lang="en-US" altLang="en-US" sz="1600"/>
              <a:t>blank line</a:t>
            </a:r>
          </a:p>
          <a:p>
            <a:pPr lvl="1" eaLnBrk="1" hangingPunct="1">
              <a:lnSpc>
                <a:spcPct val="80000"/>
              </a:lnSpc>
            </a:pPr>
            <a:r>
              <a:rPr lang="en-US" altLang="en-US" sz="1600"/>
              <a:t>program description</a:t>
            </a:r>
          </a:p>
          <a:p>
            <a:pPr lvl="1" eaLnBrk="1" hangingPunct="1">
              <a:lnSpc>
                <a:spcPct val="80000"/>
              </a:lnSpc>
            </a:pPr>
            <a:r>
              <a:rPr lang="en-US" altLang="en-US" sz="1600"/>
              <a:t>line of *'s</a:t>
            </a:r>
          </a:p>
          <a:p>
            <a:pPr lvl="1" eaLnBrk="1" hangingPunct="1">
              <a:lnSpc>
                <a:spcPct val="80000"/>
              </a:lnSpc>
            </a:pPr>
            <a:r>
              <a:rPr lang="en-US" altLang="en-US" sz="1600"/>
              <a:t>blank line</a:t>
            </a:r>
          </a:p>
        </p:txBody>
      </p:sp>
      <p:sp>
        <p:nvSpPr>
          <p:cNvPr id="5" name="Footer Placeholder 3">
            <a:extLst>
              <a:ext uri="{FF2B5EF4-FFF2-40B4-BE49-F238E27FC236}">
                <a16:creationId xmlns:a16="http://schemas.microsoft.com/office/drawing/2014/main" id="{78D80984-5AD1-0FFC-365D-E43334E52502}"/>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7146835-6F27-6087-7B4A-ED6BAB1A1B38}"/>
              </a:ext>
            </a:extLst>
          </p:cNvPr>
          <p:cNvSpPr>
            <a:spLocks noGrp="1" noChangeArrowheads="1"/>
          </p:cNvSpPr>
          <p:nvPr>
            <p:ph type="title"/>
          </p:nvPr>
        </p:nvSpPr>
        <p:spPr>
          <a:xfrm>
            <a:off x="1150938" y="304800"/>
            <a:ext cx="6926262" cy="754063"/>
          </a:xfrm>
        </p:spPr>
        <p:txBody>
          <a:bodyPr/>
          <a:lstStyle/>
          <a:p>
            <a:pPr eaLnBrk="1" hangingPunct="1"/>
            <a:r>
              <a:rPr lang="en-US" altLang="en-US"/>
              <a:t>Class Name / Source Code Filename </a:t>
            </a:r>
          </a:p>
        </p:txBody>
      </p:sp>
      <p:sp>
        <p:nvSpPr>
          <p:cNvPr id="7171" name="Rectangle 3">
            <a:extLst>
              <a:ext uri="{FF2B5EF4-FFF2-40B4-BE49-F238E27FC236}">
                <a16:creationId xmlns:a16="http://schemas.microsoft.com/office/drawing/2014/main" id="{71CC1494-6B9C-D10C-8DD3-CB121E1E3784}"/>
              </a:ext>
            </a:extLst>
          </p:cNvPr>
          <p:cNvSpPr>
            <a:spLocks noGrp="1" noChangeArrowheads="1"/>
          </p:cNvSpPr>
          <p:nvPr>
            <p:ph type="body" idx="1"/>
          </p:nvPr>
        </p:nvSpPr>
        <p:spPr>
          <a:xfrm>
            <a:off x="762000" y="1447800"/>
            <a:ext cx="7924800" cy="5029200"/>
          </a:xfrm>
        </p:spPr>
        <p:txBody>
          <a:bodyPr>
            <a:normAutofit fontScale="92500"/>
          </a:bodyPr>
          <a:lstStyle/>
          <a:p>
            <a:pPr eaLnBrk="1" hangingPunct="1">
              <a:defRPr/>
            </a:pPr>
            <a:r>
              <a:rPr lang="en-US" dirty="0"/>
              <a:t>All Java programs must be enclosed in a </a:t>
            </a:r>
            <a:r>
              <a:rPr lang="en-US" i="1" dirty="0"/>
              <a:t>class</a:t>
            </a:r>
            <a:r>
              <a:rPr lang="en-US" dirty="0"/>
              <a:t>. Think of a class as the name of the program.</a:t>
            </a:r>
          </a:p>
          <a:p>
            <a:pPr eaLnBrk="1" hangingPunct="1">
              <a:defRPr/>
            </a:pPr>
            <a:r>
              <a:rPr lang="en-US" dirty="0"/>
              <a:t>The name of the Java program's file must match the name of the Java program's class (except that the filename has a </a:t>
            </a:r>
            <a:r>
              <a:rPr lang="en-US" dirty="0">
                <a:latin typeface="Courier New" pitchFamily="49" charset="0"/>
              </a:rPr>
              <a:t>.java</a:t>
            </a:r>
            <a:r>
              <a:rPr lang="en-US" dirty="0"/>
              <a:t> extension added to it).</a:t>
            </a:r>
          </a:p>
          <a:p>
            <a:pPr eaLnBrk="1" hangingPunct="1">
              <a:defRPr/>
            </a:pPr>
            <a:r>
              <a:rPr lang="en-US" dirty="0"/>
              <a:t>Proper style dictates that class names start with an uppercase first letter.</a:t>
            </a:r>
          </a:p>
          <a:p>
            <a:pPr eaLnBrk="1" hangingPunct="1">
              <a:defRPr/>
            </a:pPr>
            <a:r>
              <a:rPr lang="en-US" dirty="0"/>
              <a:t>Since Java is </a:t>
            </a:r>
            <a:r>
              <a:rPr lang="en-US" i="1" dirty="0"/>
              <a:t>case-sensitive</a:t>
            </a:r>
            <a:r>
              <a:rPr lang="en-US" dirty="0"/>
              <a:t>, that means the filename should also start with an uppercase first letter.</a:t>
            </a:r>
          </a:p>
          <a:p>
            <a:pPr eaLnBrk="1" hangingPunct="1">
              <a:defRPr/>
            </a:pPr>
            <a:r>
              <a:rPr lang="en-US" dirty="0"/>
              <a:t>Case-sensitive means that the Java compiler does distinguish between lowercase and uppercase letters.</a:t>
            </a:r>
          </a:p>
        </p:txBody>
      </p:sp>
      <p:sp>
        <p:nvSpPr>
          <p:cNvPr id="5" name="Footer Placeholder 3">
            <a:extLst>
              <a:ext uri="{FF2B5EF4-FFF2-40B4-BE49-F238E27FC236}">
                <a16:creationId xmlns:a16="http://schemas.microsoft.com/office/drawing/2014/main" id="{4B66569F-9041-8C22-F653-8CE1AB473F46}"/>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513AAE3-5921-9924-ADDA-1405540FF4B8}"/>
              </a:ext>
            </a:extLst>
          </p:cNvPr>
          <p:cNvSpPr>
            <a:spLocks noGrp="1" noChangeArrowheads="1"/>
          </p:cNvSpPr>
          <p:nvPr>
            <p:ph type="title"/>
          </p:nvPr>
        </p:nvSpPr>
        <p:spPr>
          <a:xfrm>
            <a:off x="1150938" y="304800"/>
            <a:ext cx="7078662" cy="754063"/>
          </a:xfrm>
        </p:spPr>
        <p:txBody>
          <a:bodyPr/>
          <a:lstStyle/>
          <a:p>
            <a:pPr eaLnBrk="1" hangingPunct="1"/>
            <a:r>
              <a:rPr lang="en-US" altLang="en-US">
                <a:latin typeface="Courier New" panose="02070309020205020404" pitchFamily="49" charset="0"/>
              </a:rPr>
              <a:t>main</a:t>
            </a:r>
            <a:r>
              <a:rPr lang="en-US" altLang="en-US"/>
              <a:t> Method Heading</a:t>
            </a:r>
          </a:p>
        </p:txBody>
      </p:sp>
      <p:sp>
        <p:nvSpPr>
          <p:cNvPr id="24579" name="Rectangle 3">
            <a:extLst>
              <a:ext uri="{FF2B5EF4-FFF2-40B4-BE49-F238E27FC236}">
                <a16:creationId xmlns:a16="http://schemas.microsoft.com/office/drawing/2014/main" id="{7B3A7E6D-D865-FCE6-D441-22554A9EC954}"/>
              </a:ext>
            </a:extLst>
          </p:cNvPr>
          <p:cNvSpPr>
            <a:spLocks noGrp="1" noChangeArrowheads="1"/>
          </p:cNvSpPr>
          <p:nvPr>
            <p:ph type="body" idx="1"/>
          </p:nvPr>
        </p:nvSpPr>
        <p:spPr>
          <a:xfrm>
            <a:off x="762000" y="1524000"/>
            <a:ext cx="7848600" cy="5029200"/>
          </a:xfrm>
        </p:spPr>
        <p:txBody>
          <a:bodyPr/>
          <a:lstStyle/>
          <a:p>
            <a:pPr eaLnBrk="1" hangingPunct="1"/>
            <a:r>
              <a:rPr lang="en-US" altLang="en-US" sz="2000"/>
              <a:t>Memorize (and always use) </a:t>
            </a:r>
            <a:r>
              <a:rPr lang="en-US" altLang="en-US" sz="2000">
                <a:latin typeface="Courier New" panose="02070309020205020404" pitchFamily="49" charset="0"/>
              </a:rPr>
              <a:t>public class</a:t>
            </a:r>
            <a:r>
              <a:rPr lang="en-US" altLang="en-US" sz="2000"/>
              <a:t> prior to your class name. For example:</a:t>
            </a:r>
          </a:p>
          <a:p>
            <a:pPr lvl="1" eaLnBrk="1" hangingPunct="1">
              <a:spcBef>
                <a:spcPct val="50000"/>
              </a:spcBef>
              <a:spcAft>
                <a:spcPct val="50000"/>
              </a:spcAft>
              <a:buFont typeface="Wingdings" panose="05000000000000000000" pitchFamily="2" charset="2"/>
              <a:buNone/>
            </a:pPr>
            <a:r>
              <a:rPr lang="en-US" altLang="en-US" sz="1400">
                <a:latin typeface="Courier New" panose="02070309020205020404" pitchFamily="49" charset="0"/>
              </a:rPr>
              <a:t>public class Hello</a:t>
            </a:r>
          </a:p>
          <a:p>
            <a:pPr eaLnBrk="1" hangingPunct="1"/>
            <a:r>
              <a:rPr lang="en-US" altLang="en-US" sz="2000"/>
              <a:t>Inside your class, you must include one or more </a:t>
            </a:r>
            <a:r>
              <a:rPr lang="en-US" altLang="en-US" sz="2000" i="1"/>
              <a:t>methods</a:t>
            </a:r>
            <a:r>
              <a:rPr lang="en-US" altLang="en-US" sz="2000"/>
              <a:t>.</a:t>
            </a:r>
          </a:p>
          <a:p>
            <a:pPr eaLnBrk="1" hangingPunct="1"/>
            <a:r>
              <a:rPr lang="en-US" altLang="en-US" sz="2000"/>
              <a:t>A method is a group of instructions that solves one task. Later on, we'll have larger programs and they'll require multiple methods because they'll solve multiple tasks. But for now, we'll work with small programs that need only one method - the </a:t>
            </a:r>
            <a:r>
              <a:rPr lang="en-US" altLang="en-US" sz="2000">
                <a:latin typeface="Courier New" panose="02070309020205020404" pitchFamily="49" charset="0"/>
              </a:rPr>
              <a:t>main</a:t>
            </a:r>
            <a:r>
              <a:rPr lang="en-US" altLang="en-US" sz="2000"/>
              <a:t> method. </a:t>
            </a:r>
          </a:p>
          <a:p>
            <a:pPr eaLnBrk="1" hangingPunct="1"/>
            <a:r>
              <a:rPr lang="en-US" altLang="en-US" sz="2000"/>
              <a:t>Memorize (and always use) this </a:t>
            </a:r>
            <a:r>
              <a:rPr lang="en-US" altLang="en-US" sz="2000">
                <a:latin typeface="Courier New" panose="02070309020205020404" pitchFamily="49" charset="0"/>
              </a:rPr>
              <a:t>main</a:t>
            </a:r>
            <a:r>
              <a:rPr lang="en-US" altLang="en-US" sz="2000"/>
              <a:t> method heading:</a:t>
            </a:r>
          </a:p>
          <a:p>
            <a:pPr lvl="1" eaLnBrk="1" hangingPunct="1">
              <a:spcBef>
                <a:spcPct val="50000"/>
              </a:spcBef>
              <a:spcAft>
                <a:spcPct val="50000"/>
              </a:spcAft>
              <a:buClr>
                <a:schemeClr val="folHlink"/>
              </a:buClr>
              <a:buSzPct val="50000"/>
              <a:buFont typeface="Wingdings" panose="05000000000000000000" pitchFamily="2" charset="2"/>
              <a:buNone/>
            </a:pPr>
            <a:r>
              <a:rPr lang="en-US" altLang="en-US" sz="1400">
                <a:latin typeface="Courier New" panose="02070309020205020404" pitchFamily="49" charset="0"/>
              </a:rPr>
              <a:t>public static void main(String[] args)</a:t>
            </a:r>
          </a:p>
          <a:p>
            <a:pPr eaLnBrk="1" hangingPunct="1"/>
            <a:r>
              <a:rPr lang="en-US" altLang="en-US" sz="2000"/>
              <a:t>When a program starts, the computer looks for the </a:t>
            </a:r>
            <a:r>
              <a:rPr lang="en-US" altLang="en-US" sz="2000">
                <a:latin typeface="Courier New" panose="02070309020205020404" pitchFamily="49" charset="0"/>
              </a:rPr>
              <a:t>main</a:t>
            </a:r>
            <a:r>
              <a:rPr lang="en-US" altLang="en-US" sz="2000"/>
              <a:t> method and begins execution with the first statement after the </a:t>
            </a:r>
            <a:r>
              <a:rPr lang="en-US" altLang="en-US" sz="2000">
                <a:latin typeface="Courier New" panose="02070309020205020404" pitchFamily="49" charset="0"/>
              </a:rPr>
              <a:t>main</a:t>
            </a:r>
            <a:r>
              <a:rPr lang="en-US" altLang="en-US" sz="2000"/>
              <a:t> method heading.</a:t>
            </a:r>
          </a:p>
        </p:txBody>
      </p:sp>
      <p:sp>
        <p:nvSpPr>
          <p:cNvPr id="5" name="Footer Placeholder 3">
            <a:extLst>
              <a:ext uri="{FF2B5EF4-FFF2-40B4-BE49-F238E27FC236}">
                <a16:creationId xmlns:a16="http://schemas.microsoft.com/office/drawing/2014/main" id="{52EED979-1A30-F73B-38DF-80FE464322A6}"/>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F1AA0E7-F7E3-E8D3-B31E-106F9B70CA28}"/>
              </a:ext>
            </a:extLst>
          </p:cNvPr>
          <p:cNvSpPr>
            <a:spLocks noGrp="1" noChangeArrowheads="1"/>
          </p:cNvSpPr>
          <p:nvPr>
            <p:ph type="title"/>
          </p:nvPr>
        </p:nvSpPr>
        <p:spPr>
          <a:xfrm>
            <a:off x="1150938" y="304800"/>
            <a:ext cx="7078662" cy="754063"/>
          </a:xfrm>
        </p:spPr>
        <p:txBody>
          <a:bodyPr/>
          <a:lstStyle/>
          <a:p>
            <a:pPr eaLnBrk="1" hangingPunct="1"/>
            <a:r>
              <a:rPr lang="en-US" altLang="en-US"/>
              <a:t>System.out.println</a:t>
            </a:r>
          </a:p>
        </p:txBody>
      </p:sp>
      <p:sp>
        <p:nvSpPr>
          <p:cNvPr id="25603" name="Rectangle 3">
            <a:extLst>
              <a:ext uri="{FF2B5EF4-FFF2-40B4-BE49-F238E27FC236}">
                <a16:creationId xmlns:a16="http://schemas.microsoft.com/office/drawing/2014/main" id="{DB8D1403-2EAB-810C-3FB0-750E422F2CAB}"/>
              </a:ext>
            </a:extLst>
          </p:cNvPr>
          <p:cNvSpPr>
            <a:spLocks noGrp="1" noChangeArrowheads="1"/>
          </p:cNvSpPr>
          <p:nvPr>
            <p:ph type="body" idx="1"/>
          </p:nvPr>
        </p:nvSpPr>
        <p:spPr>
          <a:xfrm>
            <a:off x="762000" y="1524000"/>
            <a:ext cx="7848600" cy="4953000"/>
          </a:xfrm>
        </p:spPr>
        <p:txBody>
          <a:bodyPr/>
          <a:lstStyle/>
          <a:p>
            <a:pPr eaLnBrk="1" hangingPunct="1"/>
            <a:r>
              <a:rPr lang="en-US" altLang="en-US"/>
              <a:t>To generate output, use </a:t>
            </a:r>
            <a:r>
              <a:rPr lang="en-US" altLang="en-US">
                <a:latin typeface="Courier New" panose="02070309020205020404" pitchFamily="49" charset="0"/>
              </a:rPr>
              <a:t>System.out.println()</a:t>
            </a:r>
            <a:r>
              <a:rPr lang="en-US" altLang="en-US"/>
              <a:t>.</a:t>
            </a:r>
          </a:p>
          <a:p>
            <a:pPr lvl="1" eaLnBrk="1" hangingPunct="1"/>
            <a:r>
              <a:rPr lang="en-US" altLang="en-US"/>
              <a:t>For example, to print the hello message, we did this:</a:t>
            </a:r>
          </a:p>
          <a:p>
            <a:pPr lvl="2" eaLnBrk="1" hangingPunct="1">
              <a:buFont typeface="Wingdings" panose="05000000000000000000" pitchFamily="2" charset="2"/>
              <a:buNone/>
            </a:pPr>
            <a:r>
              <a:rPr lang="en-US" altLang="en-US" sz="1600">
                <a:latin typeface="Courier New" panose="02070309020205020404" pitchFamily="49" charset="0"/>
              </a:rPr>
              <a:t>System.out.println("Hello, world!");</a:t>
            </a:r>
          </a:p>
          <a:p>
            <a:pPr lvl="1" eaLnBrk="1" hangingPunct="1"/>
            <a:r>
              <a:rPr lang="en-US" altLang="en-US" sz="1800"/>
              <a:t>Note:</a:t>
            </a:r>
          </a:p>
          <a:p>
            <a:pPr lvl="2" eaLnBrk="1" hangingPunct="1"/>
            <a:r>
              <a:rPr lang="en-US" altLang="en-US" sz="1600"/>
              <a:t>Put the printed item inside the parentheses.</a:t>
            </a:r>
          </a:p>
          <a:p>
            <a:pPr lvl="2" eaLnBrk="1" hangingPunct="1"/>
            <a:r>
              <a:rPr lang="en-US" altLang="en-US" sz="1600"/>
              <a:t>Surround strings with quotes.</a:t>
            </a:r>
          </a:p>
          <a:p>
            <a:pPr lvl="2" eaLnBrk="1" hangingPunct="1"/>
            <a:r>
              <a:rPr lang="en-US" altLang="en-US" sz="1600"/>
              <a:t>Put a semicolon at the end of a </a:t>
            </a:r>
            <a:r>
              <a:rPr lang="en-US" altLang="en-US" sz="1600">
                <a:latin typeface="Courier New" panose="02070309020205020404" pitchFamily="49" charset="0"/>
              </a:rPr>
              <a:t>System.out.println</a:t>
            </a:r>
            <a:r>
              <a:rPr lang="en-US" altLang="en-US" sz="1600"/>
              <a:t> statement.</a:t>
            </a:r>
          </a:p>
          <a:p>
            <a:pPr eaLnBrk="1" hangingPunct="1"/>
            <a:r>
              <a:rPr lang="en-US" altLang="en-US"/>
              <a:t>What's the significance of the </a:t>
            </a:r>
            <a:r>
              <a:rPr lang="en-US" altLang="en-US">
                <a:latin typeface="Courier New" panose="02070309020205020404" pitchFamily="49" charset="0"/>
              </a:rPr>
              <a:t>ln</a:t>
            </a:r>
            <a:r>
              <a:rPr lang="en-US" altLang="en-US"/>
              <a:t> in </a:t>
            </a:r>
            <a:r>
              <a:rPr lang="en-US" altLang="en-US">
                <a:latin typeface="Courier New" panose="02070309020205020404" pitchFamily="49" charset="0"/>
              </a:rPr>
              <a:t>println</a:t>
            </a:r>
            <a:r>
              <a:rPr lang="en-US" altLang="en-US"/>
              <a:t>?</a:t>
            </a:r>
          </a:p>
        </p:txBody>
      </p:sp>
      <p:sp>
        <p:nvSpPr>
          <p:cNvPr id="5" name="Footer Placeholder 3">
            <a:extLst>
              <a:ext uri="{FF2B5EF4-FFF2-40B4-BE49-F238E27FC236}">
                <a16:creationId xmlns:a16="http://schemas.microsoft.com/office/drawing/2014/main" id="{7D445F34-9AB5-4D16-D74E-1948DD7A96F5}"/>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1D35595-54CE-E745-D465-E0932063599F}"/>
              </a:ext>
            </a:extLst>
          </p:cNvPr>
          <p:cNvSpPr>
            <a:spLocks noGrp="1" noChangeArrowheads="1"/>
          </p:cNvSpPr>
          <p:nvPr>
            <p:ph type="title"/>
          </p:nvPr>
        </p:nvSpPr>
        <p:spPr>
          <a:xfrm>
            <a:off x="1447800" y="304800"/>
            <a:ext cx="6781800" cy="754063"/>
          </a:xfrm>
        </p:spPr>
        <p:txBody>
          <a:bodyPr>
            <a:normAutofit fontScale="90000"/>
          </a:bodyPr>
          <a:lstStyle/>
          <a:p>
            <a:pPr eaLnBrk="1" hangingPunct="1">
              <a:defRPr/>
            </a:pPr>
            <a:r>
              <a:rPr lang="en-US" dirty="0"/>
              <a:t>Compilation and Execution</a:t>
            </a:r>
          </a:p>
        </p:txBody>
      </p:sp>
      <p:sp>
        <p:nvSpPr>
          <p:cNvPr id="11267" name="Rectangle 3">
            <a:extLst>
              <a:ext uri="{FF2B5EF4-FFF2-40B4-BE49-F238E27FC236}">
                <a16:creationId xmlns:a16="http://schemas.microsoft.com/office/drawing/2014/main" id="{2631E36E-DE6D-4B17-F0DD-88730B9AB4F3}"/>
              </a:ext>
            </a:extLst>
          </p:cNvPr>
          <p:cNvSpPr>
            <a:spLocks noGrp="1" noChangeArrowheads="1"/>
          </p:cNvSpPr>
          <p:nvPr>
            <p:ph type="body" sz="half" idx="1"/>
          </p:nvPr>
        </p:nvSpPr>
        <p:spPr>
          <a:xfrm>
            <a:off x="762000" y="1524000"/>
            <a:ext cx="7848600" cy="5029200"/>
          </a:xfrm>
        </p:spPr>
        <p:txBody>
          <a:bodyPr>
            <a:normAutofit fontScale="92500" lnSpcReduction="10000"/>
          </a:bodyPr>
          <a:lstStyle/>
          <a:p>
            <a:pPr eaLnBrk="1" hangingPunct="1">
              <a:defRPr/>
            </a:pPr>
            <a:r>
              <a:rPr lang="en-US" dirty="0"/>
              <a:t>To create a Java program that can be run on a computer, submit your Java source code to a </a:t>
            </a:r>
            <a:r>
              <a:rPr lang="en-US" i="1" dirty="0"/>
              <a:t>compiler</a:t>
            </a:r>
            <a:r>
              <a:rPr lang="en-US" dirty="0"/>
              <a:t>. We say that the compiler </a:t>
            </a:r>
            <a:r>
              <a:rPr lang="en-US" i="1" dirty="0"/>
              <a:t>compiles</a:t>
            </a:r>
            <a:r>
              <a:rPr lang="en-US" dirty="0"/>
              <a:t> the source code. In compiling the source code, the compiler generates a </a:t>
            </a:r>
            <a:r>
              <a:rPr lang="en-US" dirty="0" err="1"/>
              <a:t>bytecode</a:t>
            </a:r>
            <a:r>
              <a:rPr lang="en-US" dirty="0"/>
              <a:t> program that can be run by the computer's JVM (Java Virtual Machine).</a:t>
            </a:r>
          </a:p>
          <a:p>
            <a:pPr eaLnBrk="1" hangingPunct="1">
              <a:defRPr/>
            </a:pPr>
            <a:r>
              <a:rPr lang="en-US" dirty="0"/>
              <a:t>Java source code filename = </a:t>
            </a:r>
            <a:r>
              <a:rPr lang="en-US" i="1" dirty="0">
                <a:latin typeface="Times New Roman" pitchFamily="18" charset="0"/>
              </a:rPr>
              <a:t>&lt;class-name&gt;</a:t>
            </a:r>
            <a:r>
              <a:rPr lang="en-US" dirty="0"/>
              <a:t> + </a:t>
            </a:r>
            <a:r>
              <a:rPr lang="en-US" dirty="0">
                <a:latin typeface="Courier New" pitchFamily="49" charset="0"/>
              </a:rPr>
              <a:t>.java</a:t>
            </a:r>
          </a:p>
          <a:p>
            <a:pPr eaLnBrk="1" hangingPunct="1">
              <a:defRPr/>
            </a:pPr>
            <a:r>
              <a:rPr lang="en-US" dirty="0"/>
              <a:t>Java </a:t>
            </a:r>
            <a:r>
              <a:rPr lang="en-US" dirty="0" err="1"/>
              <a:t>bytecode</a:t>
            </a:r>
            <a:r>
              <a:rPr lang="en-US" dirty="0"/>
              <a:t> filename = </a:t>
            </a:r>
            <a:r>
              <a:rPr lang="en-US" i="1" dirty="0">
                <a:latin typeface="Times New Roman" pitchFamily="18" charset="0"/>
              </a:rPr>
              <a:t>&lt;class-name&gt;</a:t>
            </a:r>
            <a:r>
              <a:rPr lang="en-US" dirty="0"/>
              <a:t> + </a:t>
            </a:r>
            <a:r>
              <a:rPr lang="en-US" dirty="0">
                <a:latin typeface="Courier New" pitchFamily="49" charset="0"/>
              </a:rPr>
              <a:t>.class</a:t>
            </a:r>
          </a:p>
        </p:txBody>
      </p:sp>
      <p:sp>
        <p:nvSpPr>
          <p:cNvPr id="5" name="Footer Placeholder 3">
            <a:extLst>
              <a:ext uri="{FF2B5EF4-FFF2-40B4-BE49-F238E27FC236}">
                <a16:creationId xmlns:a16="http://schemas.microsoft.com/office/drawing/2014/main" id="{F8520D9C-D654-D51F-BBC5-51A6E9EF7A02}"/>
              </a:ext>
            </a:extLst>
          </p:cNvPr>
          <p:cNvSpPr>
            <a:spLocks noGrp="1"/>
          </p:cNvSpPr>
          <p:nvPr>
            <p:ph type="ftr" sz="quarter" idx="10"/>
          </p:nvPr>
        </p:nvSpPr>
        <p:spPr>
          <a:xfrm>
            <a:off x="381000" y="6356350"/>
            <a:ext cx="8534400" cy="365125"/>
          </a:xfrm>
        </p:spPr>
        <p:txBody>
          <a:bodyPr/>
          <a:lstStyle/>
          <a:p>
            <a:pPr algn="r">
              <a:defRPr/>
            </a:pPr>
            <a:r>
              <a:rPr lang="en-US" sz="1800" b="1"/>
              <a:t>Dept. of E&amp;TC, RMDSSOE</a:t>
            </a:r>
            <a:endParaRPr lang="en-IN" sz="1800" b="1"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062B86B-5803-5E75-249A-5DCDF562CBD1}"/>
              </a:ext>
            </a:extLst>
          </p:cNvPr>
          <p:cNvSpPr>
            <a:spLocks noGrp="1" noChangeArrowheads="1"/>
          </p:cNvSpPr>
          <p:nvPr>
            <p:ph type="title"/>
          </p:nvPr>
        </p:nvSpPr>
        <p:spPr>
          <a:xfrm>
            <a:off x="1150938" y="304800"/>
            <a:ext cx="6926262" cy="754063"/>
          </a:xfrm>
        </p:spPr>
        <p:txBody>
          <a:bodyPr/>
          <a:lstStyle/>
          <a:p>
            <a:pPr eaLnBrk="1" hangingPunct="1"/>
            <a:r>
              <a:rPr lang="en-US" altLang="en-US"/>
              <a:t>Identifiers</a:t>
            </a:r>
          </a:p>
        </p:txBody>
      </p:sp>
      <p:sp>
        <p:nvSpPr>
          <p:cNvPr id="12291" name="Rectangle 3">
            <a:extLst>
              <a:ext uri="{FF2B5EF4-FFF2-40B4-BE49-F238E27FC236}">
                <a16:creationId xmlns:a16="http://schemas.microsoft.com/office/drawing/2014/main" id="{B9BA3195-AAC1-BCFB-EDD6-5568A38FD6C6}"/>
              </a:ext>
            </a:extLst>
          </p:cNvPr>
          <p:cNvSpPr>
            <a:spLocks noGrp="1" noChangeArrowheads="1"/>
          </p:cNvSpPr>
          <p:nvPr>
            <p:ph type="body" idx="1"/>
          </p:nvPr>
        </p:nvSpPr>
        <p:spPr>
          <a:xfrm>
            <a:off x="762000" y="1524000"/>
            <a:ext cx="7848600" cy="4953000"/>
          </a:xfrm>
        </p:spPr>
        <p:txBody>
          <a:bodyPr>
            <a:normAutofit fontScale="92500" lnSpcReduction="20000"/>
          </a:bodyPr>
          <a:lstStyle/>
          <a:p>
            <a:pPr eaLnBrk="1" hangingPunct="1">
              <a:defRPr/>
            </a:pPr>
            <a:r>
              <a:rPr lang="en-US"/>
              <a:t>Identifier = the technical term for a name in a programming language</a:t>
            </a:r>
          </a:p>
          <a:p>
            <a:pPr eaLnBrk="1" hangingPunct="1">
              <a:defRPr/>
            </a:pPr>
            <a:r>
              <a:rPr lang="en-US"/>
              <a:t>Identifier examples –</a:t>
            </a:r>
          </a:p>
          <a:p>
            <a:pPr lvl="1" eaLnBrk="1" hangingPunct="1">
              <a:defRPr/>
            </a:pPr>
            <a:r>
              <a:rPr lang="en-US"/>
              <a:t>class name identifier: </a:t>
            </a:r>
            <a:r>
              <a:rPr lang="en-US">
                <a:latin typeface="Courier New" pitchFamily="49" charset="0"/>
              </a:rPr>
              <a:t>Hello</a:t>
            </a:r>
          </a:p>
          <a:p>
            <a:pPr lvl="1" eaLnBrk="1" hangingPunct="1">
              <a:defRPr/>
            </a:pPr>
            <a:r>
              <a:rPr lang="en-US"/>
              <a:t>method name identifier: </a:t>
            </a:r>
            <a:r>
              <a:rPr lang="en-US">
                <a:latin typeface="Courier New" pitchFamily="49" charset="0"/>
              </a:rPr>
              <a:t>main</a:t>
            </a:r>
          </a:p>
          <a:p>
            <a:pPr lvl="1" eaLnBrk="1" hangingPunct="1">
              <a:defRPr/>
            </a:pPr>
            <a:r>
              <a:rPr lang="en-US"/>
              <a:t>variable name identifier: </a:t>
            </a:r>
            <a:r>
              <a:rPr lang="en-US">
                <a:latin typeface="Courier New" pitchFamily="49" charset="0"/>
              </a:rPr>
              <a:t>height</a:t>
            </a:r>
          </a:p>
          <a:p>
            <a:pPr eaLnBrk="1" hangingPunct="1">
              <a:defRPr/>
            </a:pPr>
            <a:r>
              <a:rPr lang="en-US"/>
              <a:t>Identifier naming rules:</a:t>
            </a:r>
          </a:p>
          <a:p>
            <a:pPr lvl="1" eaLnBrk="1" hangingPunct="1">
              <a:defRPr/>
            </a:pPr>
            <a:r>
              <a:rPr lang="en-US"/>
              <a:t>Must consist entirely of letters, digits, dollar signs ($), and/or underscore (_) characters.</a:t>
            </a:r>
          </a:p>
          <a:p>
            <a:pPr lvl="1" eaLnBrk="1" hangingPunct="1">
              <a:defRPr/>
            </a:pPr>
            <a:r>
              <a:rPr lang="en-US"/>
              <a:t>The first character must not be a digit.</a:t>
            </a:r>
          </a:p>
          <a:p>
            <a:pPr lvl="1" eaLnBrk="1" hangingPunct="1">
              <a:defRPr/>
            </a:pPr>
            <a:r>
              <a:rPr lang="en-US"/>
              <a:t>If these rules are broken, your program won't compile.</a:t>
            </a:r>
          </a:p>
        </p:txBody>
      </p:sp>
      <p:sp>
        <p:nvSpPr>
          <p:cNvPr id="5" name="Footer Placeholder 3">
            <a:extLst>
              <a:ext uri="{FF2B5EF4-FFF2-40B4-BE49-F238E27FC236}">
                <a16:creationId xmlns:a16="http://schemas.microsoft.com/office/drawing/2014/main" id="{C260B139-C81B-E84B-5CA9-2F0C33A37AB5}"/>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E0E1D0B-7635-A609-5278-ABAB4A1D9604}"/>
              </a:ext>
            </a:extLst>
          </p:cNvPr>
          <p:cNvSpPr>
            <a:spLocks noGrp="1" noChangeArrowheads="1"/>
          </p:cNvSpPr>
          <p:nvPr>
            <p:ph type="title"/>
          </p:nvPr>
        </p:nvSpPr>
        <p:spPr>
          <a:xfrm>
            <a:off x="1908175" y="260350"/>
            <a:ext cx="6767513" cy="1143000"/>
          </a:xfrm>
        </p:spPr>
        <p:txBody>
          <a:bodyPr/>
          <a:lstStyle/>
          <a:p>
            <a:pPr eaLnBrk="1" hangingPunct="1"/>
            <a:r>
              <a:rPr lang="en-US" altLang="en-US"/>
              <a:t>Applets, Servlets and Applications</a:t>
            </a:r>
          </a:p>
        </p:txBody>
      </p:sp>
      <p:sp>
        <p:nvSpPr>
          <p:cNvPr id="10243" name="Rectangle 3">
            <a:extLst>
              <a:ext uri="{FF2B5EF4-FFF2-40B4-BE49-F238E27FC236}">
                <a16:creationId xmlns:a16="http://schemas.microsoft.com/office/drawing/2014/main" id="{16C21349-533E-3A38-4893-3E7A4FC304D2}"/>
              </a:ext>
            </a:extLst>
          </p:cNvPr>
          <p:cNvSpPr>
            <a:spLocks noGrp="1" noChangeArrowheads="1"/>
          </p:cNvSpPr>
          <p:nvPr>
            <p:ph type="body" idx="1"/>
          </p:nvPr>
        </p:nvSpPr>
        <p:spPr/>
        <p:txBody>
          <a:bodyPr/>
          <a:lstStyle/>
          <a:p>
            <a:pPr eaLnBrk="1" hangingPunct="1">
              <a:lnSpc>
                <a:spcPct val="90000"/>
              </a:lnSpc>
            </a:pPr>
            <a:r>
              <a:rPr lang="en-US" altLang="en-US" dirty="0"/>
              <a:t>An </a:t>
            </a:r>
            <a:r>
              <a:rPr lang="en-US" altLang="en-US" i="1" dirty="0"/>
              <a:t>applet</a:t>
            </a:r>
            <a:r>
              <a:rPr lang="en-US" altLang="en-US" dirty="0"/>
              <a:t> is designed to be embedded in a Web page, and run by a browser</a:t>
            </a:r>
          </a:p>
          <a:p>
            <a:pPr eaLnBrk="1" hangingPunct="1">
              <a:lnSpc>
                <a:spcPct val="90000"/>
              </a:lnSpc>
            </a:pPr>
            <a:r>
              <a:rPr lang="en-US" altLang="en-US" dirty="0"/>
              <a:t>Applets run in a </a:t>
            </a:r>
            <a:r>
              <a:rPr lang="en-US" altLang="en-US" i="1" dirty="0"/>
              <a:t>sandbox</a:t>
            </a:r>
            <a:r>
              <a:rPr lang="en-US" altLang="en-US" dirty="0"/>
              <a:t> with numerous restrictions; for example, they can’t read files and then use the network</a:t>
            </a:r>
          </a:p>
          <a:p>
            <a:pPr eaLnBrk="1" hangingPunct="1">
              <a:lnSpc>
                <a:spcPct val="90000"/>
              </a:lnSpc>
            </a:pPr>
            <a:r>
              <a:rPr lang="en-US" altLang="en-US" dirty="0"/>
              <a:t>A </a:t>
            </a:r>
            <a:r>
              <a:rPr lang="en-US" altLang="en-US" i="1" dirty="0"/>
              <a:t>servlet</a:t>
            </a:r>
            <a:r>
              <a:rPr lang="en-US" altLang="en-US" dirty="0"/>
              <a:t> is designed to be run by a web server</a:t>
            </a:r>
          </a:p>
          <a:p>
            <a:pPr eaLnBrk="1" hangingPunct="1">
              <a:lnSpc>
                <a:spcPct val="90000"/>
              </a:lnSpc>
            </a:pPr>
            <a:r>
              <a:rPr lang="en-US" altLang="en-US" dirty="0"/>
              <a:t>An </a:t>
            </a:r>
            <a:r>
              <a:rPr lang="en-US" altLang="en-US" i="1" dirty="0"/>
              <a:t>application</a:t>
            </a:r>
            <a:r>
              <a:rPr lang="en-US" altLang="en-US" dirty="0"/>
              <a:t> is a conventional program</a:t>
            </a:r>
          </a:p>
        </p:txBody>
      </p:sp>
      <p:sp>
        <p:nvSpPr>
          <p:cNvPr id="5" name="Footer Placeholder 3">
            <a:extLst>
              <a:ext uri="{FF2B5EF4-FFF2-40B4-BE49-F238E27FC236}">
                <a16:creationId xmlns:a16="http://schemas.microsoft.com/office/drawing/2014/main" id="{E3A33E5A-1238-64EB-8F0A-D160D3B30771}"/>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E51AE82-344F-458A-593F-C486718BB8F3}"/>
              </a:ext>
            </a:extLst>
          </p:cNvPr>
          <p:cNvSpPr>
            <a:spLocks noGrp="1" noChangeArrowheads="1"/>
          </p:cNvSpPr>
          <p:nvPr>
            <p:ph type="title"/>
          </p:nvPr>
        </p:nvSpPr>
        <p:spPr>
          <a:xfrm>
            <a:off x="1150938" y="304800"/>
            <a:ext cx="7154862" cy="754063"/>
          </a:xfrm>
        </p:spPr>
        <p:txBody>
          <a:bodyPr/>
          <a:lstStyle/>
          <a:p>
            <a:pPr eaLnBrk="1" hangingPunct="1"/>
            <a:r>
              <a:rPr lang="en-US" altLang="en-US"/>
              <a:t>Identifiers</a:t>
            </a:r>
          </a:p>
        </p:txBody>
      </p:sp>
      <p:sp>
        <p:nvSpPr>
          <p:cNvPr id="13315" name="Rectangle 3">
            <a:extLst>
              <a:ext uri="{FF2B5EF4-FFF2-40B4-BE49-F238E27FC236}">
                <a16:creationId xmlns:a16="http://schemas.microsoft.com/office/drawing/2014/main" id="{001BDFA9-EEEE-C639-07B1-4808AC72336C}"/>
              </a:ext>
            </a:extLst>
          </p:cNvPr>
          <p:cNvSpPr>
            <a:spLocks noGrp="1" noChangeArrowheads="1"/>
          </p:cNvSpPr>
          <p:nvPr>
            <p:ph type="body" idx="1"/>
          </p:nvPr>
        </p:nvSpPr>
        <p:spPr>
          <a:xfrm>
            <a:off x="762000" y="1447800"/>
            <a:ext cx="7848600" cy="5029200"/>
          </a:xfrm>
        </p:spPr>
        <p:txBody>
          <a:bodyPr>
            <a:normAutofit fontScale="92500" lnSpcReduction="20000"/>
          </a:bodyPr>
          <a:lstStyle/>
          <a:p>
            <a:pPr eaLnBrk="1" hangingPunct="1">
              <a:defRPr/>
            </a:pPr>
            <a:r>
              <a:rPr lang="en-US"/>
              <a:t>Identifier naming conventions (style rules):</a:t>
            </a:r>
          </a:p>
          <a:p>
            <a:pPr lvl="1" eaLnBrk="1" hangingPunct="1">
              <a:defRPr/>
            </a:pPr>
            <a:r>
              <a:rPr lang="en-US"/>
              <a:t>If these rules are broken, it won't affect your program's ability to compile, </a:t>
            </a:r>
            <a:r>
              <a:rPr lang="en-US" u="sng"/>
              <a:t>but</a:t>
            </a:r>
            <a:r>
              <a:rPr lang="en-US"/>
              <a:t> your program will be harder to understand and you'll lose style points on your homework.</a:t>
            </a:r>
          </a:p>
          <a:p>
            <a:pPr lvl="1" eaLnBrk="1" hangingPunct="1">
              <a:defRPr/>
            </a:pPr>
            <a:r>
              <a:rPr lang="en-US"/>
              <a:t>Use letters and digits only, not $'s or _'s.</a:t>
            </a:r>
          </a:p>
          <a:p>
            <a:pPr lvl="1" eaLnBrk="1" hangingPunct="1">
              <a:defRPr/>
            </a:pPr>
            <a:r>
              <a:rPr lang="en-US"/>
              <a:t>All letters must be lowercase except the first letter in the second, third, etc. words. For example:</a:t>
            </a:r>
          </a:p>
          <a:p>
            <a:pPr lvl="2" eaLnBrk="1" hangingPunct="1">
              <a:buFont typeface="Wingdings" pitchFamily="2" charset="2"/>
              <a:buNone/>
              <a:defRPr/>
            </a:pPr>
            <a:r>
              <a:rPr lang="en-US" sz="1800"/>
              <a:t> </a:t>
            </a:r>
            <a:r>
              <a:rPr lang="en-US" sz="1800">
                <a:latin typeface="Courier New" pitchFamily="49" charset="0"/>
              </a:rPr>
              <a:t>firstName, x, daysInMonth</a:t>
            </a:r>
          </a:p>
          <a:p>
            <a:pPr lvl="1" eaLnBrk="1" hangingPunct="1">
              <a:defRPr/>
            </a:pPr>
            <a:r>
              <a:rPr lang="en-US"/>
              <a:t>Addendum to the above rule – for class names, the first letter in every word (even the first word) must be uppercase. For example:</a:t>
            </a:r>
          </a:p>
          <a:p>
            <a:pPr lvl="2" eaLnBrk="1" hangingPunct="1">
              <a:buFont typeface="Wingdings" pitchFamily="2" charset="2"/>
              <a:buNone/>
              <a:defRPr/>
            </a:pPr>
            <a:r>
              <a:rPr lang="en-US" sz="1800">
                <a:latin typeface="Courier New" pitchFamily="49" charset="0"/>
              </a:rPr>
              <a:t>StudentRecord, WorkShiftSchedule</a:t>
            </a:r>
          </a:p>
          <a:p>
            <a:pPr lvl="1" eaLnBrk="1" hangingPunct="1">
              <a:defRPr/>
            </a:pPr>
            <a:r>
              <a:rPr lang="en-US"/>
              <a:t>Names must be descriptive.</a:t>
            </a:r>
          </a:p>
        </p:txBody>
      </p:sp>
      <p:sp>
        <p:nvSpPr>
          <p:cNvPr id="5" name="Footer Placeholder 3">
            <a:extLst>
              <a:ext uri="{FF2B5EF4-FFF2-40B4-BE49-F238E27FC236}">
                <a16:creationId xmlns:a16="http://schemas.microsoft.com/office/drawing/2014/main" id="{ED8B1381-3D23-9F0A-3764-E32E9564677C}"/>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3AA742D-2532-5B78-138F-7AAEF7DA4C2A}"/>
              </a:ext>
            </a:extLst>
          </p:cNvPr>
          <p:cNvSpPr>
            <a:spLocks noGrp="1" noChangeArrowheads="1"/>
          </p:cNvSpPr>
          <p:nvPr>
            <p:ph type="title"/>
          </p:nvPr>
        </p:nvSpPr>
        <p:spPr>
          <a:xfrm>
            <a:off x="1150938" y="304800"/>
            <a:ext cx="7154862" cy="754063"/>
          </a:xfrm>
        </p:spPr>
        <p:txBody>
          <a:bodyPr/>
          <a:lstStyle/>
          <a:p>
            <a:pPr eaLnBrk="1" hangingPunct="1"/>
            <a:r>
              <a:rPr lang="en-US" altLang="en-US"/>
              <a:t>Variables</a:t>
            </a:r>
          </a:p>
        </p:txBody>
      </p:sp>
      <p:sp>
        <p:nvSpPr>
          <p:cNvPr id="14339" name="Rectangle 3">
            <a:extLst>
              <a:ext uri="{FF2B5EF4-FFF2-40B4-BE49-F238E27FC236}">
                <a16:creationId xmlns:a16="http://schemas.microsoft.com/office/drawing/2014/main" id="{4F594C48-0EE7-7170-3D8E-01A43BA9E7D8}"/>
              </a:ext>
            </a:extLst>
          </p:cNvPr>
          <p:cNvSpPr>
            <a:spLocks noGrp="1" noChangeArrowheads="1"/>
          </p:cNvSpPr>
          <p:nvPr>
            <p:ph type="body" idx="1"/>
          </p:nvPr>
        </p:nvSpPr>
        <p:spPr>
          <a:xfrm>
            <a:off x="762000" y="1447800"/>
            <a:ext cx="8001000" cy="5295900"/>
          </a:xfrm>
        </p:spPr>
        <p:txBody>
          <a:bodyPr>
            <a:normAutofit fontScale="92500" lnSpcReduction="10000"/>
          </a:bodyPr>
          <a:lstStyle/>
          <a:p>
            <a:pPr eaLnBrk="1" hangingPunct="1">
              <a:defRPr/>
            </a:pPr>
            <a:r>
              <a:rPr lang="en-US"/>
              <a:t>A variable can hold only one type of data. For example, an integer variable can hold only integers, a string variable can hold only strings, etc.</a:t>
            </a:r>
          </a:p>
          <a:p>
            <a:pPr eaLnBrk="1" hangingPunct="1">
              <a:defRPr/>
            </a:pPr>
            <a:r>
              <a:rPr lang="en-US"/>
              <a:t>How does the computer know which type of data a particular variable can hold?</a:t>
            </a:r>
          </a:p>
          <a:p>
            <a:pPr lvl="1" eaLnBrk="1" hangingPunct="1">
              <a:defRPr/>
            </a:pPr>
            <a:r>
              <a:rPr lang="en-US"/>
              <a:t>Before a variable is used, its </a:t>
            </a:r>
            <a:r>
              <a:rPr lang="en-US" i="1"/>
              <a:t>type</a:t>
            </a:r>
            <a:r>
              <a:rPr lang="en-US"/>
              <a:t> must be </a:t>
            </a:r>
            <a:r>
              <a:rPr lang="en-US" i="1"/>
              <a:t>declared</a:t>
            </a:r>
            <a:r>
              <a:rPr lang="en-US"/>
              <a:t> in a </a:t>
            </a:r>
            <a:r>
              <a:rPr lang="en-US" i="1"/>
              <a:t>declaration</a:t>
            </a:r>
            <a:r>
              <a:rPr lang="en-US"/>
              <a:t> statement.</a:t>
            </a:r>
          </a:p>
          <a:p>
            <a:pPr eaLnBrk="1" hangingPunct="1">
              <a:defRPr/>
            </a:pPr>
            <a:r>
              <a:rPr lang="en-US"/>
              <a:t>Declaration statement syntax:</a:t>
            </a:r>
          </a:p>
          <a:p>
            <a:pPr lvl="1" eaLnBrk="1" hangingPunct="1">
              <a:spcBef>
                <a:spcPct val="50000"/>
              </a:spcBef>
              <a:spcAft>
                <a:spcPct val="50000"/>
              </a:spcAft>
              <a:buFont typeface="Wingdings" pitchFamily="2" charset="2"/>
              <a:buNone/>
              <a:defRPr/>
            </a:pPr>
            <a:r>
              <a:rPr lang="en-US" sz="1600" i="1">
                <a:latin typeface="Courier New" pitchFamily="49" charset="0"/>
              </a:rPr>
              <a:t>&lt;type&gt;</a:t>
            </a:r>
            <a:r>
              <a:rPr lang="en-US" sz="1600">
                <a:latin typeface="Courier New" pitchFamily="49" charset="0"/>
              </a:rPr>
              <a:t> </a:t>
            </a:r>
            <a:r>
              <a:rPr lang="en-US" sz="1600" i="1">
                <a:latin typeface="Courier New" pitchFamily="49" charset="0"/>
              </a:rPr>
              <a:t>&lt;list of variables separated by commas&gt;</a:t>
            </a:r>
            <a:r>
              <a:rPr lang="en-US" sz="1600">
                <a:latin typeface="Courier New" pitchFamily="49" charset="0"/>
              </a:rPr>
              <a:t>;</a:t>
            </a:r>
          </a:p>
          <a:p>
            <a:pPr eaLnBrk="1" hangingPunct="1">
              <a:defRPr/>
            </a:pPr>
            <a:r>
              <a:rPr lang="en-US"/>
              <a:t>Example declarations:</a:t>
            </a:r>
          </a:p>
          <a:p>
            <a:pPr lvl="1" eaLnBrk="1" hangingPunct="1">
              <a:spcBef>
                <a:spcPct val="50000"/>
              </a:spcBef>
              <a:buFont typeface="Wingdings" pitchFamily="2" charset="2"/>
              <a:buNone/>
              <a:defRPr/>
            </a:pPr>
            <a:r>
              <a:rPr lang="en-US" sz="1600">
                <a:latin typeface="Courier New" pitchFamily="49" charset="0"/>
              </a:rPr>
              <a:t>String firstName;   // student's first name</a:t>
            </a:r>
          </a:p>
          <a:p>
            <a:pPr lvl="1" eaLnBrk="1" hangingPunct="1">
              <a:buFont typeface="Wingdings" pitchFamily="2" charset="2"/>
              <a:buNone/>
              <a:defRPr/>
            </a:pPr>
            <a:r>
              <a:rPr lang="en-US" sz="1600">
                <a:latin typeface="Courier New" pitchFamily="49" charset="0"/>
              </a:rPr>
              <a:t>String lastName;    // student's last name</a:t>
            </a:r>
          </a:p>
          <a:p>
            <a:pPr lvl="1" eaLnBrk="1" hangingPunct="1">
              <a:buFont typeface="Wingdings" pitchFamily="2" charset="2"/>
              <a:buNone/>
              <a:defRPr/>
            </a:pPr>
            <a:r>
              <a:rPr lang="en-US" sz="1600">
                <a:latin typeface="Courier New" pitchFamily="49" charset="0"/>
              </a:rPr>
              <a:t>int studentId;</a:t>
            </a:r>
          </a:p>
          <a:p>
            <a:pPr lvl="1" eaLnBrk="1" hangingPunct="1">
              <a:buFont typeface="Wingdings" pitchFamily="2" charset="2"/>
              <a:buNone/>
              <a:defRPr/>
            </a:pPr>
            <a:r>
              <a:rPr lang="en-US" sz="1600">
                <a:latin typeface="Courier New" pitchFamily="49" charset="0"/>
              </a:rPr>
              <a:t>int row, col;</a:t>
            </a:r>
          </a:p>
        </p:txBody>
      </p:sp>
      <p:sp>
        <p:nvSpPr>
          <p:cNvPr id="29700" name="Text Box 10">
            <a:extLst>
              <a:ext uri="{FF2B5EF4-FFF2-40B4-BE49-F238E27FC236}">
                <a16:creationId xmlns:a16="http://schemas.microsoft.com/office/drawing/2014/main" id="{0C1653DA-A568-D0C6-B439-370D8396F7F9}"/>
              </a:ext>
            </a:extLst>
          </p:cNvPr>
          <p:cNvSpPr txBox="1">
            <a:spLocks noChangeArrowheads="1"/>
          </p:cNvSpPr>
          <p:nvPr/>
        </p:nvSpPr>
        <p:spPr bwMode="auto">
          <a:xfrm>
            <a:off x="4972050" y="6286500"/>
            <a:ext cx="3505200" cy="34607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a:t>Style: comments must be aligned.</a:t>
            </a:r>
          </a:p>
        </p:txBody>
      </p:sp>
      <p:sp>
        <p:nvSpPr>
          <p:cNvPr id="29701" name="Line 14">
            <a:extLst>
              <a:ext uri="{FF2B5EF4-FFF2-40B4-BE49-F238E27FC236}">
                <a16:creationId xmlns:a16="http://schemas.microsoft.com/office/drawing/2014/main" id="{909226D5-98CE-E009-E812-29E77C9B3DD6}"/>
              </a:ext>
            </a:extLst>
          </p:cNvPr>
          <p:cNvSpPr>
            <a:spLocks noChangeShapeType="1"/>
          </p:cNvSpPr>
          <p:nvPr/>
        </p:nvSpPr>
        <p:spPr bwMode="auto">
          <a:xfrm flipH="1">
            <a:off x="3810000" y="6477000"/>
            <a:ext cx="1143000"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9702" name="Line 15">
            <a:extLst>
              <a:ext uri="{FF2B5EF4-FFF2-40B4-BE49-F238E27FC236}">
                <a16:creationId xmlns:a16="http://schemas.microsoft.com/office/drawing/2014/main" id="{9ACFE217-0FD2-9099-AA33-2A16B55A9D8E}"/>
              </a:ext>
            </a:extLst>
          </p:cNvPr>
          <p:cNvSpPr>
            <a:spLocks noChangeShapeType="1"/>
          </p:cNvSpPr>
          <p:nvPr/>
        </p:nvSpPr>
        <p:spPr bwMode="auto">
          <a:xfrm flipV="1">
            <a:off x="3810000" y="6096000"/>
            <a:ext cx="0" cy="3810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9703" name="Line 21">
            <a:extLst>
              <a:ext uri="{FF2B5EF4-FFF2-40B4-BE49-F238E27FC236}">
                <a16:creationId xmlns:a16="http://schemas.microsoft.com/office/drawing/2014/main" id="{96478B35-8416-7773-7D03-2BAC379A3FBB}"/>
              </a:ext>
            </a:extLst>
          </p:cNvPr>
          <p:cNvSpPr>
            <a:spLocks noChangeShapeType="1"/>
          </p:cNvSpPr>
          <p:nvPr/>
        </p:nvSpPr>
        <p:spPr bwMode="auto">
          <a:xfrm>
            <a:off x="533400" y="5791200"/>
            <a:ext cx="152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8" name="Footer Placeholder 7">
            <a:extLst>
              <a:ext uri="{FF2B5EF4-FFF2-40B4-BE49-F238E27FC236}">
                <a16:creationId xmlns:a16="http://schemas.microsoft.com/office/drawing/2014/main" id="{CD975145-281E-577E-B66A-7A443DFF4FC3}"/>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0168C791-A111-23D8-4F2C-6C609EE9577A}"/>
              </a:ext>
            </a:extLst>
          </p:cNvPr>
          <p:cNvSpPr>
            <a:spLocks noGrp="1" noChangeArrowheads="1"/>
          </p:cNvSpPr>
          <p:nvPr>
            <p:ph type="body" idx="1"/>
          </p:nvPr>
        </p:nvSpPr>
        <p:spPr>
          <a:xfrm>
            <a:off x="762000" y="1447800"/>
            <a:ext cx="7848600" cy="5029200"/>
          </a:xfrm>
        </p:spPr>
        <p:txBody>
          <a:bodyPr/>
          <a:lstStyle/>
          <a:p>
            <a:pPr eaLnBrk="1" hangingPunct="1">
              <a:tabLst>
                <a:tab pos="3200400" algn="l"/>
              </a:tabLst>
            </a:pPr>
            <a:r>
              <a:rPr lang="en-US" altLang="en-US"/>
              <a:t>A constant is a fixed value. Examples:</a:t>
            </a:r>
          </a:p>
          <a:p>
            <a:pPr lvl="1" eaLnBrk="1" hangingPunct="1">
              <a:tabLst>
                <a:tab pos="3200400" algn="l"/>
              </a:tabLst>
            </a:pPr>
            <a:r>
              <a:rPr lang="en-US" altLang="en-US"/>
              <a:t>8, -45, 2000000 :	integer constants</a:t>
            </a:r>
          </a:p>
          <a:p>
            <a:pPr lvl="1" eaLnBrk="1" hangingPunct="1">
              <a:tabLst>
                <a:tab pos="3200400" algn="l"/>
              </a:tabLst>
            </a:pPr>
            <a:r>
              <a:rPr lang="en-US" altLang="en-US"/>
              <a:t>-34.6, .009, 8. :	floating point constants</a:t>
            </a:r>
          </a:p>
          <a:p>
            <a:pPr lvl="1" eaLnBrk="1" hangingPunct="1">
              <a:tabLst>
                <a:tab pos="3200400" algn="l"/>
              </a:tabLst>
            </a:pPr>
            <a:r>
              <a:rPr lang="en-US" altLang="en-US"/>
              <a:t>"black bear", "hi" :	string constants</a:t>
            </a:r>
          </a:p>
          <a:p>
            <a:pPr eaLnBrk="1" hangingPunct="1">
              <a:tabLst>
                <a:tab pos="3200400" algn="l"/>
              </a:tabLst>
            </a:pPr>
            <a:r>
              <a:rPr lang="en-US" altLang="en-US"/>
              <a:t>The default type for an integer constant is </a:t>
            </a:r>
            <a:r>
              <a:rPr lang="en-US" altLang="en-US">
                <a:latin typeface="Courier New" panose="02070309020205020404" pitchFamily="49" charset="0"/>
              </a:rPr>
              <a:t>int</a:t>
            </a:r>
            <a:r>
              <a:rPr lang="en-US" altLang="en-US"/>
              <a:t> (not </a:t>
            </a:r>
            <a:r>
              <a:rPr lang="en-US" altLang="en-US">
                <a:latin typeface="Courier New" panose="02070309020205020404" pitchFamily="49" charset="0"/>
              </a:rPr>
              <a:t>long</a:t>
            </a:r>
            <a:r>
              <a:rPr lang="en-US" altLang="en-US"/>
              <a:t>).</a:t>
            </a:r>
          </a:p>
          <a:p>
            <a:pPr eaLnBrk="1" hangingPunct="1">
              <a:tabLst>
                <a:tab pos="3200400" algn="l"/>
              </a:tabLst>
            </a:pPr>
            <a:r>
              <a:rPr lang="en-US" altLang="en-US"/>
              <a:t>The default type for a floating point constant is </a:t>
            </a:r>
            <a:r>
              <a:rPr lang="en-US" altLang="en-US">
                <a:latin typeface="Courier New" panose="02070309020205020404" pitchFamily="49" charset="0"/>
              </a:rPr>
              <a:t>double</a:t>
            </a:r>
            <a:r>
              <a:rPr lang="en-US" altLang="en-US"/>
              <a:t> (not </a:t>
            </a:r>
            <a:r>
              <a:rPr lang="en-US" altLang="en-US">
                <a:latin typeface="Courier New" panose="02070309020205020404" pitchFamily="49" charset="0"/>
              </a:rPr>
              <a:t>float</a:t>
            </a:r>
            <a:r>
              <a:rPr lang="en-US" altLang="en-US"/>
              <a:t>).</a:t>
            </a:r>
          </a:p>
        </p:txBody>
      </p:sp>
      <p:sp>
        <p:nvSpPr>
          <p:cNvPr id="30723" name="Rectangle 8">
            <a:extLst>
              <a:ext uri="{FF2B5EF4-FFF2-40B4-BE49-F238E27FC236}">
                <a16:creationId xmlns:a16="http://schemas.microsoft.com/office/drawing/2014/main" id="{FEBA4289-2A66-2567-9078-9F695DB93F4B}"/>
              </a:ext>
            </a:extLst>
          </p:cNvPr>
          <p:cNvSpPr>
            <a:spLocks noGrp="1" noChangeArrowheads="1"/>
          </p:cNvSpPr>
          <p:nvPr>
            <p:ph type="title"/>
          </p:nvPr>
        </p:nvSpPr>
        <p:spPr>
          <a:xfrm>
            <a:off x="1143000" y="312738"/>
            <a:ext cx="7002463" cy="754062"/>
          </a:xfrm>
        </p:spPr>
        <p:txBody>
          <a:bodyPr/>
          <a:lstStyle/>
          <a:p>
            <a:pPr eaLnBrk="1" hangingPunct="1"/>
            <a:r>
              <a:rPr lang="en-US" altLang="en-US"/>
              <a:t>Constants</a:t>
            </a:r>
          </a:p>
        </p:txBody>
      </p:sp>
      <p:sp>
        <p:nvSpPr>
          <p:cNvPr id="5" name="Footer Placeholder 3">
            <a:extLst>
              <a:ext uri="{FF2B5EF4-FFF2-40B4-BE49-F238E27FC236}">
                <a16:creationId xmlns:a16="http://schemas.microsoft.com/office/drawing/2014/main" id="{DEA7D663-42B8-344A-4EFE-7D36B14CD733}"/>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82A4AED-43F8-51E5-9F6F-0B54999854B7}"/>
              </a:ext>
            </a:extLst>
          </p:cNvPr>
          <p:cNvSpPr>
            <a:spLocks noGrp="1" noChangeArrowheads="1"/>
          </p:cNvSpPr>
          <p:nvPr>
            <p:ph type="title"/>
          </p:nvPr>
        </p:nvSpPr>
        <p:spPr>
          <a:xfrm>
            <a:off x="1143000" y="312738"/>
            <a:ext cx="7002463" cy="754062"/>
          </a:xfrm>
        </p:spPr>
        <p:txBody>
          <a:bodyPr/>
          <a:lstStyle/>
          <a:p>
            <a:pPr eaLnBrk="1" hangingPunct="1"/>
            <a:r>
              <a:rPr lang="en-US" altLang="en-US"/>
              <a:t>Constants</a:t>
            </a:r>
          </a:p>
        </p:txBody>
      </p:sp>
      <p:sp>
        <p:nvSpPr>
          <p:cNvPr id="25603" name="Rectangle 3">
            <a:extLst>
              <a:ext uri="{FF2B5EF4-FFF2-40B4-BE49-F238E27FC236}">
                <a16:creationId xmlns:a16="http://schemas.microsoft.com/office/drawing/2014/main" id="{BD980663-3079-B5DC-6D4A-EF0104823A8D}"/>
              </a:ext>
            </a:extLst>
          </p:cNvPr>
          <p:cNvSpPr>
            <a:spLocks noGrp="1" noChangeArrowheads="1"/>
          </p:cNvSpPr>
          <p:nvPr>
            <p:ph type="body" idx="1"/>
          </p:nvPr>
        </p:nvSpPr>
        <p:spPr>
          <a:xfrm>
            <a:off x="762000" y="1524000"/>
            <a:ext cx="7848600" cy="5029200"/>
          </a:xfrm>
        </p:spPr>
        <p:txBody>
          <a:bodyPr>
            <a:normAutofit fontScale="92500" lnSpcReduction="10000"/>
          </a:bodyPr>
          <a:lstStyle/>
          <a:p>
            <a:pPr eaLnBrk="1" hangingPunct="1">
              <a:defRPr/>
            </a:pPr>
            <a:r>
              <a:rPr lang="en-US"/>
              <a:t>This example code generates compilation errors. Where and why?</a:t>
            </a:r>
          </a:p>
          <a:p>
            <a:pPr lvl="1" eaLnBrk="1" hangingPunct="1">
              <a:spcBef>
                <a:spcPct val="50000"/>
              </a:spcBef>
              <a:buFont typeface="Wingdings" pitchFamily="2" charset="2"/>
              <a:buNone/>
              <a:defRPr/>
            </a:pPr>
            <a:r>
              <a:rPr lang="en-US" sz="1600">
                <a:latin typeface="Courier New" pitchFamily="49" charset="0"/>
              </a:rPr>
              <a:t>float gpa = 2.30;</a:t>
            </a:r>
          </a:p>
          <a:p>
            <a:pPr lvl="1" eaLnBrk="1" hangingPunct="1">
              <a:buFont typeface="Wingdings" pitchFamily="2" charset="2"/>
              <a:buNone/>
              <a:defRPr/>
            </a:pPr>
            <a:r>
              <a:rPr lang="en-US" sz="1600">
                <a:latin typeface="Courier New" pitchFamily="49" charset="0"/>
              </a:rPr>
              <a:t>float mpg;</a:t>
            </a:r>
          </a:p>
          <a:p>
            <a:pPr lvl="1" eaLnBrk="1" hangingPunct="1">
              <a:spcAft>
                <a:spcPct val="50000"/>
              </a:spcAft>
              <a:buFont typeface="Wingdings" pitchFamily="2" charset="2"/>
              <a:buNone/>
              <a:defRPr/>
            </a:pPr>
            <a:r>
              <a:rPr lang="en-US" sz="1600">
                <a:latin typeface="Courier New" pitchFamily="49" charset="0"/>
              </a:rPr>
              <a:t>mpg = 50.5;</a:t>
            </a:r>
          </a:p>
          <a:p>
            <a:pPr eaLnBrk="1" hangingPunct="1">
              <a:defRPr/>
            </a:pPr>
            <a:r>
              <a:rPr lang="en-US"/>
              <a:t>Possible Solutions:</a:t>
            </a:r>
          </a:p>
          <a:p>
            <a:pPr lvl="1" eaLnBrk="1" hangingPunct="1">
              <a:defRPr/>
            </a:pPr>
            <a:r>
              <a:rPr lang="en-US"/>
              <a:t>Always use </a:t>
            </a:r>
            <a:r>
              <a:rPr lang="en-US">
                <a:latin typeface="Courier New" pitchFamily="49" charset="0"/>
              </a:rPr>
              <a:t>double</a:t>
            </a:r>
            <a:r>
              <a:rPr lang="en-US"/>
              <a:t> variables instead of </a:t>
            </a:r>
            <a:r>
              <a:rPr lang="en-US">
                <a:latin typeface="Courier New" pitchFamily="49" charset="0"/>
              </a:rPr>
              <a:t>float</a:t>
            </a:r>
            <a:r>
              <a:rPr lang="en-US"/>
              <a:t> variables.</a:t>
            </a:r>
          </a:p>
          <a:p>
            <a:pPr lvl="2" eaLnBrk="1" hangingPunct="1">
              <a:buFont typeface="Wingdings" pitchFamily="2" charset="2"/>
              <a:buNone/>
              <a:defRPr/>
            </a:pPr>
            <a:r>
              <a:rPr lang="en-US" sz="1800" u="sng"/>
              <a:t>or</a:t>
            </a:r>
          </a:p>
          <a:p>
            <a:pPr lvl="1" eaLnBrk="1" hangingPunct="1">
              <a:defRPr/>
            </a:pPr>
            <a:r>
              <a:rPr lang="en-US"/>
              <a:t>To explicitly force a floating point constant to be </a:t>
            </a:r>
            <a:r>
              <a:rPr lang="en-US">
                <a:latin typeface="Courier New" pitchFamily="49" charset="0"/>
              </a:rPr>
              <a:t>float</a:t>
            </a:r>
            <a:r>
              <a:rPr lang="en-US"/>
              <a:t>, use an </a:t>
            </a:r>
            <a:r>
              <a:rPr lang="en-US">
                <a:latin typeface="Courier New" pitchFamily="49" charset="0"/>
              </a:rPr>
              <a:t>f</a:t>
            </a:r>
            <a:r>
              <a:rPr lang="en-US"/>
              <a:t> or </a:t>
            </a:r>
            <a:r>
              <a:rPr lang="en-US">
                <a:latin typeface="Courier New" pitchFamily="49" charset="0"/>
              </a:rPr>
              <a:t>F</a:t>
            </a:r>
            <a:r>
              <a:rPr lang="en-US"/>
              <a:t> suffix. For example:</a:t>
            </a:r>
          </a:p>
          <a:p>
            <a:pPr lvl="2" eaLnBrk="1" hangingPunct="1">
              <a:spcBef>
                <a:spcPct val="50000"/>
              </a:spcBef>
              <a:buFont typeface="Wingdings" pitchFamily="2" charset="2"/>
              <a:buNone/>
              <a:defRPr/>
            </a:pPr>
            <a:r>
              <a:rPr lang="en-US" sz="1600">
                <a:latin typeface="Courier New" pitchFamily="49" charset="0"/>
              </a:rPr>
              <a:t>float gpa = 2.30f;</a:t>
            </a:r>
          </a:p>
          <a:p>
            <a:pPr lvl="2" eaLnBrk="1" hangingPunct="1">
              <a:buFont typeface="Wingdings" pitchFamily="2" charset="2"/>
              <a:buNone/>
              <a:defRPr/>
            </a:pPr>
            <a:r>
              <a:rPr lang="en-US" sz="1600">
                <a:latin typeface="Courier New" pitchFamily="49" charset="0"/>
              </a:rPr>
              <a:t>float mpg;</a:t>
            </a:r>
          </a:p>
          <a:p>
            <a:pPr lvl="2" eaLnBrk="1" hangingPunct="1">
              <a:spcAft>
                <a:spcPct val="50000"/>
              </a:spcAft>
              <a:buFont typeface="Wingdings" pitchFamily="2" charset="2"/>
              <a:buNone/>
              <a:defRPr/>
            </a:pPr>
            <a:r>
              <a:rPr lang="en-US" sz="1600">
                <a:latin typeface="Courier New" pitchFamily="49" charset="0"/>
              </a:rPr>
              <a:t>mpg = 50.5F;</a:t>
            </a:r>
            <a:endParaRPr lang="en-US" sz="1600"/>
          </a:p>
        </p:txBody>
      </p:sp>
      <p:sp>
        <p:nvSpPr>
          <p:cNvPr id="5" name="Footer Placeholder 3">
            <a:extLst>
              <a:ext uri="{FF2B5EF4-FFF2-40B4-BE49-F238E27FC236}">
                <a16:creationId xmlns:a16="http://schemas.microsoft.com/office/drawing/2014/main" id="{69481B12-1649-43CB-529D-0757F983DDA6}"/>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C42DC48-5A79-EC85-0797-09DF51902159}"/>
              </a:ext>
            </a:extLst>
          </p:cNvPr>
          <p:cNvSpPr>
            <a:spLocks noGrp="1" noChangeArrowheads="1"/>
          </p:cNvSpPr>
          <p:nvPr>
            <p:ph type="title"/>
          </p:nvPr>
        </p:nvSpPr>
        <p:spPr>
          <a:xfrm>
            <a:off x="1143000" y="312738"/>
            <a:ext cx="7002463" cy="754062"/>
          </a:xfrm>
        </p:spPr>
        <p:txBody>
          <a:bodyPr/>
          <a:lstStyle/>
          <a:p>
            <a:pPr eaLnBrk="1" hangingPunct="1"/>
            <a:r>
              <a:rPr lang="en-US" altLang="en-US"/>
              <a:t>Constants</a:t>
            </a:r>
          </a:p>
        </p:txBody>
      </p:sp>
      <p:sp>
        <p:nvSpPr>
          <p:cNvPr id="26627" name="Rectangle 3">
            <a:extLst>
              <a:ext uri="{FF2B5EF4-FFF2-40B4-BE49-F238E27FC236}">
                <a16:creationId xmlns:a16="http://schemas.microsoft.com/office/drawing/2014/main" id="{9DD6CD4D-3A43-5B26-335E-9968429BAC06}"/>
              </a:ext>
            </a:extLst>
          </p:cNvPr>
          <p:cNvSpPr>
            <a:spLocks noGrp="1" noChangeArrowheads="1"/>
          </p:cNvSpPr>
          <p:nvPr>
            <p:ph type="body" idx="1"/>
          </p:nvPr>
        </p:nvSpPr>
        <p:spPr>
          <a:xfrm>
            <a:off x="762000" y="1524000"/>
            <a:ext cx="7848600" cy="5029200"/>
          </a:xfrm>
        </p:spPr>
        <p:txBody>
          <a:bodyPr>
            <a:normAutofit fontScale="92500" lnSpcReduction="10000"/>
          </a:bodyPr>
          <a:lstStyle/>
          <a:p>
            <a:pPr eaLnBrk="1" hangingPunct="1">
              <a:lnSpc>
                <a:spcPct val="90000"/>
              </a:lnSpc>
              <a:defRPr/>
            </a:pPr>
            <a:r>
              <a:rPr lang="en-US" dirty="0"/>
              <a:t>Constants can be split into two categories: hard-coded constants and named constants.</a:t>
            </a:r>
          </a:p>
          <a:p>
            <a:pPr eaLnBrk="1" hangingPunct="1">
              <a:lnSpc>
                <a:spcPct val="90000"/>
              </a:lnSpc>
              <a:defRPr/>
            </a:pPr>
            <a:r>
              <a:rPr lang="en-US" dirty="0"/>
              <a:t>The constants we've covered so far can be referred to as </a:t>
            </a:r>
            <a:r>
              <a:rPr lang="en-US" i="1" dirty="0"/>
              <a:t>hard-coded constants</a:t>
            </a:r>
            <a:r>
              <a:rPr lang="en-US" dirty="0"/>
              <a:t>. A hard-coded constant is an explicitly specified value. For example, in this  assignment statement, 299792458.0 is a hard-coded constant:</a:t>
            </a:r>
          </a:p>
          <a:p>
            <a:pPr lvl="1" eaLnBrk="1" hangingPunct="1">
              <a:lnSpc>
                <a:spcPct val="90000"/>
              </a:lnSpc>
              <a:spcAft>
                <a:spcPct val="50000"/>
              </a:spcAft>
              <a:buFont typeface="Wingdings" pitchFamily="2" charset="2"/>
              <a:buNone/>
              <a:defRPr/>
            </a:pPr>
            <a:r>
              <a:rPr lang="en-US" dirty="0" err="1">
                <a:latin typeface="Courier New" pitchFamily="49" charset="0"/>
              </a:rPr>
              <a:t>propagationDelay</a:t>
            </a:r>
            <a:r>
              <a:rPr lang="en-US" dirty="0">
                <a:latin typeface="Courier New" pitchFamily="49" charset="0"/>
              </a:rPr>
              <a:t> = </a:t>
            </a:r>
            <a:r>
              <a:rPr lang="en-US" dirty="0" err="1">
                <a:latin typeface="Courier New" pitchFamily="49" charset="0"/>
              </a:rPr>
              <a:t>cableLength</a:t>
            </a:r>
            <a:r>
              <a:rPr lang="en-US" dirty="0">
                <a:latin typeface="Courier New" pitchFamily="49" charset="0"/>
              </a:rPr>
              <a:t> / 299792458.0;</a:t>
            </a:r>
          </a:p>
          <a:p>
            <a:pPr eaLnBrk="1" hangingPunct="1">
              <a:lnSpc>
                <a:spcPct val="90000"/>
              </a:lnSpc>
              <a:defRPr/>
            </a:pPr>
            <a:r>
              <a:rPr lang="en-US" dirty="0"/>
              <a:t>A </a:t>
            </a:r>
            <a:r>
              <a:rPr lang="en-US" i="1" dirty="0"/>
              <a:t>named constant</a:t>
            </a:r>
            <a:r>
              <a:rPr lang="en-US" dirty="0"/>
              <a:t> is a constant that has a name associated with it. For example, in this code fragment, SPEED_OF_LIGHT is a named constant:</a:t>
            </a:r>
          </a:p>
          <a:p>
            <a:pPr lvl="1" eaLnBrk="1" hangingPunct="1">
              <a:lnSpc>
                <a:spcPct val="90000"/>
              </a:lnSpc>
              <a:spcBef>
                <a:spcPct val="50000"/>
              </a:spcBef>
              <a:buFont typeface="Wingdings" pitchFamily="2" charset="2"/>
              <a:buNone/>
              <a:defRPr/>
            </a:pPr>
            <a:r>
              <a:rPr lang="en-US" sz="1800" dirty="0">
                <a:latin typeface="Courier New" pitchFamily="49" charset="0"/>
              </a:rPr>
              <a:t>final double SPEED_OF_LIGHT = 299792458.0; // in m/s</a:t>
            </a:r>
          </a:p>
          <a:p>
            <a:pPr lvl="1" eaLnBrk="1" hangingPunct="1">
              <a:lnSpc>
                <a:spcPct val="90000"/>
              </a:lnSpc>
              <a:buFont typeface="Wingdings" pitchFamily="2" charset="2"/>
              <a:buNone/>
              <a:defRPr/>
            </a:pPr>
            <a:r>
              <a:rPr lang="en-US" sz="1800" dirty="0" err="1">
                <a:latin typeface="Courier New" pitchFamily="49" charset="0"/>
              </a:rPr>
              <a:t>propagationDelay</a:t>
            </a:r>
            <a:r>
              <a:rPr lang="en-US" sz="1800" dirty="0">
                <a:latin typeface="Courier New" pitchFamily="49" charset="0"/>
              </a:rPr>
              <a:t> = </a:t>
            </a:r>
            <a:r>
              <a:rPr lang="en-US" sz="1800" dirty="0" err="1">
                <a:latin typeface="Courier New" pitchFamily="49" charset="0"/>
              </a:rPr>
              <a:t>cableLength</a:t>
            </a:r>
            <a:r>
              <a:rPr lang="en-US" sz="1800" dirty="0">
                <a:latin typeface="Courier New" pitchFamily="49" charset="0"/>
              </a:rPr>
              <a:t> / SPEED_OF_LIGHT;</a:t>
            </a:r>
          </a:p>
        </p:txBody>
      </p:sp>
      <p:sp>
        <p:nvSpPr>
          <p:cNvPr id="32772" name="Text Box 6">
            <a:extLst>
              <a:ext uri="{FF2B5EF4-FFF2-40B4-BE49-F238E27FC236}">
                <a16:creationId xmlns:a16="http://schemas.microsoft.com/office/drawing/2014/main" id="{171B8766-B2ED-0DC7-1EFA-F43752C0A434}"/>
              </a:ext>
            </a:extLst>
          </p:cNvPr>
          <p:cNvSpPr txBox="1">
            <a:spLocks noChangeArrowheads="1"/>
          </p:cNvSpPr>
          <p:nvPr/>
        </p:nvSpPr>
        <p:spPr bwMode="auto">
          <a:xfrm>
            <a:off x="7334250" y="4454525"/>
            <a:ext cx="1809750" cy="34607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a:t>division operator</a:t>
            </a:r>
          </a:p>
        </p:txBody>
      </p:sp>
      <p:sp>
        <p:nvSpPr>
          <p:cNvPr id="32773" name="Line 7">
            <a:extLst>
              <a:ext uri="{FF2B5EF4-FFF2-40B4-BE49-F238E27FC236}">
                <a16:creationId xmlns:a16="http://schemas.microsoft.com/office/drawing/2014/main" id="{E38A318A-416D-064E-F4DA-AE122B53039E}"/>
              </a:ext>
            </a:extLst>
          </p:cNvPr>
          <p:cNvSpPr>
            <a:spLocks noChangeShapeType="1"/>
          </p:cNvSpPr>
          <p:nvPr/>
        </p:nvSpPr>
        <p:spPr bwMode="auto">
          <a:xfrm flipH="1" flipV="1">
            <a:off x="7848600" y="4149725"/>
            <a:ext cx="46038" cy="30480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32774" name="Line 8">
            <a:extLst>
              <a:ext uri="{FF2B5EF4-FFF2-40B4-BE49-F238E27FC236}">
                <a16:creationId xmlns:a16="http://schemas.microsoft.com/office/drawing/2014/main" id="{D0B72ED3-B63D-EB93-7693-B5298E312551}"/>
              </a:ext>
            </a:extLst>
          </p:cNvPr>
          <p:cNvSpPr>
            <a:spLocks noChangeShapeType="1"/>
          </p:cNvSpPr>
          <p:nvPr/>
        </p:nvSpPr>
        <p:spPr bwMode="auto">
          <a:xfrm flipH="1" flipV="1">
            <a:off x="7543800" y="4073525"/>
            <a:ext cx="304800" cy="762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 name="Footer Placeholder 6">
            <a:extLst>
              <a:ext uri="{FF2B5EF4-FFF2-40B4-BE49-F238E27FC236}">
                <a16:creationId xmlns:a16="http://schemas.microsoft.com/office/drawing/2014/main" id="{3DE335E5-B1BE-361A-EB46-BCCACC95F0C5}"/>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BEFB643-35F6-A976-BDC9-DEFFD14B842B}"/>
              </a:ext>
            </a:extLst>
          </p:cNvPr>
          <p:cNvSpPr>
            <a:spLocks noGrp="1" noChangeArrowheads="1"/>
          </p:cNvSpPr>
          <p:nvPr>
            <p:ph type="title"/>
          </p:nvPr>
        </p:nvSpPr>
        <p:spPr>
          <a:xfrm>
            <a:off x="1143000" y="312738"/>
            <a:ext cx="7002463" cy="754062"/>
          </a:xfrm>
        </p:spPr>
        <p:txBody>
          <a:bodyPr/>
          <a:lstStyle/>
          <a:p>
            <a:pPr eaLnBrk="1" hangingPunct="1"/>
            <a:r>
              <a:rPr lang="en-US" altLang="en-US"/>
              <a:t>Named Constants</a:t>
            </a:r>
          </a:p>
        </p:txBody>
      </p:sp>
      <p:sp>
        <p:nvSpPr>
          <p:cNvPr id="27651" name="Rectangle 3">
            <a:extLst>
              <a:ext uri="{FF2B5EF4-FFF2-40B4-BE49-F238E27FC236}">
                <a16:creationId xmlns:a16="http://schemas.microsoft.com/office/drawing/2014/main" id="{B70D87D8-F2D8-CC10-7AD2-071D9F204087}"/>
              </a:ext>
            </a:extLst>
          </p:cNvPr>
          <p:cNvSpPr>
            <a:spLocks noGrp="1" noChangeArrowheads="1"/>
          </p:cNvSpPr>
          <p:nvPr>
            <p:ph type="body" idx="1"/>
          </p:nvPr>
        </p:nvSpPr>
        <p:spPr>
          <a:xfrm>
            <a:off x="762000" y="1524000"/>
            <a:ext cx="7848600" cy="5029200"/>
          </a:xfrm>
        </p:spPr>
        <p:txBody>
          <a:bodyPr>
            <a:normAutofit fontScale="92500"/>
          </a:bodyPr>
          <a:lstStyle/>
          <a:p>
            <a:pPr eaLnBrk="1" hangingPunct="1">
              <a:defRPr/>
            </a:pPr>
            <a:r>
              <a:rPr lang="en-US"/>
              <a:t>The reserved word </a:t>
            </a:r>
            <a:r>
              <a:rPr lang="en-US">
                <a:latin typeface="Courier New" pitchFamily="49" charset="0"/>
              </a:rPr>
              <a:t>final</a:t>
            </a:r>
            <a:r>
              <a:rPr lang="en-US"/>
              <a:t> is a modifier – it modifies SPEED_OF_LIGHT so that its value is fixed or "final."</a:t>
            </a:r>
          </a:p>
          <a:p>
            <a:pPr eaLnBrk="1" hangingPunct="1">
              <a:defRPr/>
            </a:pPr>
            <a:r>
              <a:rPr lang="en-US"/>
              <a:t>All named constants use the </a:t>
            </a:r>
            <a:r>
              <a:rPr lang="en-US">
                <a:latin typeface="Courier New" pitchFamily="49" charset="0"/>
              </a:rPr>
              <a:t>final</a:t>
            </a:r>
            <a:r>
              <a:rPr lang="en-US"/>
              <a:t> modifier.</a:t>
            </a:r>
          </a:p>
          <a:p>
            <a:pPr eaLnBrk="1" hangingPunct="1">
              <a:defRPr/>
            </a:pPr>
            <a:r>
              <a:rPr lang="en-US"/>
              <a:t>The </a:t>
            </a:r>
            <a:r>
              <a:rPr lang="en-US">
                <a:latin typeface="Courier New" pitchFamily="49" charset="0"/>
              </a:rPr>
              <a:t>final</a:t>
            </a:r>
            <a:r>
              <a:rPr lang="en-US"/>
              <a:t> modifier tells the compiler to generate an error if your program ever tries to change the </a:t>
            </a:r>
            <a:r>
              <a:rPr lang="en-US">
                <a:latin typeface="Courier New" pitchFamily="49" charset="0"/>
              </a:rPr>
              <a:t>final</a:t>
            </a:r>
            <a:r>
              <a:rPr lang="en-US"/>
              <a:t> variable's value at a later time. </a:t>
            </a:r>
          </a:p>
          <a:p>
            <a:pPr eaLnBrk="1" hangingPunct="1">
              <a:defRPr/>
            </a:pPr>
            <a:endParaRPr lang="en-US"/>
          </a:p>
          <a:p>
            <a:pPr eaLnBrk="1" hangingPunct="1">
              <a:defRPr/>
            </a:pPr>
            <a:r>
              <a:rPr lang="en-US"/>
              <a:t>Standard coding conventions suggest that you capitalize all characters in a named constant and use an underscore to separate the words in a multiple-word named constant.</a:t>
            </a:r>
          </a:p>
        </p:txBody>
      </p:sp>
      <p:sp>
        <p:nvSpPr>
          <p:cNvPr id="5" name="Footer Placeholder 3">
            <a:extLst>
              <a:ext uri="{FF2B5EF4-FFF2-40B4-BE49-F238E27FC236}">
                <a16:creationId xmlns:a16="http://schemas.microsoft.com/office/drawing/2014/main" id="{7911D103-A48A-0948-E13F-26692A9FEAA8}"/>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8D30387-6F20-6C68-D4FB-292E51687D2D}"/>
              </a:ext>
            </a:extLst>
          </p:cNvPr>
          <p:cNvSpPr>
            <a:spLocks noGrp="1" noChangeArrowheads="1"/>
          </p:cNvSpPr>
          <p:nvPr>
            <p:ph type="title"/>
          </p:nvPr>
        </p:nvSpPr>
        <p:spPr>
          <a:xfrm>
            <a:off x="1143000" y="312738"/>
            <a:ext cx="7002463" cy="754062"/>
          </a:xfrm>
        </p:spPr>
        <p:txBody>
          <a:bodyPr/>
          <a:lstStyle/>
          <a:p>
            <a:pPr eaLnBrk="1" hangingPunct="1"/>
            <a:r>
              <a:rPr lang="en-US" altLang="en-US"/>
              <a:t>Named Constants</a:t>
            </a:r>
          </a:p>
        </p:txBody>
      </p:sp>
      <p:sp>
        <p:nvSpPr>
          <p:cNvPr id="34819" name="Rectangle 3">
            <a:extLst>
              <a:ext uri="{FF2B5EF4-FFF2-40B4-BE49-F238E27FC236}">
                <a16:creationId xmlns:a16="http://schemas.microsoft.com/office/drawing/2014/main" id="{B1CDE952-0F38-F4FD-5859-E2AE498B3EB3}"/>
              </a:ext>
            </a:extLst>
          </p:cNvPr>
          <p:cNvSpPr>
            <a:spLocks noGrp="1" noChangeArrowheads="1"/>
          </p:cNvSpPr>
          <p:nvPr>
            <p:ph type="body" idx="1"/>
          </p:nvPr>
        </p:nvSpPr>
        <p:spPr>
          <a:xfrm>
            <a:off x="762000" y="1524000"/>
            <a:ext cx="7848600" cy="5029200"/>
          </a:xfrm>
        </p:spPr>
        <p:txBody>
          <a:bodyPr/>
          <a:lstStyle/>
          <a:p>
            <a:pPr marL="457200" indent="-457200" eaLnBrk="1" hangingPunct="1"/>
            <a:r>
              <a:rPr lang="en-US" altLang="en-US"/>
              <a:t>There are two main benefits of using named constants:</a:t>
            </a:r>
          </a:p>
          <a:p>
            <a:pPr marL="838200" lvl="1" indent="-381000" eaLnBrk="1" hangingPunct="1">
              <a:buFont typeface="Wingdings" panose="05000000000000000000" pitchFamily="2" charset="2"/>
              <a:buAutoNum type="arabicPeriod"/>
            </a:pPr>
            <a:r>
              <a:rPr lang="en-US" altLang="en-US"/>
              <a:t>Using named constants leads to code that is more understandable.</a:t>
            </a:r>
          </a:p>
          <a:p>
            <a:pPr marL="838200" lvl="1" indent="-381000" eaLnBrk="1" hangingPunct="1">
              <a:buFont typeface="Wingdings" panose="05000000000000000000" pitchFamily="2" charset="2"/>
              <a:buAutoNum type="arabicPeriod"/>
            </a:pPr>
            <a:r>
              <a:rPr lang="en-US" altLang="en-US"/>
              <a:t>If a programmer ever needs to change a named constant's value, the change is easy – find the named constant initialization at the top of the method and change the initialization value. That implements the change automatically everywhere within the method.</a:t>
            </a:r>
          </a:p>
        </p:txBody>
      </p:sp>
      <p:sp>
        <p:nvSpPr>
          <p:cNvPr id="5" name="Footer Placeholder 3">
            <a:extLst>
              <a:ext uri="{FF2B5EF4-FFF2-40B4-BE49-F238E27FC236}">
                <a16:creationId xmlns:a16="http://schemas.microsoft.com/office/drawing/2014/main" id="{DA7649DA-807F-512A-E70C-6C0D56003B32}"/>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9395389-93B9-943B-F799-8994031108E0}"/>
              </a:ext>
            </a:extLst>
          </p:cNvPr>
          <p:cNvSpPr>
            <a:spLocks noGrp="1"/>
          </p:cNvSpPr>
          <p:nvPr>
            <p:ph type="title"/>
          </p:nvPr>
        </p:nvSpPr>
        <p:spPr>
          <a:xfrm>
            <a:off x="1908175" y="260350"/>
            <a:ext cx="6767513" cy="1143000"/>
          </a:xfrm>
        </p:spPr>
        <p:txBody>
          <a:bodyPr/>
          <a:lstStyle/>
          <a:p>
            <a:pPr eaLnBrk="1" hangingPunct="1"/>
            <a:r>
              <a:rPr lang="en-US" altLang="en-US"/>
              <a:t>Data Types</a:t>
            </a:r>
          </a:p>
        </p:txBody>
      </p:sp>
      <p:sp>
        <p:nvSpPr>
          <p:cNvPr id="3" name="Content Placeholder 2">
            <a:extLst>
              <a:ext uri="{FF2B5EF4-FFF2-40B4-BE49-F238E27FC236}">
                <a16:creationId xmlns:a16="http://schemas.microsoft.com/office/drawing/2014/main" id="{3558F26B-183D-69AD-A0C2-9E59879AECF6}"/>
              </a:ext>
            </a:extLst>
          </p:cNvPr>
          <p:cNvSpPr>
            <a:spLocks noGrp="1"/>
          </p:cNvSpPr>
          <p:nvPr>
            <p:ph idx="1"/>
          </p:nvPr>
        </p:nvSpPr>
        <p:spPr/>
        <p:style>
          <a:lnRef idx="2">
            <a:schemeClr val="accent6"/>
          </a:lnRef>
          <a:fillRef idx="1">
            <a:schemeClr val="lt1"/>
          </a:fillRef>
          <a:effectRef idx="0">
            <a:schemeClr val="accent6"/>
          </a:effectRef>
          <a:fontRef idx="minor">
            <a:schemeClr val="dk1"/>
          </a:fontRef>
        </p:style>
        <p:txBody>
          <a:bodyPr/>
          <a:lstStyle/>
          <a:p>
            <a:pPr eaLnBrk="1" hangingPunct="1">
              <a:defRPr/>
            </a:pPr>
            <a:endParaRPr lang="en-US" dirty="0"/>
          </a:p>
        </p:txBody>
      </p:sp>
      <p:sp>
        <p:nvSpPr>
          <p:cNvPr id="4" name="Rectangle 3">
            <a:extLst>
              <a:ext uri="{FF2B5EF4-FFF2-40B4-BE49-F238E27FC236}">
                <a16:creationId xmlns:a16="http://schemas.microsoft.com/office/drawing/2014/main" id="{36FEBF8E-6007-E35A-DFF2-D98B783195C6}"/>
              </a:ext>
            </a:extLst>
          </p:cNvPr>
          <p:cNvSpPr/>
          <p:nvPr/>
        </p:nvSpPr>
        <p:spPr>
          <a:xfrm>
            <a:off x="3962400" y="17526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Data Types in Java</a:t>
            </a:r>
          </a:p>
        </p:txBody>
      </p:sp>
      <p:sp>
        <p:nvSpPr>
          <p:cNvPr id="5" name="Rectangle 4">
            <a:extLst>
              <a:ext uri="{FF2B5EF4-FFF2-40B4-BE49-F238E27FC236}">
                <a16:creationId xmlns:a16="http://schemas.microsoft.com/office/drawing/2014/main" id="{949A33D6-E4D7-6D74-8C1D-2A52BBCF6E23}"/>
              </a:ext>
            </a:extLst>
          </p:cNvPr>
          <p:cNvSpPr/>
          <p:nvPr/>
        </p:nvSpPr>
        <p:spPr>
          <a:xfrm>
            <a:off x="2514600" y="26670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Primitive</a:t>
            </a:r>
          </a:p>
        </p:txBody>
      </p:sp>
      <p:sp>
        <p:nvSpPr>
          <p:cNvPr id="8" name="Rectangle 7">
            <a:extLst>
              <a:ext uri="{FF2B5EF4-FFF2-40B4-BE49-F238E27FC236}">
                <a16:creationId xmlns:a16="http://schemas.microsoft.com/office/drawing/2014/main" id="{225FED92-37F2-B082-CA3D-C088E86D64EA}"/>
              </a:ext>
            </a:extLst>
          </p:cNvPr>
          <p:cNvSpPr/>
          <p:nvPr/>
        </p:nvSpPr>
        <p:spPr>
          <a:xfrm>
            <a:off x="6400800" y="27432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Non- Primitive</a:t>
            </a:r>
          </a:p>
        </p:txBody>
      </p:sp>
      <p:sp>
        <p:nvSpPr>
          <p:cNvPr id="9" name="Rectangle 8">
            <a:extLst>
              <a:ext uri="{FF2B5EF4-FFF2-40B4-BE49-F238E27FC236}">
                <a16:creationId xmlns:a16="http://schemas.microsoft.com/office/drawing/2014/main" id="{704BC0FD-0DB9-4292-8D22-DDC24045167D}"/>
              </a:ext>
            </a:extLst>
          </p:cNvPr>
          <p:cNvSpPr/>
          <p:nvPr/>
        </p:nvSpPr>
        <p:spPr>
          <a:xfrm>
            <a:off x="1295400" y="35814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Numeric</a:t>
            </a:r>
          </a:p>
        </p:txBody>
      </p:sp>
      <p:sp>
        <p:nvSpPr>
          <p:cNvPr id="10" name="Rectangle 9">
            <a:extLst>
              <a:ext uri="{FF2B5EF4-FFF2-40B4-BE49-F238E27FC236}">
                <a16:creationId xmlns:a16="http://schemas.microsoft.com/office/drawing/2014/main" id="{DCCE14A7-92A9-654B-7031-B12451E01A56}"/>
              </a:ext>
            </a:extLst>
          </p:cNvPr>
          <p:cNvSpPr/>
          <p:nvPr/>
        </p:nvSpPr>
        <p:spPr>
          <a:xfrm>
            <a:off x="3810000" y="3581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Non- Numeric</a:t>
            </a:r>
          </a:p>
        </p:txBody>
      </p:sp>
      <p:sp>
        <p:nvSpPr>
          <p:cNvPr id="11" name="Rectangle 10">
            <a:extLst>
              <a:ext uri="{FF2B5EF4-FFF2-40B4-BE49-F238E27FC236}">
                <a16:creationId xmlns:a16="http://schemas.microsoft.com/office/drawing/2014/main" id="{A734278D-8C79-534F-0323-67CD23C3C90E}"/>
              </a:ext>
            </a:extLst>
          </p:cNvPr>
          <p:cNvSpPr/>
          <p:nvPr/>
        </p:nvSpPr>
        <p:spPr>
          <a:xfrm>
            <a:off x="533400" y="46482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Integer</a:t>
            </a:r>
          </a:p>
        </p:txBody>
      </p:sp>
      <p:sp>
        <p:nvSpPr>
          <p:cNvPr id="12" name="Rectangle 11">
            <a:extLst>
              <a:ext uri="{FF2B5EF4-FFF2-40B4-BE49-F238E27FC236}">
                <a16:creationId xmlns:a16="http://schemas.microsoft.com/office/drawing/2014/main" id="{B148568E-2804-CF73-B233-E28E518364A8}"/>
              </a:ext>
            </a:extLst>
          </p:cNvPr>
          <p:cNvSpPr/>
          <p:nvPr/>
        </p:nvSpPr>
        <p:spPr>
          <a:xfrm>
            <a:off x="1905000" y="46482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Floating Point</a:t>
            </a:r>
          </a:p>
        </p:txBody>
      </p:sp>
      <p:sp>
        <p:nvSpPr>
          <p:cNvPr id="13" name="Rectangle 12">
            <a:extLst>
              <a:ext uri="{FF2B5EF4-FFF2-40B4-BE49-F238E27FC236}">
                <a16:creationId xmlns:a16="http://schemas.microsoft.com/office/drawing/2014/main" id="{2A5FAFBA-3D06-F5F5-3EB3-5138A5C1954D}"/>
              </a:ext>
            </a:extLst>
          </p:cNvPr>
          <p:cNvSpPr/>
          <p:nvPr/>
        </p:nvSpPr>
        <p:spPr>
          <a:xfrm>
            <a:off x="3581400" y="4648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Character</a:t>
            </a:r>
          </a:p>
        </p:txBody>
      </p:sp>
      <p:sp>
        <p:nvSpPr>
          <p:cNvPr id="14" name="Rectangle 13">
            <a:extLst>
              <a:ext uri="{FF2B5EF4-FFF2-40B4-BE49-F238E27FC236}">
                <a16:creationId xmlns:a16="http://schemas.microsoft.com/office/drawing/2014/main" id="{06F71766-D6BE-4658-1BEA-68B2D701888C}"/>
              </a:ext>
            </a:extLst>
          </p:cNvPr>
          <p:cNvSpPr/>
          <p:nvPr/>
        </p:nvSpPr>
        <p:spPr>
          <a:xfrm>
            <a:off x="5105400" y="46482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Boolean</a:t>
            </a:r>
          </a:p>
        </p:txBody>
      </p:sp>
      <p:sp>
        <p:nvSpPr>
          <p:cNvPr id="15" name="Rectangle 14">
            <a:extLst>
              <a:ext uri="{FF2B5EF4-FFF2-40B4-BE49-F238E27FC236}">
                <a16:creationId xmlns:a16="http://schemas.microsoft.com/office/drawing/2014/main" id="{0F36A353-1DE0-F8BF-421D-5B432C087942}"/>
              </a:ext>
            </a:extLst>
          </p:cNvPr>
          <p:cNvSpPr/>
          <p:nvPr/>
        </p:nvSpPr>
        <p:spPr>
          <a:xfrm>
            <a:off x="6172200" y="3581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Classes</a:t>
            </a:r>
          </a:p>
        </p:txBody>
      </p:sp>
      <p:sp>
        <p:nvSpPr>
          <p:cNvPr id="16" name="Rectangle 15">
            <a:extLst>
              <a:ext uri="{FF2B5EF4-FFF2-40B4-BE49-F238E27FC236}">
                <a16:creationId xmlns:a16="http://schemas.microsoft.com/office/drawing/2014/main" id="{242C9C34-CC11-FA2F-2115-99DE187263E5}"/>
              </a:ext>
            </a:extLst>
          </p:cNvPr>
          <p:cNvSpPr/>
          <p:nvPr/>
        </p:nvSpPr>
        <p:spPr>
          <a:xfrm>
            <a:off x="7696200" y="3581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Arrays</a:t>
            </a:r>
          </a:p>
        </p:txBody>
      </p:sp>
      <p:sp>
        <p:nvSpPr>
          <p:cNvPr id="17" name="Rectangle 16">
            <a:extLst>
              <a:ext uri="{FF2B5EF4-FFF2-40B4-BE49-F238E27FC236}">
                <a16:creationId xmlns:a16="http://schemas.microsoft.com/office/drawing/2014/main" id="{56C88C14-7002-3250-8878-25D8ACC42DB6}"/>
              </a:ext>
            </a:extLst>
          </p:cNvPr>
          <p:cNvSpPr/>
          <p:nvPr/>
        </p:nvSpPr>
        <p:spPr>
          <a:xfrm>
            <a:off x="6858000" y="4419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Interfaces</a:t>
            </a:r>
          </a:p>
        </p:txBody>
      </p:sp>
      <p:cxnSp>
        <p:nvCxnSpPr>
          <p:cNvPr id="21" name="Elbow Connector 20">
            <a:extLst>
              <a:ext uri="{FF2B5EF4-FFF2-40B4-BE49-F238E27FC236}">
                <a16:creationId xmlns:a16="http://schemas.microsoft.com/office/drawing/2014/main" id="{5D5D8EF5-031F-C78D-AEA7-C1011CECD821}"/>
              </a:ext>
            </a:extLst>
          </p:cNvPr>
          <p:cNvCxnSpPr>
            <a:endCxn id="5" idx="0"/>
          </p:cNvCxnSpPr>
          <p:nvPr/>
        </p:nvCxnSpPr>
        <p:spPr>
          <a:xfrm rot="10800000" flipV="1">
            <a:off x="3162300" y="2057400"/>
            <a:ext cx="7239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A715B87-D4FB-1040-09EC-DF2D01D34DC0}"/>
              </a:ext>
            </a:extLst>
          </p:cNvPr>
          <p:cNvCxnSpPr/>
          <p:nvPr/>
        </p:nvCxnSpPr>
        <p:spPr>
          <a:xfrm>
            <a:off x="6096000" y="2057400"/>
            <a:ext cx="990600" cy="647700"/>
          </a:xfrm>
          <a:prstGeom prst="bentConnector3">
            <a:avLst>
              <a:gd name="adj1" fmla="val 982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BA4BF01-2DC0-F144-5B8A-D4634720D173}"/>
              </a:ext>
            </a:extLst>
          </p:cNvPr>
          <p:cNvCxnSpPr>
            <a:stCxn id="5" idx="1"/>
            <a:endCxn id="9" idx="0"/>
          </p:cNvCxnSpPr>
          <p:nvPr/>
        </p:nvCxnSpPr>
        <p:spPr>
          <a:xfrm rot="10800000" flipV="1">
            <a:off x="1790700" y="2971800"/>
            <a:ext cx="7239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9018CEA9-847B-B47D-6CA2-959B6CAB7A09}"/>
              </a:ext>
            </a:extLst>
          </p:cNvPr>
          <p:cNvCxnSpPr>
            <a:stCxn id="5" idx="3"/>
            <a:endCxn id="10" idx="0"/>
          </p:cNvCxnSpPr>
          <p:nvPr/>
        </p:nvCxnSpPr>
        <p:spPr>
          <a:xfrm>
            <a:off x="3810000" y="2971800"/>
            <a:ext cx="8382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1E905166-D9B4-6701-B4BF-701F35CBE316}"/>
              </a:ext>
            </a:extLst>
          </p:cNvPr>
          <p:cNvCxnSpPr/>
          <p:nvPr/>
        </p:nvCxnSpPr>
        <p:spPr>
          <a:xfrm rot="5400000">
            <a:off x="1066800" y="4191000"/>
            <a:ext cx="3810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68C94C21-AE66-C748-262D-590DD2C5437A}"/>
              </a:ext>
            </a:extLst>
          </p:cNvPr>
          <p:cNvCxnSpPr/>
          <p:nvPr/>
        </p:nvCxnSpPr>
        <p:spPr>
          <a:xfrm rot="16200000" flipH="1">
            <a:off x="2019300" y="4152900"/>
            <a:ext cx="4572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946F7932-D753-3C70-8400-2CEF6FEE2EEF}"/>
              </a:ext>
            </a:extLst>
          </p:cNvPr>
          <p:cNvCxnSpPr>
            <a:endCxn id="13" idx="0"/>
          </p:cNvCxnSpPr>
          <p:nvPr/>
        </p:nvCxnSpPr>
        <p:spPr>
          <a:xfrm rot="5400000">
            <a:off x="4019550" y="4248150"/>
            <a:ext cx="5334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065C12CC-472E-09F0-84AD-6CEDB52B4EFD}"/>
              </a:ext>
            </a:extLst>
          </p:cNvPr>
          <p:cNvCxnSpPr/>
          <p:nvPr/>
        </p:nvCxnSpPr>
        <p:spPr>
          <a:xfrm rot="16200000" flipH="1">
            <a:off x="5029200" y="4267200"/>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F7FA60-1592-A33E-6EBD-AC5656F9BE0E}"/>
              </a:ext>
            </a:extLst>
          </p:cNvPr>
          <p:cNvCxnSpPr/>
          <p:nvPr/>
        </p:nvCxnSpPr>
        <p:spPr>
          <a:xfrm>
            <a:off x="6629400" y="3276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2593D8B-C9E2-0DE4-18EF-9379BBF9A183}"/>
              </a:ext>
            </a:extLst>
          </p:cNvPr>
          <p:cNvCxnSpPr/>
          <p:nvPr/>
        </p:nvCxnSpPr>
        <p:spPr>
          <a:xfrm>
            <a:off x="8001000" y="3276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B082E95-A097-296B-F820-7D0EACBAB270}"/>
              </a:ext>
            </a:extLst>
          </p:cNvPr>
          <p:cNvCxnSpPr/>
          <p:nvPr/>
        </p:nvCxnSpPr>
        <p:spPr>
          <a:xfrm>
            <a:off x="7391400" y="32766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ooter Placeholder 3">
            <a:extLst>
              <a:ext uri="{FF2B5EF4-FFF2-40B4-BE49-F238E27FC236}">
                <a16:creationId xmlns:a16="http://schemas.microsoft.com/office/drawing/2014/main" id="{6D378FA5-0E09-094E-1332-452FC25CEBE1}"/>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B6D95D0-432F-04D8-02AF-BECBBAD2D695}"/>
              </a:ext>
            </a:extLst>
          </p:cNvPr>
          <p:cNvSpPr>
            <a:spLocks noGrp="1" noChangeArrowheads="1"/>
          </p:cNvSpPr>
          <p:nvPr>
            <p:ph type="title"/>
          </p:nvPr>
        </p:nvSpPr>
        <p:spPr>
          <a:xfrm>
            <a:off x="1908175" y="260350"/>
            <a:ext cx="6767513" cy="1143000"/>
          </a:xfrm>
        </p:spPr>
        <p:txBody>
          <a:bodyPr/>
          <a:lstStyle/>
          <a:p>
            <a:pPr eaLnBrk="1" hangingPunct="1"/>
            <a:r>
              <a:rPr lang="en-US" altLang="en-US"/>
              <a:t>Primitive data types</a:t>
            </a:r>
          </a:p>
        </p:txBody>
      </p:sp>
      <p:graphicFrame>
        <p:nvGraphicFramePr>
          <p:cNvPr id="11319" name="Group 55">
            <a:extLst>
              <a:ext uri="{FF2B5EF4-FFF2-40B4-BE49-F238E27FC236}">
                <a16:creationId xmlns:a16="http://schemas.microsoft.com/office/drawing/2014/main" id="{56AD2013-5B4D-94E0-53F0-653770912E8B}"/>
              </a:ext>
            </a:extLst>
          </p:cNvPr>
          <p:cNvGraphicFramePr>
            <a:graphicFrameLocks noGrp="1"/>
          </p:cNvGraphicFramePr>
          <p:nvPr/>
        </p:nvGraphicFramePr>
        <p:xfrm>
          <a:off x="1524000" y="1397000"/>
          <a:ext cx="6629400" cy="4145232"/>
        </p:xfrm>
        <a:graphic>
          <a:graphicData uri="http://schemas.openxmlformats.org/drawingml/2006/table">
            <a:tbl>
              <a:tblPr/>
              <a:tblGrid>
                <a:gridCol w="1524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cs typeface="Times New Roman" charset="0"/>
                        </a:rPr>
                        <a:t>Byte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8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-2</a:t>
                      </a:r>
                      <a:r>
                        <a:rPr kumimoji="0" lang="en-US" sz="2800" b="0" i="0" u="none" strike="noStrike" cap="none" normalizeH="0" baseline="30000">
                          <a:ln>
                            <a:noFill/>
                          </a:ln>
                          <a:solidFill>
                            <a:schemeClr val="tx1"/>
                          </a:solidFill>
                          <a:effectLst/>
                          <a:latin typeface="Times New Roman" charset="0"/>
                          <a:cs typeface="Times New Roman" charset="0"/>
                        </a:rPr>
                        <a:t>7</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2</a:t>
                      </a:r>
                      <a:r>
                        <a:rPr kumimoji="0" lang="en-US" sz="2800" b="0" i="0" u="none" strike="noStrike" cap="none" normalizeH="0" baseline="30000">
                          <a:ln>
                            <a:noFill/>
                          </a:ln>
                          <a:solidFill>
                            <a:schemeClr val="tx1"/>
                          </a:solidFill>
                          <a:effectLst/>
                          <a:latin typeface="Times New Roman" charset="0"/>
                          <a:cs typeface="Times New Roman" charset="0"/>
                        </a:rPr>
                        <a:t>7-1</a:t>
                      </a:r>
                      <a:endParaRPr kumimoji="0" lang="en-US" sz="2800" b="0" i="0" u="none" strike="noStrike" cap="none" normalizeH="0" baseline="0">
                        <a:ln>
                          <a:noFill/>
                        </a:ln>
                        <a:solidFill>
                          <a:schemeClr val="tx1"/>
                        </a:solidFill>
                        <a:effectLst/>
                        <a:latin typeface="Times New Roman" charset="0"/>
                        <a:cs typeface="Times New Roman"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Short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16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-2</a:t>
                      </a:r>
                      <a:r>
                        <a:rPr kumimoji="0" lang="en-US" sz="2800" b="0" i="0" u="none" strike="noStrike" cap="none" normalizeH="0" baseline="30000">
                          <a:ln>
                            <a:noFill/>
                          </a:ln>
                          <a:solidFill>
                            <a:schemeClr val="tx1"/>
                          </a:solidFill>
                          <a:effectLst/>
                          <a:latin typeface="Times New Roman" charset="0"/>
                          <a:cs typeface="Times New Roman" charset="0"/>
                        </a:rPr>
                        <a:t>15</a:t>
                      </a:r>
                      <a:endParaRPr kumimoji="0" lang="en-US" sz="2800" b="0" i="0" u="none" strike="noStrike" cap="none" normalizeH="0" baseline="0">
                        <a:ln>
                          <a:noFill/>
                        </a:ln>
                        <a:solidFill>
                          <a:schemeClr val="tx1"/>
                        </a:solidFill>
                        <a:effectLst/>
                        <a:latin typeface="Times New Roman" charset="0"/>
                        <a:cs typeface="Times New Roman"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2</a:t>
                      </a:r>
                      <a:r>
                        <a:rPr kumimoji="0" lang="en-US" sz="2800" b="0" i="0" u="none" strike="noStrike" cap="none" normalizeH="0" baseline="30000">
                          <a:ln>
                            <a:noFill/>
                          </a:ln>
                          <a:solidFill>
                            <a:schemeClr val="tx1"/>
                          </a:solidFill>
                          <a:effectLst/>
                          <a:latin typeface="Times New Roman" charset="0"/>
                          <a:cs typeface="Times New Roman" charset="0"/>
                        </a:rPr>
                        <a:t>15</a:t>
                      </a:r>
                      <a:r>
                        <a:rPr kumimoji="0" lang="en-US" sz="2800" b="0" i="0" u="none" strike="noStrike" cap="none" normalizeH="0" baseline="0">
                          <a:ln>
                            <a:noFill/>
                          </a:ln>
                          <a:solidFill>
                            <a:schemeClr val="tx1"/>
                          </a:solidFill>
                          <a:effectLst/>
                          <a:latin typeface="Times New Roman" charset="0"/>
                          <a:cs typeface="Times New Roman" charset="0"/>
                        </a:rPr>
                        <a:t>-1</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Int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32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cs typeface="Times New Roman" charset="0"/>
                        </a:rPr>
                        <a:t>-2</a:t>
                      </a:r>
                      <a:r>
                        <a:rPr kumimoji="0" lang="en-US" sz="2800" b="0" i="0" u="none" strike="noStrike" cap="none" normalizeH="0" baseline="30000" dirty="0">
                          <a:ln>
                            <a:noFill/>
                          </a:ln>
                          <a:solidFill>
                            <a:schemeClr val="tx1"/>
                          </a:solidFill>
                          <a:effectLst/>
                          <a:latin typeface="Times New Roman" charset="0"/>
                          <a:cs typeface="Times New Roman" charset="0"/>
                        </a:rPr>
                        <a:t>31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cs typeface="Times New Roman" charset="0"/>
                        </a:rPr>
                        <a:t>2</a:t>
                      </a:r>
                      <a:r>
                        <a:rPr kumimoji="0" lang="en-US" sz="2800" b="0" i="0" u="none" strike="noStrike" cap="none" normalizeH="0" baseline="30000" dirty="0">
                          <a:ln>
                            <a:noFill/>
                          </a:ln>
                          <a:solidFill>
                            <a:schemeClr val="tx1"/>
                          </a:solidFill>
                          <a:effectLst/>
                          <a:latin typeface="Times New Roman" charset="0"/>
                          <a:cs typeface="Times New Roman" charset="0"/>
                        </a:rPr>
                        <a:t>31</a:t>
                      </a:r>
                      <a:r>
                        <a:rPr kumimoji="0" lang="en-US" sz="2800" b="0" i="0" u="none" strike="noStrike" cap="none" normalizeH="0" baseline="0" dirty="0">
                          <a:ln>
                            <a:noFill/>
                          </a:ln>
                          <a:solidFill>
                            <a:schemeClr val="tx1"/>
                          </a:solidFill>
                          <a:effectLst/>
                          <a:latin typeface="Times New Roman" charset="0"/>
                          <a:cs typeface="Times New Roman" charset="0"/>
                        </a:rPr>
                        <a:t>-1</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Long</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64</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cs typeface="Times New Roman" charset="0"/>
                        </a:rPr>
                        <a:t>-2</a:t>
                      </a:r>
                      <a:r>
                        <a:rPr kumimoji="0" lang="en-US" sz="2800" b="0" i="0" u="none" strike="noStrike" cap="none" normalizeH="0" baseline="30000" dirty="0">
                          <a:ln>
                            <a:noFill/>
                          </a:ln>
                          <a:solidFill>
                            <a:schemeClr val="tx1"/>
                          </a:solidFill>
                          <a:effectLst/>
                          <a:latin typeface="Times New Roman" charset="0"/>
                          <a:cs typeface="Times New Roman" charset="0"/>
                        </a:rPr>
                        <a:t>63</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cs typeface="Times New Roman" charset="0"/>
                        </a:rPr>
                        <a:t>2</a:t>
                      </a:r>
                      <a:r>
                        <a:rPr kumimoji="0" lang="en-US" sz="2800" b="0" i="0" u="none" strike="noStrike" cap="none" normalizeH="0" baseline="30000" dirty="0">
                          <a:ln>
                            <a:noFill/>
                          </a:ln>
                          <a:solidFill>
                            <a:schemeClr val="tx1"/>
                          </a:solidFill>
                          <a:effectLst/>
                          <a:latin typeface="Times New Roman" charset="0"/>
                          <a:cs typeface="Times New Roman" charset="0"/>
                        </a:rPr>
                        <a:t>63</a:t>
                      </a:r>
                      <a:r>
                        <a:rPr kumimoji="0" lang="en-US" sz="2800" b="0" i="0" u="none" strike="noStrike" cap="none" normalizeH="0" baseline="0" dirty="0">
                          <a:ln>
                            <a:noFill/>
                          </a:ln>
                          <a:solidFill>
                            <a:schemeClr val="tx1"/>
                          </a:solidFill>
                          <a:effectLst/>
                          <a:latin typeface="Times New Roman" charset="0"/>
                          <a:cs typeface="Times New Roman" charset="0"/>
                        </a:rPr>
                        <a:t>-1</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Float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32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lang="en-US" sz="2800" dirty="0">
                          <a:sym typeface="Symbol" pitchFamily="18" charset="2"/>
                        </a:rPr>
                        <a:t>-3.4*10</a:t>
                      </a:r>
                      <a:r>
                        <a:rPr lang="en-US" sz="2800" baseline="30000" dirty="0">
                          <a:sym typeface="Symbol" pitchFamily="18" charset="2"/>
                        </a:rPr>
                        <a:t>38</a:t>
                      </a:r>
                      <a:r>
                        <a:rPr lang="en-US" sz="2800" dirty="0">
                          <a:sym typeface="Symbol" pitchFamily="18" charset="2"/>
                        </a:rPr>
                        <a:t> </a:t>
                      </a:r>
                      <a:endParaRPr kumimoji="0" lang="en-US" sz="2800" b="0" i="0" u="none" strike="noStrike" cap="none" normalizeH="0" baseline="0" dirty="0">
                        <a:ln>
                          <a:noFill/>
                        </a:ln>
                        <a:solidFill>
                          <a:schemeClr val="tx1"/>
                        </a:solidFill>
                        <a:effectLst/>
                        <a:latin typeface="Times New Roman" charset="0"/>
                        <a:cs typeface="Times New Roman"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lang="en-US" sz="2800" dirty="0">
                          <a:sym typeface="Symbol" pitchFamily="18" charset="2"/>
                        </a:rPr>
                        <a:t>+3.4*10</a:t>
                      </a:r>
                      <a:r>
                        <a:rPr lang="en-US" sz="2800" baseline="30000" dirty="0">
                          <a:sym typeface="Symbol" pitchFamily="18" charset="2"/>
                        </a:rPr>
                        <a:t>38</a:t>
                      </a:r>
                      <a:r>
                        <a:rPr lang="en-US" sz="2800" dirty="0">
                          <a:sym typeface="Symbol" pitchFamily="18" charset="2"/>
                        </a:rPr>
                        <a:t> </a:t>
                      </a:r>
                      <a:endParaRPr kumimoji="0" lang="en-US" sz="2800" b="0" i="0" u="none" strike="noStrike" cap="none" normalizeH="0" baseline="0" dirty="0">
                        <a:ln>
                          <a:noFill/>
                        </a:ln>
                        <a:solidFill>
                          <a:schemeClr val="tx1"/>
                        </a:solidFill>
                        <a:effectLst/>
                        <a:latin typeface="Times New Roman" charset="0"/>
                        <a:cs typeface="Times New Roman"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Double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64</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lang="en-US" sz="2800" dirty="0">
                          <a:sym typeface="Symbol" pitchFamily="18" charset="2"/>
                        </a:rPr>
                        <a:t>-3.4*10</a:t>
                      </a:r>
                      <a:r>
                        <a:rPr lang="en-US" sz="2800" baseline="30000" dirty="0">
                          <a:sym typeface="Symbol" pitchFamily="18" charset="2"/>
                        </a:rPr>
                        <a:t>308</a:t>
                      </a:r>
                      <a:r>
                        <a:rPr lang="en-US" sz="2800" dirty="0">
                          <a:sym typeface="Symbol" pitchFamily="18" charset="2"/>
                        </a:rPr>
                        <a:t> </a:t>
                      </a:r>
                      <a:endParaRPr kumimoji="0" lang="en-US" sz="2800" b="0" i="0" u="none" strike="noStrike" cap="none" normalizeH="0" baseline="0" dirty="0">
                        <a:ln>
                          <a:noFill/>
                        </a:ln>
                        <a:solidFill>
                          <a:schemeClr val="tx1"/>
                        </a:solidFill>
                        <a:effectLst/>
                        <a:latin typeface="Times New Roman" charset="0"/>
                        <a:cs typeface="Times New Roman"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lang="en-US" sz="2800" dirty="0">
                          <a:sym typeface="Symbol" pitchFamily="18" charset="2"/>
                        </a:rPr>
                        <a:t>+3.4*10</a:t>
                      </a:r>
                      <a:r>
                        <a:rPr lang="en-US" sz="2800" baseline="30000" dirty="0">
                          <a:sym typeface="Symbol" pitchFamily="18" charset="2"/>
                        </a:rPr>
                        <a:t>308</a:t>
                      </a:r>
                      <a:r>
                        <a:rPr lang="en-US" sz="2800" dirty="0">
                          <a:sym typeface="Symbol" pitchFamily="18" charset="2"/>
                        </a:rPr>
                        <a:t> </a:t>
                      </a:r>
                      <a:endParaRPr kumimoji="0" lang="en-US" sz="2800" b="0" i="0" u="none" strike="noStrike" cap="none" normalizeH="0" baseline="0" dirty="0">
                        <a:ln>
                          <a:noFill/>
                        </a:ln>
                        <a:solidFill>
                          <a:schemeClr val="tx1"/>
                        </a:solidFill>
                        <a:effectLst/>
                        <a:latin typeface="Times New Roman" charset="0"/>
                        <a:cs typeface="Times New Roman"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Boolean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1</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Char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cs typeface="Times New Roman" charset="0"/>
                        </a:rPr>
                        <a:t>16</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cs typeface="Times New Roman"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charset="0"/>
                        <a:cs typeface="Times New Roman"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Footer Placeholder 3">
            <a:extLst>
              <a:ext uri="{FF2B5EF4-FFF2-40B4-BE49-F238E27FC236}">
                <a16:creationId xmlns:a16="http://schemas.microsoft.com/office/drawing/2014/main" id="{EB6D1D93-10F3-4007-6F24-DD6EF21B42E5}"/>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F08E03A-5296-2B6E-71A4-2EE2C141E99B}"/>
              </a:ext>
            </a:extLst>
          </p:cNvPr>
          <p:cNvSpPr>
            <a:spLocks noGrp="1" noChangeArrowheads="1"/>
          </p:cNvSpPr>
          <p:nvPr>
            <p:ph type="title"/>
          </p:nvPr>
        </p:nvSpPr>
        <p:spPr>
          <a:xfrm>
            <a:off x="1150938" y="304800"/>
            <a:ext cx="7078662" cy="754063"/>
          </a:xfrm>
        </p:spPr>
        <p:txBody>
          <a:bodyPr/>
          <a:lstStyle/>
          <a:p>
            <a:pPr eaLnBrk="1" hangingPunct="1"/>
            <a:r>
              <a:rPr lang="en-US" altLang="en-US"/>
              <a:t>Numeric Data Types – </a:t>
            </a:r>
            <a:r>
              <a:rPr lang="en-US" altLang="en-US">
                <a:latin typeface="Courier New" panose="02070309020205020404" pitchFamily="49" charset="0"/>
              </a:rPr>
              <a:t>int</a:t>
            </a:r>
            <a:r>
              <a:rPr lang="en-US" altLang="en-US"/>
              <a:t>, </a:t>
            </a:r>
            <a:r>
              <a:rPr lang="en-US" altLang="en-US">
                <a:latin typeface="Courier New" panose="02070309020205020404" pitchFamily="49" charset="0"/>
              </a:rPr>
              <a:t>long</a:t>
            </a:r>
          </a:p>
        </p:txBody>
      </p:sp>
      <p:sp>
        <p:nvSpPr>
          <p:cNvPr id="20483" name="Rectangle 3">
            <a:extLst>
              <a:ext uri="{FF2B5EF4-FFF2-40B4-BE49-F238E27FC236}">
                <a16:creationId xmlns:a16="http://schemas.microsoft.com/office/drawing/2014/main" id="{031DA036-EC66-479F-4B97-B33922095FEF}"/>
              </a:ext>
            </a:extLst>
          </p:cNvPr>
          <p:cNvSpPr>
            <a:spLocks noGrp="1" noChangeArrowheads="1"/>
          </p:cNvSpPr>
          <p:nvPr>
            <p:ph type="body" idx="1"/>
          </p:nvPr>
        </p:nvSpPr>
        <p:spPr>
          <a:xfrm>
            <a:off x="762000" y="1524000"/>
            <a:ext cx="7924800" cy="5029200"/>
          </a:xfrm>
        </p:spPr>
        <p:txBody>
          <a:bodyPr>
            <a:normAutofit fontScale="92500" lnSpcReduction="10000"/>
          </a:bodyPr>
          <a:lstStyle/>
          <a:p>
            <a:pPr eaLnBrk="1" hangingPunct="1">
              <a:defRPr/>
            </a:pPr>
            <a:r>
              <a:rPr lang="en-US" dirty="0"/>
              <a:t>Variables that hold whole numbers (e.g., 1000, -22) should normally be declared with one of these integer data types – </a:t>
            </a:r>
            <a:r>
              <a:rPr lang="en-US" dirty="0" err="1">
                <a:latin typeface="Courier New" pitchFamily="49" charset="0"/>
              </a:rPr>
              <a:t>int</a:t>
            </a:r>
            <a:r>
              <a:rPr lang="en-US" dirty="0"/>
              <a:t>, </a:t>
            </a:r>
            <a:r>
              <a:rPr lang="en-US" dirty="0">
                <a:latin typeface="Courier New" pitchFamily="49" charset="0"/>
              </a:rPr>
              <a:t>long</a:t>
            </a:r>
            <a:r>
              <a:rPr lang="en-US" dirty="0"/>
              <a:t>.</a:t>
            </a:r>
          </a:p>
          <a:p>
            <a:pPr eaLnBrk="1" hangingPunct="1">
              <a:defRPr/>
            </a:pPr>
            <a:r>
              <a:rPr lang="en-US" dirty="0"/>
              <a:t>Range of values that can be stored in an </a:t>
            </a:r>
            <a:r>
              <a:rPr lang="en-US" dirty="0" err="1">
                <a:latin typeface="Courier New" pitchFamily="49" charset="0"/>
              </a:rPr>
              <a:t>int</a:t>
            </a:r>
            <a:r>
              <a:rPr lang="en-US" dirty="0"/>
              <a:t> variable:</a:t>
            </a:r>
          </a:p>
          <a:p>
            <a:pPr lvl="1" eaLnBrk="1" hangingPunct="1">
              <a:defRPr/>
            </a:pPr>
            <a:r>
              <a:rPr lang="en-US" dirty="0">
                <a:sym typeface="Symbol" pitchFamily="18" charset="2"/>
              </a:rPr>
              <a:t> -2 billion to +2 billion</a:t>
            </a:r>
          </a:p>
          <a:p>
            <a:pPr eaLnBrk="1" hangingPunct="1">
              <a:defRPr/>
            </a:pPr>
            <a:r>
              <a:rPr lang="en-US" dirty="0"/>
              <a:t>Range of values that can be stored in a </a:t>
            </a:r>
            <a:r>
              <a:rPr lang="en-US" dirty="0">
                <a:latin typeface="Courier New" pitchFamily="49" charset="0"/>
              </a:rPr>
              <a:t>long</a:t>
            </a:r>
            <a:r>
              <a:rPr lang="en-US" dirty="0"/>
              <a:t> variable:</a:t>
            </a:r>
          </a:p>
          <a:p>
            <a:pPr lvl="1" eaLnBrk="1" hangingPunct="1">
              <a:defRPr/>
            </a:pPr>
            <a:r>
              <a:rPr lang="en-US" dirty="0">
                <a:sym typeface="Symbol" pitchFamily="18" charset="2"/>
              </a:rPr>
              <a:t> -9x10</a:t>
            </a:r>
            <a:r>
              <a:rPr lang="en-US" baseline="30000" dirty="0">
                <a:sym typeface="Symbol" pitchFamily="18" charset="2"/>
              </a:rPr>
              <a:t>18</a:t>
            </a:r>
            <a:r>
              <a:rPr lang="en-US" dirty="0">
                <a:sym typeface="Symbol" pitchFamily="18" charset="2"/>
              </a:rPr>
              <a:t> to +9x10</a:t>
            </a:r>
            <a:r>
              <a:rPr lang="en-US" baseline="30000" dirty="0">
                <a:sym typeface="Symbol" pitchFamily="18" charset="2"/>
              </a:rPr>
              <a:t>18</a:t>
            </a:r>
            <a:endParaRPr lang="en-US" dirty="0">
              <a:sym typeface="Symbol" pitchFamily="18" charset="2"/>
            </a:endParaRPr>
          </a:p>
          <a:p>
            <a:pPr eaLnBrk="1" hangingPunct="1">
              <a:defRPr/>
            </a:pPr>
            <a:r>
              <a:rPr lang="en-US" dirty="0">
                <a:sym typeface="Symbol" pitchFamily="18" charset="2"/>
              </a:rPr>
              <a:t>Example integer variable declarations:</a:t>
            </a:r>
          </a:p>
          <a:p>
            <a:pPr lvl="1" eaLnBrk="1" hangingPunct="1">
              <a:buFont typeface="Wingdings" pitchFamily="2" charset="2"/>
              <a:buNone/>
              <a:defRPr/>
            </a:pPr>
            <a:r>
              <a:rPr lang="en-US" sz="1600" dirty="0" err="1">
                <a:latin typeface="Courier New" pitchFamily="49" charset="0"/>
                <a:sym typeface="Symbol" pitchFamily="18" charset="2"/>
              </a:rPr>
              <a:t>int</a:t>
            </a:r>
            <a:r>
              <a:rPr lang="en-US" sz="1600" dirty="0">
                <a:latin typeface="Courier New" pitchFamily="49" charset="0"/>
                <a:sym typeface="Symbol" pitchFamily="18" charset="2"/>
              </a:rPr>
              <a:t> </a:t>
            </a:r>
            <a:r>
              <a:rPr lang="en-US" sz="1600" dirty="0" err="1">
                <a:latin typeface="Courier New" pitchFamily="49" charset="0"/>
                <a:sym typeface="Symbol" pitchFamily="18" charset="2"/>
              </a:rPr>
              <a:t>studentId</a:t>
            </a:r>
            <a:r>
              <a:rPr lang="en-US" sz="1600" dirty="0">
                <a:latin typeface="Courier New" pitchFamily="49" charset="0"/>
                <a:sym typeface="Symbol" pitchFamily="18" charset="2"/>
              </a:rPr>
              <a:t>;</a:t>
            </a:r>
          </a:p>
          <a:p>
            <a:pPr lvl="1" eaLnBrk="1" hangingPunct="1">
              <a:spcAft>
                <a:spcPct val="50000"/>
              </a:spcAft>
              <a:buFont typeface="Wingdings" pitchFamily="2" charset="2"/>
              <a:buNone/>
              <a:defRPr/>
            </a:pPr>
            <a:r>
              <a:rPr lang="en-US" sz="1600" dirty="0">
                <a:latin typeface="Courier New" pitchFamily="49" charset="0"/>
                <a:sym typeface="Symbol" pitchFamily="18" charset="2"/>
              </a:rPr>
              <a:t>long </a:t>
            </a:r>
            <a:r>
              <a:rPr lang="en-US" sz="1600" dirty="0" err="1">
                <a:latin typeface="Courier New" pitchFamily="49" charset="0"/>
                <a:sym typeface="Symbol" pitchFamily="18" charset="2"/>
              </a:rPr>
              <a:t>satelliteDistanceTraveled</a:t>
            </a:r>
            <a:r>
              <a:rPr lang="en-US" sz="1600" dirty="0">
                <a:latin typeface="Courier New" pitchFamily="49" charset="0"/>
                <a:sym typeface="Symbol" pitchFamily="18" charset="2"/>
              </a:rPr>
              <a:t>;</a:t>
            </a:r>
          </a:p>
          <a:p>
            <a:pPr eaLnBrk="1" hangingPunct="1">
              <a:defRPr/>
            </a:pPr>
            <a:r>
              <a:rPr lang="en-US" dirty="0">
                <a:sym typeface="Symbol" pitchFamily="18" charset="2"/>
              </a:rPr>
              <a:t>Recommendation: Use smaller types for variables that will never need to hold large values.</a:t>
            </a:r>
          </a:p>
        </p:txBody>
      </p:sp>
      <p:sp>
        <p:nvSpPr>
          <p:cNvPr id="5" name="Footer Placeholder 3">
            <a:extLst>
              <a:ext uri="{FF2B5EF4-FFF2-40B4-BE49-F238E27FC236}">
                <a16:creationId xmlns:a16="http://schemas.microsoft.com/office/drawing/2014/main" id="{75CDFFCA-AAC5-B6A3-9E91-6BE590610636}"/>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5932FD4-7044-EC42-54BC-607F47EFC8FE}"/>
              </a:ext>
            </a:extLst>
          </p:cNvPr>
          <p:cNvSpPr>
            <a:spLocks noGrp="1" noChangeArrowheads="1"/>
          </p:cNvSpPr>
          <p:nvPr>
            <p:ph type="title"/>
          </p:nvPr>
        </p:nvSpPr>
        <p:spPr>
          <a:xfrm>
            <a:off x="685800" y="0"/>
            <a:ext cx="7772400" cy="1428750"/>
          </a:xfrm>
        </p:spPr>
        <p:txBody>
          <a:bodyPr/>
          <a:lstStyle/>
          <a:p>
            <a:pPr eaLnBrk="1" hangingPunct="1"/>
            <a:r>
              <a:rPr lang="en-US" altLang="en-US"/>
              <a:t>JDK Versions</a:t>
            </a:r>
          </a:p>
        </p:txBody>
      </p:sp>
      <p:sp>
        <p:nvSpPr>
          <p:cNvPr id="11267" name="Rectangle 3">
            <a:extLst>
              <a:ext uri="{FF2B5EF4-FFF2-40B4-BE49-F238E27FC236}">
                <a16:creationId xmlns:a16="http://schemas.microsoft.com/office/drawing/2014/main" id="{BA3704D0-3826-CBB3-C5F7-A197B33B082E}"/>
              </a:ext>
            </a:extLst>
          </p:cNvPr>
          <p:cNvSpPr>
            <a:spLocks noGrp="1" noChangeArrowheads="1"/>
          </p:cNvSpPr>
          <p:nvPr>
            <p:ph type="body" idx="1"/>
          </p:nvPr>
        </p:nvSpPr>
        <p:spPr>
          <a:xfrm>
            <a:off x="685800" y="1371600"/>
            <a:ext cx="7772400" cy="4876800"/>
          </a:xfrm>
        </p:spPr>
        <p:txBody>
          <a:bodyPr>
            <a:normAutofit lnSpcReduction="10000"/>
          </a:bodyPr>
          <a:lstStyle/>
          <a:p>
            <a:pPr eaLnBrk="1" hangingPunct="1">
              <a:lnSpc>
                <a:spcPct val="90000"/>
              </a:lnSpc>
            </a:pPr>
            <a:r>
              <a:rPr lang="en-US" altLang="en-US" sz="3000" dirty="0"/>
              <a:t>JDK 1.02 (1995)</a:t>
            </a:r>
          </a:p>
          <a:p>
            <a:pPr eaLnBrk="1" hangingPunct="1">
              <a:lnSpc>
                <a:spcPct val="90000"/>
              </a:lnSpc>
            </a:pPr>
            <a:r>
              <a:rPr lang="en-US" altLang="en-US" sz="3000" dirty="0"/>
              <a:t>JDK 1.1 (1996)</a:t>
            </a:r>
          </a:p>
          <a:p>
            <a:pPr eaLnBrk="1" hangingPunct="1">
              <a:lnSpc>
                <a:spcPct val="90000"/>
              </a:lnSpc>
            </a:pPr>
            <a:r>
              <a:rPr lang="en-US" altLang="en-US" sz="3000" dirty="0"/>
              <a:t>Java 2 SDK v 1.2 (</a:t>
            </a:r>
            <a:r>
              <a:rPr lang="en-US" altLang="en-US" sz="3000" dirty="0" err="1"/>
              <a:t>a.k.a</a:t>
            </a:r>
            <a:r>
              <a:rPr lang="en-US" altLang="en-US" sz="3000" dirty="0"/>
              <a:t> JDK 1.2, 1998)</a:t>
            </a:r>
          </a:p>
          <a:p>
            <a:pPr eaLnBrk="1" hangingPunct="1">
              <a:lnSpc>
                <a:spcPct val="90000"/>
              </a:lnSpc>
            </a:pPr>
            <a:r>
              <a:rPr lang="en-US" altLang="en-US" sz="3000" dirty="0"/>
              <a:t>Java 2 SDK v 1.3 (</a:t>
            </a:r>
            <a:r>
              <a:rPr lang="en-US" altLang="en-US" sz="3000" dirty="0" err="1"/>
              <a:t>a.k.a</a:t>
            </a:r>
            <a:r>
              <a:rPr lang="en-US" altLang="en-US" sz="3000" dirty="0"/>
              <a:t> JDK 1.3, 2000)</a:t>
            </a:r>
          </a:p>
          <a:p>
            <a:pPr eaLnBrk="1" hangingPunct="1">
              <a:lnSpc>
                <a:spcPct val="90000"/>
              </a:lnSpc>
            </a:pPr>
            <a:r>
              <a:rPr lang="en-US" altLang="en-US" sz="3000" dirty="0"/>
              <a:t>Java 2 SDK v 1.4 (</a:t>
            </a:r>
            <a:r>
              <a:rPr lang="en-US" altLang="en-US" sz="3000" dirty="0" err="1"/>
              <a:t>a.k.a</a:t>
            </a:r>
            <a:r>
              <a:rPr lang="en-US" altLang="en-US" sz="3000" dirty="0"/>
              <a:t> JDK 1.4, 2002)</a:t>
            </a:r>
          </a:p>
          <a:p>
            <a:pPr eaLnBrk="1" hangingPunct="1">
              <a:lnSpc>
                <a:spcPct val="90000"/>
              </a:lnSpc>
            </a:pPr>
            <a:r>
              <a:rPr lang="en-US" altLang="en-US" sz="3000" dirty="0"/>
              <a:t>Java 2 JDK 5.0 (J2SE 5.0, 2004)</a:t>
            </a:r>
          </a:p>
          <a:p>
            <a:pPr eaLnBrk="1" hangingPunct="1">
              <a:lnSpc>
                <a:spcPct val="90000"/>
              </a:lnSpc>
            </a:pPr>
            <a:r>
              <a:rPr lang="en-US" altLang="en-US" sz="3000"/>
              <a:t>…….</a:t>
            </a:r>
            <a:endParaRPr lang="en-US" altLang="en-US" sz="3000" dirty="0"/>
          </a:p>
          <a:p>
            <a:pPr eaLnBrk="1" hangingPunct="1">
              <a:lnSpc>
                <a:spcPct val="90000"/>
              </a:lnSpc>
            </a:pPr>
            <a:endParaRPr lang="en-US" altLang="en-US" sz="3000" dirty="0"/>
          </a:p>
          <a:p>
            <a:pPr eaLnBrk="1" hangingPunct="1">
              <a:lnSpc>
                <a:spcPct val="90000"/>
              </a:lnSpc>
            </a:pPr>
            <a:r>
              <a:rPr lang="pt-BR" sz="3000" dirty="0"/>
              <a:t>Java SE 10 (March, 20, 2018)</a:t>
            </a:r>
          </a:p>
          <a:p>
            <a:pPr eaLnBrk="1" hangingPunct="1">
              <a:lnSpc>
                <a:spcPct val="90000"/>
              </a:lnSpc>
            </a:pPr>
            <a:r>
              <a:rPr lang="fi-FI" sz="3000" dirty="0"/>
              <a:t>Upcoming Java Version   --Java SE 11</a:t>
            </a:r>
          </a:p>
          <a:p>
            <a:pPr eaLnBrk="1" hangingPunct="1">
              <a:lnSpc>
                <a:spcPct val="90000"/>
              </a:lnSpc>
            </a:pPr>
            <a:endParaRPr lang="en-US" altLang="en-US" sz="3000" dirty="0"/>
          </a:p>
        </p:txBody>
      </p:sp>
      <p:sp>
        <p:nvSpPr>
          <p:cNvPr id="6" name="Footer Placeholder 3">
            <a:extLst>
              <a:ext uri="{FF2B5EF4-FFF2-40B4-BE49-F238E27FC236}">
                <a16:creationId xmlns:a16="http://schemas.microsoft.com/office/drawing/2014/main" id="{3343ED6D-92AD-AFC1-507C-885404780709}"/>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F56B7F4-190A-2055-C4D9-B776F80C5F16}"/>
              </a:ext>
            </a:extLst>
          </p:cNvPr>
          <p:cNvSpPr>
            <a:spLocks noGrp="1" noChangeArrowheads="1"/>
          </p:cNvSpPr>
          <p:nvPr>
            <p:ph type="body" idx="1"/>
          </p:nvPr>
        </p:nvSpPr>
        <p:spPr>
          <a:xfrm>
            <a:off x="762000" y="1524000"/>
            <a:ext cx="7924800" cy="5029200"/>
          </a:xfrm>
        </p:spPr>
        <p:txBody>
          <a:bodyPr>
            <a:normAutofit lnSpcReduction="10000"/>
          </a:bodyPr>
          <a:lstStyle/>
          <a:p>
            <a:pPr eaLnBrk="1" hangingPunct="1">
              <a:defRPr/>
            </a:pPr>
            <a:r>
              <a:rPr lang="en-US"/>
              <a:t>Variables that hold decimal numbers (e.g., -1234.5, 3.1452) should be declared with one of these floating-point data types – </a:t>
            </a:r>
            <a:r>
              <a:rPr lang="en-US">
                <a:latin typeface="Courier New" pitchFamily="49" charset="0"/>
              </a:rPr>
              <a:t>float</a:t>
            </a:r>
            <a:r>
              <a:rPr lang="en-US"/>
              <a:t>, </a:t>
            </a:r>
            <a:r>
              <a:rPr lang="en-US">
                <a:latin typeface="Courier New" pitchFamily="49" charset="0"/>
              </a:rPr>
              <a:t>double</a:t>
            </a:r>
            <a:r>
              <a:rPr lang="en-US"/>
              <a:t>.</a:t>
            </a:r>
          </a:p>
          <a:p>
            <a:pPr eaLnBrk="1" hangingPunct="1">
              <a:defRPr/>
            </a:pPr>
            <a:r>
              <a:rPr lang="en-US">
                <a:sym typeface="Symbol" pitchFamily="18" charset="2"/>
              </a:rPr>
              <a:t>Example code:</a:t>
            </a:r>
          </a:p>
          <a:p>
            <a:pPr lvl="1" eaLnBrk="1" hangingPunct="1">
              <a:spcBef>
                <a:spcPct val="50000"/>
              </a:spcBef>
              <a:buFont typeface="Wingdings" pitchFamily="2" charset="2"/>
              <a:buNone/>
              <a:defRPr/>
            </a:pPr>
            <a:r>
              <a:rPr lang="en-US" sz="1600">
                <a:latin typeface="Courier New" pitchFamily="49" charset="0"/>
                <a:sym typeface="Symbol" pitchFamily="18" charset="2"/>
              </a:rPr>
              <a:t>float gpa;</a:t>
            </a:r>
          </a:p>
          <a:p>
            <a:pPr lvl="1" eaLnBrk="1" hangingPunct="1">
              <a:spcAft>
                <a:spcPct val="50000"/>
              </a:spcAft>
              <a:buFont typeface="Wingdings" pitchFamily="2" charset="2"/>
              <a:buNone/>
              <a:defRPr/>
            </a:pPr>
            <a:r>
              <a:rPr lang="en-US" sz="1600">
                <a:latin typeface="Courier New" pitchFamily="49" charset="0"/>
                <a:sym typeface="Symbol" pitchFamily="18" charset="2"/>
              </a:rPr>
              <a:t>double bankAccountBalance;</a:t>
            </a:r>
          </a:p>
          <a:p>
            <a:pPr eaLnBrk="1" hangingPunct="1">
              <a:defRPr/>
            </a:pPr>
            <a:r>
              <a:rPr lang="en-US">
                <a:sym typeface="Symbol" pitchFamily="18" charset="2"/>
              </a:rPr>
              <a:t>The </a:t>
            </a:r>
            <a:r>
              <a:rPr lang="en-US">
                <a:latin typeface="Courier New" pitchFamily="49" charset="0"/>
                <a:sym typeface="Symbol" pitchFamily="18" charset="2"/>
              </a:rPr>
              <a:t>double</a:t>
            </a:r>
            <a:r>
              <a:rPr lang="en-US">
                <a:sym typeface="Symbol" pitchFamily="18" charset="2"/>
              </a:rPr>
              <a:t> type stores numbers using 64 bits whereas the </a:t>
            </a:r>
            <a:r>
              <a:rPr lang="en-US">
                <a:latin typeface="Courier New" pitchFamily="49" charset="0"/>
                <a:sym typeface="Symbol" pitchFamily="18" charset="2"/>
              </a:rPr>
              <a:t>float</a:t>
            </a:r>
            <a:r>
              <a:rPr lang="en-US">
                <a:sym typeface="Symbol" pitchFamily="18" charset="2"/>
              </a:rPr>
              <a:t> type stores numbers using only 32 bits. That means that double variables are better than float variables in terms of being able to store bigger numbers and numbers with more significant digits.</a:t>
            </a:r>
          </a:p>
        </p:txBody>
      </p:sp>
      <p:sp>
        <p:nvSpPr>
          <p:cNvPr id="38915" name="Rectangle 5">
            <a:extLst>
              <a:ext uri="{FF2B5EF4-FFF2-40B4-BE49-F238E27FC236}">
                <a16:creationId xmlns:a16="http://schemas.microsoft.com/office/drawing/2014/main" id="{23BCDE4F-AF32-3017-0691-9AED469E2508}"/>
              </a:ext>
            </a:extLst>
          </p:cNvPr>
          <p:cNvSpPr>
            <a:spLocks noGrp="1" noChangeArrowheads="1"/>
          </p:cNvSpPr>
          <p:nvPr>
            <p:ph type="title"/>
          </p:nvPr>
        </p:nvSpPr>
        <p:spPr>
          <a:xfrm>
            <a:off x="1150938" y="304800"/>
            <a:ext cx="7002462" cy="754063"/>
          </a:xfrm>
        </p:spPr>
        <p:txBody>
          <a:bodyPr/>
          <a:lstStyle/>
          <a:p>
            <a:pPr eaLnBrk="1" hangingPunct="1"/>
            <a:r>
              <a:rPr lang="en-US" altLang="en-US"/>
              <a:t>Numeric Data Types – </a:t>
            </a:r>
            <a:r>
              <a:rPr lang="en-US" altLang="en-US">
                <a:latin typeface="Courier New" panose="02070309020205020404" pitchFamily="49" charset="0"/>
              </a:rPr>
              <a:t>float</a:t>
            </a:r>
            <a:r>
              <a:rPr lang="en-US" altLang="en-US"/>
              <a:t>, </a:t>
            </a:r>
            <a:r>
              <a:rPr lang="en-US" altLang="en-US">
                <a:latin typeface="Courier New" panose="02070309020205020404" pitchFamily="49" charset="0"/>
              </a:rPr>
              <a:t>double</a:t>
            </a:r>
          </a:p>
        </p:txBody>
      </p:sp>
      <p:sp>
        <p:nvSpPr>
          <p:cNvPr id="38916" name="Line 14">
            <a:extLst>
              <a:ext uri="{FF2B5EF4-FFF2-40B4-BE49-F238E27FC236}">
                <a16:creationId xmlns:a16="http://schemas.microsoft.com/office/drawing/2014/main" id="{D1BE9838-11BA-6809-FD95-F15211D90DB1}"/>
              </a:ext>
            </a:extLst>
          </p:cNvPr>
          <p:cNvSpPr>
            <a:spLocks noChangeShapeType="1"/>
          </p:cNvSpPr>
          <p:nvPr/>
        </p:nvSpPr>
        <p:spPr bwMode="auto">
          <a:xfrm>
            <a:off x="685800" y="5943600"/>
            <a:ext cx="152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 name="Footer Placeholder 3">
            <a:extLst>
              <a:ext uri="{FF2B5EF4-FFF2-40B4-BE49-F238E27FC236}">
                <a16:creationId xmlns:a16="http://schemas.microsoft.com/office/drawing/2014/main" id="{FAB16821-D4E3-AFB3-B159-8F25426FB93C}"/>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8A027A4-6036-3EBE-BAF2-3E61340F0781}"/>
              </a:ext>
            </a:extLst>
          </p:cNvPr>
          <p:cNvSpPr>
            <a:spLocks noGrp="1" noChangeArrowheads="1"/>
          </p:cNvSpPr>
          <p:nvPr>
            <p:ph type="body" idx="1"/>
          </p:nvPr>
        </p:nvSpPr>
        <p:spPr>
          <a:xfrm>
            <a:off x="762000" y="1524000"/>
            <a:ext cx="7924800" cy="5029200"/>
          </a:xfrm>
        </p:spPr>
        <p:txBody>
          <a:bodyPr/>
          <a:lstStyle/>
          <a:p>
            <a:pPr eaLnBrk="1" hangingPunct="1"/>
            <a:r>
              <a:rPr lang="en-US" altLang="en-US" sz="2000">
                <a:sym typeface="Symbol" panose="05050102010706020507" pitchFamily="18" charset="2"/>
              </a:rPr>
              <a:t>Recommendation:</a:t>
            </a:r>
          </a:p>
          <a:p>
            <a:pPr lvl="1" eaLnBrk="1" hangingPunct="1"/>
            <a:r>
              <a:rPr lang="en-US" altLang="en-US" sz="1800">
                <a:sym typeface="Symbol" panose="05050102010706020507" pitchFamily="18" charset="2"/>
              </a:rPr>
              <a:t>You should normally declare your floating point variables with the </a:t>
            </a:r>
            <a:r>
              <a:rPr lang="en-US" altLang="en-US" sz="1800">
                <a:latin typeface="Courier New" panose="02070309020205020404" pitchFamily="49" charset="0"/>
                <a:sym typeface="Symbol" panose="05050102010706020507" pitchFamily="18" charset="2"/>
              </a:rPr>
              <a:t>double</a:t>
            </a:r>
            <a:r>
              <a:rPr lang="en-US" altLang="en-US" sz="1800">
                <a:sym typeface="Symbol" panose="05050102010706020507" pitchFamily="18" charset="2"/>
              </a:rPr>
              <a:t> type rather than the </a:t>
            </a:r>
            <a:r>
              <a:rPr lang="en-US" altLang="en-US" sz="1800">
                <a:latin typeface="Courier New" panose="02070309020205020404" pitchFamily="49" charset="0"/>
                <a:sym typeface="Symbol" panose="05050102010706020507" pitchFamily="18" charset="2"/>
              </a:rPr>
              <a:t>float</a:t>
            </a:r>
            <a:r>
              <a:rPr lang="en-US" altLang="en-US" sz="1800">
                <a:sym typeface="Symbol" panose="05050102010706020507" pitchFamily="18" charset="2"/>
              </a:rPr>
              <a:t> type.</a:t>
            </a:r>
          </a:p>
          <a:p>
            <a:pPr lvl="1" eaLnBrk="1" hangingPunct="1"/>
            <a:r>
              <a:rPr lang="en-US" altLang="en-US" sz="1800">
                <a:sym typeface="Symbol" panose="05050102010706020507" pitchFamily="18" charset="2"/>
              </a:rPr>
              <a:t>In particular, don't use </a:t>
            </a:r>
            <a:r>
              <a:rPr lang="en-US" altLang="en-US" sz="1800">
                <a:latin typeface="Courier New" panose="02070309020205020404" pitchFamily="49" charset="0"/>
                <a:sym typeface="Symbol" panose="05050102010706020507" pitchFamily="18" charset="2"/>
              </a:rPr>
              <a:t>float</a:t>
            </a:r>
            <a:r>
              <a:rPr lang="en-US" altLang="en-US" sz="1800">
                <a:sym typeface="Symbol" panose="05050102010706020507" pitchFamily="18" charset="2"/>
              </a:rPr>
              <a:t> variables when there are calculations involving money or scientific measurements. </a:t>
            </a:r>
            <a:r>
              <a:rPr lang="en-US" altLang="en-US" sz="1600">
                <a:sym typeface="Symbol" panose="05050102010706020507" pitchFamily="18" charset="2"/>
              </a:rPr>
              <a:t>Those types of calculations require considerable accuracy and float variables are not very accurate.</a:t>
            </a:r>
          </a:p>
          <a:p>
            <a:pPr eaLnBrk="1" hangingPunct="1"/>
            <a:endParaRPr lang="en-US" altLang="en-US" sz="2000"/>
          </a:p>
          <a:p>
            <a:pPr eaLnBrk="1" hangingPunct="1"/>
            <a:r>
              <a:rPr lang="en-US" altLang="en-US" sz="2000"/>
              <a:t>Range of values that can be stored in a </a:t>
            </a:r>
            <a:r>
              <a:rPr lang="en-US" altLang="en-US" sz="1800">
                <a:latin typeface="Courier New" panose="02070309020205020404" pitchFamily="49" charset="0"/>
              </a:rPr>
              <a:t>float</a:t>
            </a:r>
            <a:r>
              <a:rPr lang="en-US" altLang="en-US" sz="2000"/>
              <a:t> variable:</a:t>
            </a:r>
          </a:p>
          <a:p>
            <a:pPr lvl="1" eaLnBrk="1" hangingPunct="1"/>
            <a:r>
              <a:rPr lang="en-US" altLang="en-US" sz="1800">
                <a:sym typeface="Symbol" panose="05050102010706020507" pitchFamily="18" charset="2"/>
              </a:rPr>
              <a:t> -3.4*10</a:t>
            </a:r>
            <a:r>
              <a:rPr lang="en-US" altLang="en-US" sz="1800" baseline="30000">
                <a:sym typeface="Symbol" panose="05050102010706020507" pitchFamily="18" charset="2"/>
              </a:rPr>
              <a:t>38</a:t>
            </a:r>
            <a:r>
              <a:rPr lang="en-US" altLang="en-US" sz="1800">
                <a:sym typeface="Symbol" panose="05050102010706020507" pitchFamily="18" charset="2"/>
              </a:rPr>
              <a:t> to +3.4*10</a:t>
            </a:r>
            <a:r>
              <a:rPr lang="en-US" altLang="en-US" sz="1800" baseline="30000">
                <a:sym typeface="Symbol" panose="05050102010706020507" pitchFamily="18" charset="2"/>
              </a:rPr>
              <a:t>38</a:t>
            </a:r>
            <a:endParaRPr lang="en-US" altLang="en-US" sz="1800">
              <a:sym typeface="Symbol" panose="05050102010706020507" pitchFamily="18" charset="2"/>
            </a:endParaRPr>
          </a:p>
          <a:p>
            <a:pPr eaLnBrk="1" hangingPunct="1"/>
            <a:r>
              <a:rPr lang="en-US" altLang="en-US" sz="2000"/>
              <a:t>Range of values that can be stored in a </a:t>
            </a:r>
            <a:r>
              <a:rPr lang="en-US" altLang="en-US" sz="1800">
                <a:latin typeface="Courier New" panose="02070309020205020404" pitchFamily="49" charset="0"/>
              </a:rPr>
              <a:t>double</a:t>
            </a:r>
            <a:r>
              <a:rPr lang="en-US" altLang="en-US" sz="2000"/>
              <a:t> variable:</a:t>
            </a:r>
          </a:p>
          <a:p>
            <a:pPr lvl="1" eaLnBrk="1" hangingPunct="1"/>
            <a:r>
              <a:rPr lang="en-US" altLang="en-US" sz="1800">
                <a:sym typeface="Symbol" panose="05050102010706020507" pitchFamily="18" charset="2"/>
              </a:rPr>
              <a:t> -3.4*10</a:t>
            </a:r>
            <a:r>
              <a:rPr lang="en-US" altLang="en-US" sz="1800" baseline="30000">
                <a:sym typeface="Symbol" panose="05050102010706020507" pitchFamily="18" charset="2"/>
              </a:rPr>
              <a:t>308</a:t>
            </a:r>
            <a:r>
              <a:rPr lang="en-US" altLang="en-US" sz="1800">
                <a:sym typeface="Symbol" panose="05050102010706020507" pitchFamily="18" charset="2"/>
              </a:rPr>
              <a:t> to +3.4*10</a:t>
            </a:r>
            <a:r>
              <a:rPr lang="en-US" altLang="en-US" sz="1800" baseline="30000">
                <a:sym typeface="Symbol" panose="05050102010706020507" pitchFamily="18" charset="2"/>
              </a:rPr>
              <a:t>308</a:t>
            </a:r>
          </a:p>
          <a:p>
            <a:pPr eaLnBrk="1" hangingPunct="1"/>
            <a:r>
              <a:rPr lang="en-US" altLang="en-US" sz="2000">
                <a:sym typeface="Symbol" panose="05050102010706020507" pitchFamily="18" charset="2"/>
              </a:rPr>
              <a:t>You can rely on 15 significant digits for a </a:t>
            </a:r>
            <a:r>
              <a:rPr lang="en-US" altLang="en-US" sz="1800">
                <a:latin typeface="Courier New" panose="02070309020205020404" pitchFamily="49" charset="0"/>
                <a:sym typeface="Symbol" panose="05050102010706020507" pitchFamily="18" charset="2"/>
              </a:rPr>
              <a:t>double</a:t>
            </a:r>
            <a:r>
              <a:rPr lang="en-US" altLang="en-US" sz="2000">
                <a:sym typeface="Symbol" panose="05050102010706020507" pitchFamily="18" charset="2"/>
              </a:rPr>
              <a:t> variable, but only 6 significant digits for a </a:t>
            </a:r>
            <a:r>
              <a:rPr lang="en-US" altLang="en-US" sz="1800">
                <a:latin typeface="Courier New" panose="02070309020205020404" pitchFamily="49" charset="0"/>
                <a:sym typeface="Symbol" panose="05050102010706020507" pitchFamily="18" charset="2"/>
              </a:rPr>
              <a:t>float</a:t>
            </a:r>
            <a:r>
              <a:rPr lang="en-US" altLang="en-US" sz="2000">
                <a:sym typeface="Symbol" panose="05050102010706020507" pitchFamily="18" charset="2"/>
              </a:rPr>
              <a:t> variable.</a:t>
            </a:r>
          </a:p>
        </p:txBody>
      </p:sp>
      <p:sp>
        <p:nvSpPr>
          <p:cNvPr id="39939" name="Rectangle 5">
            <a:extLst>
              <a:ext uri="{FF2B5EF4-FFF2-40B4-BE49-F238E27FC236}">
                <a16:creationId xmlns:a16="http://schemas.microsoft.com/office/drawing/2014/main" id="{74987A05-8AC3-9B2B-C804-81DCA700C30A}"/>
              </a:ext>
            </a:extLst>
          </p:cNvPr>
          <p:cNvSpPr>
            <a:spLocks noGrp="1" noChangeArrowheads="1"/>
          </p:cNvSpPr>
          <p:nvPr>
            <p:ph type="title"/>
          </p:nvPr>
        </p:nvSpPr>
        <p:spPr>
          <a:xfrm>
            <a:off x="1150938" y="304800"/>
            <a:ext cx="7002462" cy="754063"/>
          </a:xfrm>
        </p:spPr>
        <p:txBody>
          <a:bodyPr/>
          <a:lstStyle/>
          <a:p>
            <a:pPr eaLnBrk="1" hangingPunct="1"/>
            <a:r>
              <a:rPr lang="en-US" altLang="en-US" sz="2800"/>
              <a:t>Numeric Data Types – </a:t>
            </a:r>
            <a:r>
              <a:rPr lang="en-US" altLang="en-US" sz="2800">
                <a:latin typeface="Courier New" panose="02070309020205020404" pitchFamily="49" charset="0"/>
              </a:rPr>
              <a:t>float</a:t>
            </a:r>
            <a:r>
              <a:rPr lang="en-US" altLang="en-US" sz="2800"/>
              <a:t>, </a:t>
            </a:r>
            <a:r>
              <a:rPr lang="en-US" altLang="en-US" sz="2800">
                <a:latin typeface="Courier New" panose="02070309020205020404" pitchFamily="49" charset="0"/>
              </a:rPr>
              <a:t>double</a:t>
            </a:r>
          </a:p>
        </p:txBody>
      </p:sp>
      <p:sp>
        <p:nvSpPr>
          <p:cNvPr id="5" name="Footer Placeholder 3">
            <a:extLst>
              <a:ext uri="{FF2B5EF4-FFF2-40B4-BE49-F238E27FC236}">
                <a16:creationId xmlns:a16="http://schemas.microsoft.com/office/drawing/2014/main" id="{F0B0D3EE-07FD-074C-64C8-CFF24A9EAE69}"/>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A7BDCAD-C0D2-AB34-5BF7-F8F6043C632C}"/>
              </a:ext>
            </a:extLst>
          </p:cNvPr>
          <p:cNvSpPr>
            <a:spLocks noGrp="1" noChangeArrowheads="1"/>
          </p:cNvSpPr>
          <p:nvPr>
            <p:ph type="body" idx="1"/>
          </p:nvPr>
        </p:nvSpPr>
        <p:spPr>
          <a:xfrm>
            <a:off x="762000" y="1524000"/>
            <a:ext cx="7772400" cy="5029200"/>
          </a:xfrm>
        </p:spPr>
        <p:txBody>
          <a:bodyPr/>
          <a:lstStyle/>
          <a:p>
            <a:pPr eaLnBrk="1" hangingPunct="1"/>
            <a:r>
              <a:rPr lang="en-US" altLang="en-US"/>
              <a:t>A </a:t>
            </a:r>
            <a:r>
              <a:rPr lang="en-US" altLang="en-US">
                <a:latin typeface="Courier New" panose="02070309020205020404" pitchFamily="49" charset="0"/>
              </a:rPr>
              <a:t>char</a:t>
            </a:r>
            <a:r>
              <a:rPr lang="en-US" altLang="en-US"/>
              <a:t> variable holds a single character.</a:t>
            </a:r>
          </a:p>
          <a:p>
            <a:pPr eaLnBrk="1" hangingPunct="1"/>
            <a:r>
              <a:rPr lang="en-US" altLang="en-US"/>
              <a:t>A </a:t>
            </a:r>
            <a:r>
              <a:rPr lang="en-US" altLang="en-US">
                <a:latin typeface="Courier New" panose="02070309020205020404" pitchFamily="49" charset="0"/>
              </a:rPr>
              <a:t>char</a:t>
            </a:r>
            <a:r>
              <a:rPr lang="en-US" altLang="en-US"/>
              <a:t> constant is surrounded by single quotes.</a:t>
            </a:r>
          </a:p>
          <a:p>
            <a:pPr eaLnBrk="1" hangingPunct="1"/>
            <a:r>
              <a:rPr lang="en-US" altLang="en-US"/>
              <a:t>Example </a:t>
            </a:r>
            <a:r>
              <a:rPr lang="en-US" altLang="en-US">
                <a:latin typeface="Courier New" panose="02070309020205020404" pitchFamily="49" charset="0"/>
              </a:rPr>
              <a:t>char</a:t>
            </a:r>
            <a:r>
              <a:rPr lang="en-US" altLang="en-US"/>
              <a:t> constants:</a:t>
            </a:r>
          </a:p>
          <a:p>
            <a:pPr lvl="1" eaLnBrk="1" hangingPunct="1"/>
            <a:r>
              <a:rPr lang="en-US" altLang="en-US">
                <a:latin typeface="Courier New" panose="02070309020205020404" pitchFamily="49" charset="0"/>
              </a:rPr>
              <a:t>'B'</a:t>
            </a:r>
            <a:r>
              <a:rPr lang="en-US" altLang="en-US"/>
              <a:t>, </a:t>
            </a:r>
            <a:r>
              <a:rPr lang="en-US" altLang="en-US">
                <a:latin typeface="Courier New" panose="02070309020205020404" pitchFamily="49" charset="0"/>
              </a:rPr>
              <a:t>'1'</a:t>
            </a:r>
            <a:r>
              <a:rPr lang="en-US" altLang="en-US"/>
              <a:t>, </a:t>
            </a:r>
            <a:r>
              <a:rPr lang="en-US" altLang="en-US">
                <a:latin typeface="Courier New" panose="02070309020205020404" pitchFamily="49" charset="0"/>
              </a:rPr>
              <a:t>':'</a:t>
            </a:r>
          </a:p>
          <a:p>
            <a:pPr eaLnBrk="1" hangingPunct="1"/>
            <a:r>
              <a:rPr lang="en-US" altLang="en-US"/>
              <a:t>Example code fragment:</a:t>
            </a:r>
          </a:p>
          <a:p>
            <a:pPr lvl="1" eaLnBrk="1" hangingPunct="1">
              <a:spcBef>
                <a:spcPct val="50000"/>
              </a:spcBef>
              <a:buFont typeface="Wingdings" panose="05000000000000000000" pitchFamily="2" charset="2"/>
              <a:buNone/>
            </a:pPr>
            <a:r>
              <a:rPr lang="en-US" altLang="en-US" sz="1600">
                <a:latin typeface="Courier New" panose="02070309020205020404" pitchFamily="49" charset="0"/>
              </a:rPr>
              <a:t>char first, middle, last;</a:t>
            </a:r>
          </a:p>
          <a:p>
            <a:pPr lvl="1" eaLnBrk="1" hangingPunct="1">
              <a:buFont typeface="Wingdings" panose="05000000000000000000" pitchFamily="2" charset="2"/>
              <a:buNone/>
            </a:pPr>
            <a:r>
              <a:rPr lang="en-US" altLang="en-US" sz="1600">
                <a:latin typeface="Courier New" panose="02070309020205020404" pitchFamily="49" charset="0"/>
              </a:rPr>
              <a:t>first = 'J';</a:t>
            </a:r>
          </a:p>
          <a:p>
            <a:pPr lvl="1" eaLnBrk="1" hangingPunct="1">
              <a:buFont typeface="Wingdings" panose="05000000000000000000" pitchFamily="2" charset="2"/>
              <a:buNone/>
            </a:pPr>
            <a:r>
              <a:rPr lang="en-US" altLang="en-US" sz="1600">
                <a:latin typeface="Courier New" panose="02070309020205020404" pitchFamily="49" charset="0"/>
              </a:rPr>
              <a:t>middle = 'S';</a:t>
            </a:r>
          </a:p>
          <a:p>
            <a:pPr lvl="1" eaLnBrk="1" hangingPunct="1">
              <a:buFont typeface="Wingdings" panose="05000000000000000000" pitchFamily="2" charset="2"/>
              <a:buNone/>
            </a:pPr>
            <a:r>
              <a:rPr lang="en-US" altLang="en-US" sz="1600">
                <a:latin typeface="Courier New" panose="02070309020205020404" pitchFamily="49" charset="0"/>
              </a:rPr>
              <a:t>last = 'D';</a:t>
            </a:r>
          </a:p>
          <a:p>
            <a:pPr lvl="1" eaLnBrk="1" hangingPunct="1">
              <a:buFont typeface="Wingdings" panose="05000000000000000000" pitchFamily="2" charset="2"/>
              <a:buNone/>
            </a:pPr>
            <a:r>
              <a:rPr lang="en-US" altLang="en-US" sz="1600">
                <a:latin typeface="Courier New" panose="02070309020205020404" pitchFamily="49" charset="0"/>
              </a:rPr>
              <a:t>System.out.println("Hello, " + first + middle +</a:t>
            </a:r>
          </a:p>
          <a:p>
            <a:pPr lvl="1" eaLnBrk="1" hangingPunct="1">
              <a:buFont typeface="Wingdings" panose="05000000000000000000" pitchFamily="2" charset="2"/>
              <a:buNone/>
            </a:pPr>
            <a:r>
              <a:rPr lang="en-US" altLang="en-US" sz="1600">
                <a:latin typeface="Courier New" panose="02070309020205020404" pitchFamily="49" charset="0"/>
              </a:rPr>
              <a:t>  last + '!');</a:t>
            </a:r>
          </a:p>
          <a:p>
            <a:pPr eaLnBrk="1" hangingPunct="1"/>
            <a:r>
              <a:rPr lang="en-US" altLang="en-US"/>
              <a:t>What does this code fragment print?</a:t>
            </a:r>
            <a:endParaRPr lang="en-US" altLang="en-US" sz="1800">
              <a:latin typeface="Courier New" panose="02070309020205020404" pitchFamily="49" charset="0"/>
            </a:endParaRPr>
          </a:p>
        </p:txBody>
      </p:sp>
      <p:sp>
        <p:nvSpPr>
          <p:cNvPr id="40963" name="Rectangle 3">
            <a:extLst>
              <a:ext uri="{FF2B5EF4-FFF2-40B4-BE49-F238E27FC236}">
                <a16:creationId xmlns:a16="http://schemas.microsoft.com/office/drawing/2014/main" id="{E4056875-B51E-BFE4-38F0-F2B065E54830}"/>
              </a:ext>
            </a:extLst>
          </p:cNvPr>
          <p:cNvSpPr>
            <a:spLocks noGrp="1" noChangeArrowheads="1"/>
          </p:cNvSpPr>
          <p:nvPr>
            <p:ph type="title"/>
          </p:nvPr>
        </p:nvSpPr>
        <p:spPr>
          <a:xfrm>
            <a:off x="1150938" y="304800"/>
            <a:ext cx="6850062" cy="754063"/>
          </a:xfrm>
        </p:spPr>
        <p:txBody>
          <a:bodyPr/>
          <a:lstStyle/>
          <a:p>
            <a:pPr eaLnBrk="1" hangingPunct="1"/>
            <a:r>
              <a:rPr lang="en-US" altLang="en-US"/>
              <a:t>Character Type - </a:t>
            </a:r>
            <a:r>
              <a:rPr lang="en-US" altLang="en-US">
                <a:latin typeface="Courier New" panose="02070309020205020404" pitchFamily="49" charset="0"/>
              </a:rPr>
              <a:t>char</a:t>
            </a:r>
          </a:p>
        </p:txBody>
      </p:sp>
      <p:sp>
        <p:nvSpPr>
          <p:cNvPr id="4" name="Footer Placeholder 3">
            <a:extLst>
              <a:ext uri="{FF2B5EF4-FFF2-40B4-BE49-F238E27FC236}">
                <a16:creationId xmlns:a16="http://schemas.microsoft.com/office/drawing/2014/main" id="{FFB07F46-84BE-927E-367D-80832819A11C}"/>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3119CD1-D0E9-7D43-8920-F5B8DEEEECF7}"/>
              </a:ext>
            </a:extLst>
          </p:cNvPr>
          <p:cNvSpPr>
            <a:spLocks noGrp="1" noChangeArrowheads="1"/>
          </p:cNvSpPr>
          <p:nvPr>
            <p:ph type="title"/>
          </p:nvPr>
        </p:nvSpPr>
        <p:spPr>
          <a:xfrm>
            <a:off x="1150938" y="341313"/>
            <a:ext cx="7764462" cy="725487"/>
          </a:xfrm>
        </p:spPr>
        <p:txBody>
          <a:bodyPr/>
          <a:lstStyle/>
          <a:p>
            <a:pPr eaLnBrk="1" hangingPunct="1"/>
            <a:r>
              <a:rPr lang="en-US" altLang="en-US"/>
              <a:t>Escape Sequences</a:t>
            </a:r>
          </a:p>
        </p:txBody>
      </p:sp>
      <p:sp>
        <p:nvSpPr>
          <p:cNvPr id="41987" name="Rectangle 3">
            <a:extLst>
              <a:ext uri="{FF2B5EF4-FFF2-40B4-BE49-F238E27FC236}">
                <a16:creationId xmlns:a16="http://schemas.microsoft.com/office/drawing/2014/main" id="{941B3B09-1C3E-E4E8-9C56-04B861BBC7C8}"/>
              </a:ext>
            </a:extLst>
          </p:cNvPr>
          <p:cNvSpPr>
            <a:spLocks noGrp="1" noChangeArrowheads="1"/>
          </p:cNvSpPr>
          <p:nvPr>
            <p:ph type="body" idx="1"/>
          </p:nvPr>
        </p:nvSpPr>
        <p:spPr>
          <a:xfrm>
            <a:off x="762000" y="1447800"/>
            <a:ext cx="7924800" cy="5105400"/>
          </a:xfrm>
        </p:spPr>
        <p:txBody>
          <a:bodyPr/>
          <a:lstStyle/>
          <a:p>
            <a:pPr eaLnBrk="1" hangingPunct="1">
              <a:lnSpc>
                <a:spcPct val="90000"/>
              </a:lnSpc>
              <a:tabLst>
                <a:tab pos="1371600" algn="l"/>
                <a:tab pos="5943600" algn="l"/>
              </a:tabLst>
            </a:pPr>
            <a:r>
              <a:rPr lang="en-US" altLang="en-US" sz="1800" i="1"/>
              <a:t>Escape sequences</a:t>
            </a:r>
            <a:r>
              <a:rPr lang="en-US" altLang="en-US" sz="1800"/>
              <a:t> are </a:t>
            </a:r>
            <a:r>
              <a:rPr lang="en-US" altLang="en-US" sz="1800">
                <a:latin typeface="Courier New" panose="02070309020205020404" pitchFamily="49" charset="0"/>
              </a:rPr>
              <a:t>char</a:t>
            </a:r>
            <a:r>
              <a:rPr lang="en-US" altLang="en-US" sz="1800"/>
              <a:t> constants for hard-to-print characters such as the enter character and the tab character.</a:t>
            </a:r>
          </a:p>
          <a:p>
            <a:pPr eaLnBrk="1" hangingPunct="1">
              <a:lnSpc>
                <a:spcPct val="90000"/>
              </a:lnSpc>
              <a:tabLst>
                <a:tab pos="1371600" algn="l"/>
                <a:tab pos="5943600" algn="l"/>
              </a:tabLst>
            </a:pPr>
            <a:r>
              <a:rPr lang="en-US" altLang="en-US" sz="1800"/>
              <a:t>An escape sequence is comprised of a backslash (\) and another character.</a:t>
            </a:r>
          </a:p>
          <a:p>
            <a:pPr eaLnBrk="1" hangingPunct="1">
              <a:lnSpc>
                <a:spcPct val="90000"/>
              </a:lnSpc>
              <a:tabLst>
                <a:tab pos="1371600" algn="l"/>
                <a:tab pos="5943600" algn="l"/>
              </a:tabLst>
            </a:pPr>
            <a:r>
              <a:rPr lang="en-US" altLang="en-US" sz="1800"/>
              <a:t>Common escape sequences:</a:t>
            </a:r>
          </a:p>
          <a:p>
            <a:pPr lvl="1" eaLnBrk="1" hangingPunct="1">
              <a:lnSpc>
                <a:spcPct val="90000"/>
              </a:lnSpc>
              <a:tabLst>
                <a:tab pos="1371600" algn="l"/>
                <a:tab pos="5943600" algn="l"/>
              </a:tabLst>
            </a:pPr>
            <a:r>
              <a:rPr lang="en-US" altLang="en-US" sz="1600"/>
              <a:t>\n	newline – go to first column in next line</a:t>
            </a:r>
          </a:p>
          <a:p>
            <a:pPr lvl="1" eaLnBrk="1" hangingPunct="1">
              <a:lnSpc>
                <a:spcPct val="90000"/>
              </a:lnSpc>
              <a:tabLst>
                <a:tab pos="1371600" algn="l"/>
                <a:tab pos="5943600" algn="l"/>
              </a:tabLst>
            </a:pPr>
            <a:r>
              <a:rPr lang="en-US" altLang="en-US" sz="1600"/>
              <a:t>\t	move the cursor to the next tab stop</a:t>
            </a:r>
          </a:p>
          <a:p>
            <a:pPr lvl="1" eaLnBrk="1" hangingPunct="1">
              <a:lnSpc>
                <a:spcPct val="90000"/>
              </a:lnSpc>
              <a:tabLst>
                <a:tab pos="1371600" algn="l"/>
                <a:tab pos="5943600" algn="l"/>
              </a:tabLst>
            </a:pPr>
            <a:r>
              <a:rPr lang="en-US" altLang="en-US" sz="1600"/>
              <a:t>\\	print a backslash</a:t>
            </a:r>
          </a:p>
          <a:p>
            <a:pPr lvl="1" eaLnBrk="1" hangingPunct="1">
              <a:lnSpc>
                <a:spcPct val="90000"/>
              </a:lnSpc>
              <a:tabLst>
                <a:tab pos="1371600" algn="l"/>
                <a:tab pos="5943600" algn="l"/>
              </a:tabLst>
            </a:pPr>
            <a:r>
              <a:rPr lang="en-US" altLang="en-US" sz="1600"/>
              <a:t>\"	print a double quote</a:t>
            </a:r>
          </a:p>
          <a:p>
            <a:pPr lvl="1" eaLnBrk="1" hangingPunct="1">
              <a:lnSpc>
                <a:spcPct val="90000"/>
              </a:lnSpc>
              <a:tabLst>
                <a:tab pos="1371600" algn="l"/>
                <a:tab pos="5943600" algn="l"/>
              </a:tabLst>
            </a:pPr>
            <a:r>
              <a:rPr lang="en-US" altLang="en-US" sz="1600"/>
              <a:t>\'	print a single quote</a:t>
            </a:r>
          </a:p>
          <a:p>
            <a:pPr eaLnBrk="1" hangingPunct="1">
              <a:lnSpc>
                <a:spcPct val="90000"/>
              </a:lnSpc>
              <a:tabLst>
                <a:tab pos="1371600" algn="l"/>
                <a:tab pos="5943600" algn="l"/>
              </a:tabLst>
            </a:pPr>
            <a:endParaRPr lang="en-US" altLang="en-US" sz="1800"/>
          </a:p>
          <a:p>
            <a:pPr eaLnBrk="1" hangingPunct="1">
              <a:lnSpc>
                <a:spcPct val="90000"/>
              </a:lnSpc>
              <a:tabLst>
                <a:tab pos="1371600" algn="l"/>
                <a:tab pos="5943600" algn="l"/>
              </a:tabLst>
            </a:pPr>
            <a:r>
              <a:rPr lang="en-US" altLang="en-US" sz="1800"/>
              <a:t>Provide a one-line print statement that prints these tabbed column headings followed by two blank lines:</a:t>
            </a:r>
          </a:p>
          <a:p>
            <a:pPr lvl="1" eaLnBrk="1" hangingPunct="1">
              <a:lnSpc>
                <a:spcPct val="90000"/>
              </a:lnSpc>
              <a:spcBef>
                <a:spcPct val="50000"/>
              </a:spcBef>
              <a:spcAft>
                <a:spcPct val="50000"/>
              </a:spcAft>
              <a:buFont typeface="Wingdings" panose="05000000000000000000" pitchFamily="2" charset="2"/>
              <a:buNone/>
              <a:tabLst>
                <a:tab pos="1371600" algn="l"/>
                <a:tab pos="5943600" algn="l"/>
              </a:tabLst>
            </a:pPr>
            <a:r>
              <a:rPr lang="en-US" altLang="en-US" sz="1200">
                <a:latin typeface="Courier New" panose="02070309020205020404" pitchFamily="49" charset="0"/>
              </a:rPr>
              <a:t>     ID    NAME</a:t>
            </a:r>
            <a:endParaRPr lang="en-US" altLang="en-US" sz="1600"/>
          </a:p>
          <a:p>
            <a:pPr eaLnBrk="1" hangingPunct="1">
              <a:lnSpc>
                <a:spcPct val="90000"/>
              </a:lnSpc>
              <a:tabLst>
                <a:tab pos="1371600" algn="l"/>
                <a:tab pos="5943600" algn="l"/>
              </a:tabLst>
            </a:pPr>
            <a:r>
              <a:rPr lang="en-US" altLang="en-US" sz="1800"/>
              <a:t>Note that you can embed escape sequences inside strings the same way that you would embed any characters inside a string. For example, provide an improved one-line print statement for the above heading.</a:t>
            </a:r>
          </a:p>
          <a:p>
            <a:pPr eaLnBrk="1" hangingPunct="1">
              <a:lnSpc>
                <a:spcPct val="90000"/>
              </a:lnSpc>
              <a:tabLst>
                <a:tab pos="1371600" algn="l"/>
                <a:tab pos="5943600" algn="l"/>
              </a:tabLst>
            </a:pPr>
            <a:r>
              <a:rPr lang="en-US" altLang="en-US" sz="1800"/>
              <a:t>Why is it called an "escape" sequence?</a:t>
            </a:r>
          </a:p>
        </p:txBody>
      </p:sp>
      <p:sp>
        <p:nvSpPr>
          <p:cNvPr id="4" name="Footer Placeholder 3">
            <a:extLst>
              <a:ext uri="{FF2B5EF4-FFF2-40B4-BE49-F238E27FC236}">
                <a16:creationId xmlns:a16="http://schemas.microsoft.com/office/drawing/2014/main" id="{6119206A-FAAB-3015-8635-7C14DE72BBDE}"/>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4B57ED1-9FE1-8B29-B7B1-9DC1860232CD}"/>
              </a:ext>
            </a:extLst>
          </p:cNvPr>
          <p:cNvSpPr>
            <a:spLocks noGrp="1" noChangeArrowheads="1"/>
          </p:cNvSpPr>
          <p:nvPr>
            <p:ph type="title"/>
          </p:nvPr>
        </p:nvSpPr>
        <p:spPr>
          <a:xfrm>
            <a:off x="1150938" y="341313"/>
            <a:ext cx="7821612" cy="754062"/>
          </a:xfrm>
        </p:spPr>
        <p:txBody>
          <a:bodyPr/>
          <a:lstStyle/>
          <a:p>
            <a:pPr eaLnBrk="1" hangingPunct="1"/>
            <a:r>
              <a:rPr lang="en-US" altLang="en-US"/>
              <a:t>Initialization Statements</a:t>
            </a:r>
          </a:p>
        </p:txBody>
      </p:sp>
      <p:sp>
        <p:nvSpPr>
          <p:cNvPr id="43011" name="Rectangle 3">
            <a:extLst>
              <a:ext uri="{FF2B5EF4-FFF2-40B4-BE49-F238E27FC236}">
                <a16:creationId xmlns:a16="http://schemas.microsoft.com/office/drawing/2014/main" id="{3DB1FD3C-48F1-BFD8-C010-F1CB1E2F742A}"/>
              </a:ext>
            </a:extLst>
          </p:cNvPr>
          <p:cNvSpPr>
            <a:spLocks noGrp="1" noChangeArrowheads="1"/>
          </p:cNvSpPr>
          <p:nvPr>
            <p:ph type="body" idx="1"/>
          </p:nvPr>
        </p:nvSpPr>
        <p:spPr>
          <a:xfrm>
            <a:off x="762000" y="1524000"/>
            <a:ext cx="7924800" cy="5029200"/>
          </a:xfrm>
        </p:spPr>
        <p:txBody>
          <a:bodyPr/>
          <a:lstStyle/>
          <a:p>
            <a:pPr eaLnBrk="1" hangingPunct="1"/>
            <a:r>
              <a:rPr lang="en-US" altLang="en-US"/>
              <a:t>Initialization statement:</a:t>
            </a:r>
          </a:p>
          <a:p>
            <a:pPr lvl="1" eaLnBrk="1" hangingPunct="1"/>
            <a:r>
              <a:rPr lang="en-US" altLang="en-US"/>
              <a:t>When you assign a value to a variable as part of the variable's declaration.</a:t>
            </a:r>
          </a:p>
          <a:p>
            <a:pPr eaLnBrk="1" hangingPunct="1"/>
            <a:r>
              <a:rPr lang="en-US" altLang="en-US"/>
              <a:t>Initialization statement syntax:</a:t>
            </a:r>
          </a:p>
          <a:p>
            <a:pPr lvl="1" eaLnBrk="1" hangingPunct="1">
              <a:spcBef>
                <a:spcPct val="50000"/>
              </a:spcBef>
              <a:spcAft>
                <a:spcPct val="50000"/>
              </a:spcAft>
              <a:buFont typeface="Wingdings" panose="05000000000000000000" pitchFamily="2" charset="2"/>
              <a:buNone/>
            </a:pPr>
            <a:r>
              <a:rPr lang="en-US" altLang="en-US" sz="1600" i="1">
                <a:latin typeface="Times New Roman" panose="02020603050405020304" pitchFamily="18" charset="0"/>
                <a:cs typeface="Times New Roman" panose="02020603050405020304" pitchFamily="18" charset="0"/>
              </a:rPr>
              <a:t>&lt;type&gt;</a:t>
            </a:r>
            <a:r>
              <a:rPr lang="en-US" altLang="en-US" sz="1600">
                <a:latin typeface="Courier New" panose="02070309020205020404" pitchFamily="49" charset="0"/>
              </a:rPr>
              <a:t> </a:t>
            </a:r>
            <a:r>
              <a:rPr lang="en-US" altLang="en-US" sz="1600" i="1">
                <a:latin typeface="Times New Roman" panose="02020603050405020304" pitchFamily="18" charset="0"/>
                <a:cs typeface="Times New Roman" panose="02020603050405020304" pitchFamily="18" charset="0"/>
              </a:rPr>
              <a:t>&lt;variable&gt;</a:t>
            </a:r>
            <a:r>
              <a:rPr lang="en-US" altLang="en-US" sz="1600">
                <a:latin typeface="Courier New" panose="02070309020205020404" pitchFamily="49" charset="0"/>
              </a:rPr>
              <a:t> = </a:t>
            </a:r>
            <a:r>
              <a:rPr lang="en-US" altLang="en-US" sz="1600" i="1">
                <a:latin typeface="Times New Roman" panose="02020603050405020304" pitchFamily="18" charset="0"/>
                <a:cs typeface="Times New Roman" panose="02020603050405020304" pitchFamily="18" charset="0"/>
              </a:rPr>
              <a:t>&lt;value&gt;</a:t>
            </a:r>
            <a:r>
              <a:rPr lang="en-US" altLang="en-US" sz="1600">
                <a:latin typeface="Courier New" panose="02070309020205020404" pitchFamily="49" charset="0"/>
              </a:rPr>
              <a:t>;</a:t>
            </a:r>
          </a:p>
          <a:p>
            <a:pPr eaLnBrk="1" hangingPunct="1"/>
            <a:r>
              <a:rPr lang="en-US" altLang="en-US"/>
              <a:t>Example initializations:</a:t>
            </a:r>
          </a:p>
          <a:p>
            <a:pPr lvl="1" eaLnBrk="1" hangingPunct="1">
              <a:spcBef>
                <a:spcPct val="50000"/>
              </a:spcBef>
              <a:buFont typeface="Wingdings" panose="05000000000000000000" pitchFamily="2" charset="2"/>
              <a:buNone/>
            </a:pPr>
            <a:r>
              <a:rPr lang="en-US" altLang="en-US" sz="1600">
                <a:latin typeface="Courier New" panose="02070309020205020404" pitchFamily="49" charset="0"/>
              </a:rPr>
              <a:t>int totalScore = 0;	// sum of all bowling scores</a:t>
            </a:r>
          </a:p>
          <a:p>
            <a:pPr lvl="1" eaLnBrk="1" hangingPunct="1">
              <a:buFont typeface="Wingdings" panose="05000000000000000000" pitchFamily="2" charset="2"/>
              <a:buNone/>
            </a:pPr>
            <a:r>
              <a:rPr lang="en-US" altLang="en-US" sz="1600">
                <a:latin typeface="Courier New" panose="02070309020205020404" pitchFamily="49" charset="0"/>
              </a:rPr>
              <a:t>int maxScore = 300;	// default maximum bowling score</a:t>
            </a:r>
          </a:p>
        </p:txBody>
      </p:sp>
      <p:sp>
        <p:nvSpPr>
          <p:cNvPr id="5" name="Footer Placeholder 3">
            <a:extLst>
              <a:ext uri="{FF2B5EF4-FFF2-40B4-BE49-F238E27FC236}">
                <a16:creationId xmlns:a16="http://schemas.microsoft.com/office/drawing/2014/main" id="{D275A651-3ADF-D72C-7475-CCBBE71C77CF}"/>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B61A862-243D-D51E-81B2-46D988310025}"/>
              </a:ext>
            </a:extLst>
          </p:cNvPr>
          <p:cNvSpPr>
            <a:spLocks noGrp="1" noChangeArrowheads="1"/>
          </p:cNvSpPr>
          <p:nvPr>
            <p:ph type="title"/>
          </p:nvPr>
        </p:nvSpPr>
        <p:spPr>
          <a:xfrm>
            <a:off x="1150938" y="341313"/>
            <a:ext cx="7821612" cy="754062"/>
          </a:xfrm>
        </p:spPr>
        <p:txBody>
          <a:bodyPr/>
          <a:lstStyle/>
          <a:p>
            <a:pPr eaLnBrk="1" hangingPunct="1"/>
            <a:r>
              <a:rPr lang="en-US" altLang="en-US"/>
              <a:t>Initialization Statements</a:t>
            </a:r>
          </a:p>
        </p:txBody>
      </p:sp>
      <p:sp>
        <p:nvSpPr>
          <p:cNvPr id="44035" name="Rectangle 3">
            <a:extLst>
              <a:ext uri="{FF2B5EF4-FFF2-40B4-BE49-F238E27FC236}">
                <a16:creationId xmlns:a16="http://schemas.microsoft.com/office/drawing/2014/main" id="{96EBEE67-95FE-AE81-4373-8459369DA8D3}"/>
              </a:ext>
            </a:extLst>
          </p:cNvPr>
          <p:cNvSpPr>
            <a:spLocks noGrp="1" noChangeArrowheads="1"/>
          </p:cNvSpPr>
          <p:nvPr>
            <p:ph type="body" idx="1"/>
          </p:nvPr>
        </p:nvSpPr>
        <p:spPr>
          <a:xfrm>
            <a:off x="762000" y="1524000"/>
            <a:ext cx="7924800" cy="5029200"/>
          </a:xfrm>
        </p:spPr>
        <p:txBody>
          <a:bodyPr/>
          <a:lstStyle/>
          <a:p>
            <a:pPr eaLnBrk="1" hangingPunct="1"/>
            <a:r>
              <a:rPr lang="en-US" altLang="en-US"/>
              <a:t>Here's an alternative way to do the same thing using declaration and assignment statements (instead of using initialization statements):</a:t>
            </a:r>
          </a:p>
          <a:p>
            <a:pPr lvl="1" eaLnBrk="1" hangingPunct="1">
              <a:spcBef>
                <a:spcPct val="50000"/>
              </a:spcBef>
              <a:buFont typeface="Wingdings" panose="05000000000000000000" pitchFamily="2" charset="2"/>
              <a:buNone/>
            </a:pPr>
            <a:r>
              <a:rPr lang="en-US" altLang="en-US" sz="1600">
                <a:latin typeface="Courier New" panose="02070309020205020404" pitchFamily="49" charset="0"/>
              </a:rPr>
              <a:t>int totalScore;	// sum of all bowling scores</a:t>
            </a:r>
          </a:p>
          <a:p>
            <a:pPr lvl="1" eaLnBrk="1" hangingPunct="1">
              <a:buFont typeface="Wingdings" panose="05000000000000000000" pitchFamily="2" charset="2"/>
              <a:buNone/>
            </a:pPr>
            <a:r>
              <a:rPr lang="en-US" altLang="en-US" sz="1600">
                <a:latin typeface="Courier New" panose="02070309020205020404" pitchFamily="49" charset="0"/>
              </a:rPr>
              <a:t>int maxScore;	// default maximum bowling score</a:t>
            </a:r>
          </a:p>
          <a:p>
            <a:pPr lvl="1" eaLnBrk="1" hangingPunct="1">
              <a:buFont typeface="Wingdings" panose="05000000000000000000" pitchFamily="2" charset="2"/>
              <a:buNone/>
            </a:pPr>
            <a:r>
              <a:rPr lang="en-US" altLang="en-US" sz="1600">
                <a:latin typeface="Courier New" panose="02070309020205020404" pitchFamily="49" charset="0"/>
              </a:rPr>
              <a:t>totalScore = 0;</a:t>
            </a:r>
          </a:p>
          <a:p>
            <a:pPr lvl="1" eaLnBrk="1" hangingPunct="1">
              <a:buFont typeface="Wingdings" panose="05000000000000000000" pitchFamily="2" charset="2"/>
              <a:buNone/>
            </a:pPr>
            <a:r>
              <a:rPr lang="en-US" altLang="en-US" sz="1600">
                <a:latin typeface="Courier New" panose="02070309020205020404" pitchFamily="49" charset="0"/>
              </a:rPr>
              <a:t>maxScore = 300;</a:t>
            </a:r>
          </a:p>
          <a:p>
            <a:pPr eaLnBrk="1" hangingPunct="1"/>
            <a:r>
              <a:rPr lang="en-US" altLang="en-US"/>
              <a:t>It's OK to use either technique and you'll see it done both ways in the real world.</a:t>
            </a:r>
          </a:p>
          <a:p>
            <a:pPr lvl="1" eaLnBrk="1" hangingPunct="1">
              <a:buFont typeface="Wingdings" panose="05000000000000000000" pitchFamily="2" charset="2"/>
              <a:buNone/>
            </a:pPr>
            <a:endParaRPr lang="en-US" altLang="en-US" sz="2400"/>
          </a:p>
        </p:txBody>
      </p:sp>
      <p:sp>
        <p:nvSpPr>
          <p:cNvPr id="5" name="Footer Placeholder 3">
            <a:extLst>
              <a:ext uri="{FF2B5EF4-FFF2-40B4-BE49-F238E27FC236}">
                <a16:creationId xmlns:a16="http://schemas.microsoft.com/office/drawing/2014/main" id="{8D104701-0FFF-381A-CDF4-2ADDE5145921}"/>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838F382-534F-A549-D378-6C08FDB1A15B}"/>
              </a:ext>
            </a:extLst>
          </p:cNvPr>
          <p:cNvSpPr>
            <a:spLocks noGrp="1"/>
          </p:cNvSpPr>
          <p:nvPr>
            <p:ph type="title"/>
          </p:nvPr>
        </p:nvSpPr>
        <p:spPr>
          <a:xfrm>
            <a:off x="1908175" y="260350"/>
            <a:ext cx="6767513" cy="1143000"/>
          </a:xfrm>
        </p:spPr>
        <p:txBody>
          <a:bodyPr/>
          <a:lstStyle/>
          <a:p>
            <a:pPr eaLnBrk="1" hangingPunct="1"/>
            <a:r>
              <a:rPr lang="en-US" altLang="en-US"/>
              <a:t>Operators</a:t>
            </a:r>
          </a:p>
        </p:txBody>
      </p:sp>
      <p:sp>
        <p:nvSpPr>
          <p:cNvPr id="45059" name="Content Placeholder 2">
            <a:extLst>
              <a:ext uri="{FF2B5EF4-FFF2-40B4-BE49-F238E27FC236}">
                <a16:creationId xmlns:a16="http://schemas.microsoft.com/office/drawing/2014/main" id="{56183A74-D3EA-D56E-1F8D-0FEBFC2367C8}"/>
              </a:ext>
            </a:extLst>
          </p:cNvPr>
          <p:cNvSpPr>
            <a:spLocks noGrp="1"/>
          </p:cNvSpPr>
          <p:nvPr>
            <p:ph idx="1"/>
          </p:nvPr>
        </p:nvSpPr>
        <p:spPr/>
        <p:txBody>
          <a:bodyPr/>
          <a:lstStyle/>
          <a:p>
            <a:pPr eaLnBrk="1" hangingPunct="1"/>
            <a:r>
              <a:rPr lang="en-US" altLang="en-US"/>
              <a:t>Arithmetic operators</a:t>
            </a:r>
          </a:p>
          <a:p>
            <a:pPr eaLnBrk="1" hangingPunct="1"/>
            <a:r>
              <a:rPr lang="en-US" altLang="en-US"/>
              <a:t>Relational operators</a:t>
            </a:r>
          </a:p>
          <a:p>
            <a:pPr eaLnBrk="1" hangingPunct="1"/>
            <a:r>
              <a:rPr lang="en-US" altLang="en-US"/>
              <a:t>Logical operators</a:t>
            </a:r>
          </a:p>
          <a:p>
            <a:pPr eaLnBrk="1" hangingPunct="1"/>
            <a:r>
              <a:rPr lang="en-US" altLang="en-US"/>
              <a:t>Assignment operators</a:t>
            </a:r>
          </a:p>
          <a:p>
            <a:pPr eaLnBrk="1" hangingPunct="1"/>
            <a:r>
              <a:rPr lang="en-US" altLang="en-US"/>
              <a:t>Increment &amp; Decrement operators</a:t>
            </a:r>
          </a:p>
          <a:p>
            <a:pPr eaLnBrk="1" hangingPunct="1"/>
            <a:r>
              <a:rPr lang="en-US" altLang="en-US"/>
              <a:t>Conditional operators</a:t>
            </a:r>
          </a:p>
          <a:p>
            <a:pPr eaLnBrk="1" hangingPunct="1"/>
            <a:r>
              <a:rPr lang="en-US" altLang="en-US"/>
              <a:t>Bitwise operators</a:t>
            </a:r>
          </a:p>
          <a:p>
            <a:pPr eaLnBrk="1" hangingPunct="1"/>
            <a:r>
              <a:rPr lang="en-US" altLang="en-US"/>
              <a:t>Conditional operators</a:t>
            </a:r>
          </a:p>
        </p:txBody>
      </p:sp>
      <p:sp>
        <p:nvSpPr>
          <p:cNvPr id="5" name="Footer Placeholder 3">
            <a:extLst>
              <a:ext uri="{FF2B5EF4-FFF2-40B4-BE49-F238E27FC236}">
                <a16:creationId xmlns:a16="http://schemas.microsoft.com/office/drawing/2014/main" id="{E09A522A-51C1-7F60-3847-98EF9335FA3A}"/>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E4FE160-EA0D-B2CD-2EAE-EB8E35AB851B}"/>
              </a:ext>
            </a:extLst>
          </p:cNvPr>
          <p:cNvSpPr>
            <a:spLocks noGrp="1" noChangeArrowheads="1"/>
          </p:cNvSpPr>
          <p:nvPr>
            <p:ph type="title"/>
          </p:nvPr>
        </p:nvSpPr>
        <p:spPr>
          <a:xfrm>
            <a:off x="1150938" y="341313"/>
            <a:ext cx="7764462" cy="725487"/>
          </a:xfrm>
        </p:spPr>
        <p:txBody>
          <a:bodyPr/>
          <a:lstStyle/>
          <a:p>
            <a:pPr eaLnBrk="1" hangingPunct="1"/>
            <a:r>
              <a:rPr lang="en-US" altLang="en-US"/>
              <a:t>Arithmetic Operators</a:t>
            </a:r>
          </a:p>
        </p:txBody>
      </p:sp>
      <p:sp>
        <p:nvSpPr>
          <p:cNvPr id="29699" name="Rectangle 3">
            <a:extLst>
              <a:ext uri="{FF2B5EF4-FFF2-40B4-BE49-F238E27FC236}">
                <a16:creationId xmlns:a16="http://schemas.microsoft.com/office/drawing/2014/main" id="{B638F566-B9FC-D260-20C6-68C04EFD2B40}"/>
              </a:ext>
            </a:extLst>
          </p:cNvPr>
          <p:cNvSpPr>
            <a:spLocks noGrp="1" noChangeArrowheads="1"/>
          </p:cNvSpPr>
          <p:nvPr>
            <p:ph type="body" idx="1"/>
          </p:nvPr>
        </p:nvSpPr>
        <p:spPr>
          <a:xfrm>
            <a:off x="762000" y="1504950"/>
            <a:ext cx="7848600" cy="5105400"/>
          </a:xfrm>
        </p:spPr>
        <p:txBody>
          <a:bodyPr>
            <a:normAutofit fontScale="92500" lnSpcReduction="10000"/>
          </a:bodyPr>
          <a:lstStyle/>
          <a:p>
            <a:pPr eaLnBrk="1" hangingPunct="1">
              <a:lnSpc>
                <a:spcPct val="90000"/>
              </a:lnSpc>
              <a:tabLst>
                <a:tab pos="5943600" algn="l"/>
              </a:tabLst>
              <a:defRPr/>
            </a:pPr>
            <a:r>
              <a:rPr lang="en-US"/>
              <a:t>Java's +, -, and * arithmetic operators perform addition, subtraction, and multiplication in the normal fashion.</a:t>
            </a:r>
          </a:p>
          <a:p>
            <a:pPr eaLnBrk="1" hangingPunct="1">
              <a:lnSpc>
                <a:spcPct val="90000"/>
              </a:lnSpc>
              <a:tabLst>
                <a:tab pos="5943600" algn="l"/>
              </a:tabLst>
              <a:defRPr/>
            </a:pPr>
            <a:r>
              <a:rPr lang="en-US"/>
              <a:t>Java performs division differently depending on whether the numbers/operands being divided are integers or floating-point numbers.</a:t>
            </a:r>
          </a:p>
          <a:p>
            <a:pPr eaLnBrk="1" hangingPunct="1">
              <a:lnSpc>
                <a:spcPct val="90000"/>
              </a:lnSpc>
              <a:tabLst>
                <a:tab pos="5943600" algn="l"/>
              </a:tabLst>
              <a:defRPr/>
            </a:pPr>
            <a:r>
              <a:rPr lang="en-US"/>
              <a:t>When the Java Virtual Machine (JVM) performs division on floating-point numbers, it performs "calculator division." We call it "calculator division" because Java's floating-point division works the same as division performed by a standard calculator. For example, if you divide 7.0 by 2.0 on your calculator, you get 3.5. Likewise, this code fragment prints 3.5:</a:t>
            </a:r>
          </a:p>
          <a:p>
            <a:pPr lvl="1" eaLnBrk="1" hangingPunct="1">
              <a:lnSpc>
                <a:spcPct val="90000"/>
              </a:lnSpc>
              <a:buFont typeface="Wingdings" pitchFamily="2" charset="2"/>
              <a:buNone/>
              <a:tabLst>
                <a:tab pos="5943600" algn="l"/>
              </a:tabLst>
              <a:defRPr/>
            </a:pPr>
            <a:r>
              <a:rPr lang="en-US">
                <a:latin typeface="Courier New" pitchFamily="49" charset="0"/>
              </a:rPr>
              <a:t>System.out.println(7.0 / 2.0);</a:t>
            </a:r>
          </a:p>
        </p:txBody>
      </p:sp>
      <p:sp>
        <p:nvSpPr>
          <p:cNvPr id="5" name="Footer Placeholder 3">
            <a:extLst>
              <a:ext uri="{FF2B5EF4-FFF2-40B4-BE49-F238E27FC236}">
                <a16:creationId xmlns:a16="http://schemas.microsoft.com/office/drawing/2014/main" id="{6E708922-873E-A717-15A5-14C4B6F67733}"/>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DA3D983-CE7C-6469-8FA0-C3FA1063CAF7}"/>
              </a:ext>
            </a:extLst>
          </p:cNvPr>
          <p:cNvSpPr>
            <a:spLocks noGrp="1" noChangeArrowheads="1"/>
          </p:cNvSpPr>
          <p:nvPr>
            <p:ph type="title"/>
          </p:nvPr>
        </p:nvSpPr>
        <p:spPr>
          <a:xfrm>
            <a:off x="1150938" y="341313"/>
            <a:ext cx="7764462" cy="725487"/>
          </a:xfrm>
        </p:spPr>
        <p:txBody>
          <a:bodyPr/>
          <a:lstStyle/>
          <a:p>
            <a:pPr eaLnBrk="1" hangingPunct="1"/>
            <a:r>
              <a:rPr lang="en-US" altLang="en-US"/>
              <a:t>Floating-Point Division</a:t>
            </a:r>
          </a:p>
        </p:txBody>
      </p:sp>
      <p:sp>
        <p:nvSpPr>
          <p:cNvPr id="47107" name="Rectangle 3">
            <a:extLst>
              <a:ext uri="{FF2B5EF4-FFF2-40B4-BE49-F238E27FC236}">
                <a16:creationId xmlns:a16="http://schemas.microsoft.com/office/drawing/2014/main" id="{E968B7C0-F9B1-D56A-5382-F360CFFED3CD}"/>
              </a:ext>
            </a:extLst>
          </p:cNvPr>
          <p:cNvSpPr>
            <a:spLocks noGrp="1" noChangeArrowheads="1"/>
          </p:cNvSpPr>
          <p:nvPr>
            <p:ph type="body" idx="1"/>
          </p:nvPr>
        </p:nvSpPr>
        <p:spPr>
          <a:xfrm>
            <a:off x="762000" y="1504950"/>
            <a:ext cx="7848600" cy="5105400"/>
          </a:xfrm>
        </p:spPr>
        <p:txBody>
          <a:bodyPr/>
          <a:lstStyle/>
          <a:p>
            <a:pPr eaLnBrk="1" hangingPunct="1">
              <a:lnSpc>
                <a:spcPct val="90000"/>
              </a:lnSpc>
              <a:tabLst>
                <a:tab pos="5943600" algn="l"/>
              </a:tabLst>
            </a:pPr>
            <a:r>
              <a:rPr lang="en-US" altLang="en-US" sz="2000"/>
              <a:t>This next line says that 7.0 / 2.0 "evaluates to" 3.5:</a:t>
            </a:r>
          </a:p>
          <a:p>
            <a:pPr lvl="1" eaLnBrk="1" hangingPunct="1">
              <a:lnSpc>
                <a:spcPct val="90000"/>
              </a:lnSpc>
              <a:buFont typeface="Wingdings" panose="05000000000000000000" pitchFamily="2" charset="2"/>
              <a:buNone/>
              <a:tabLst>
                <a:tab pos="5943600" algn="l"/>
              </a:tabLst>
            </a:pPr>
            <a:r>
              <a:rPr lang="en-US" altLang="en-US" sz="1800"/>
              <a:t>7.0 / 2.0 </a:t>
            </a:r>
            <a:r>
              <a:rPr lang="en-US" altLang="en-US" sz="1800">
                <a:sym typeface="Symbol" panose="05050102010706020507" pitchFamily="18" charset="2"/>
              </a:rPr>
              <a:t></a:t>
            </a:r>
            <a:r>
              <a:rPr lang="en-US" altLang="en-US" sz="1800"/>
              <a:t> 3.5</a:t>
            </a:r>
          </a:p>
          <a:p>
            <a:pPr eaLnBrk="1" hangingPunct="1">
              <a:lnSpc>
                <a:spcPct val="90000"/>
              </a:lnSpc>
              <a:tabLst>
                <a:tab pos="5943600" algn="l"/>
              </a:tabLst>
            </a:pPr>
            <a:r>
              <a:rPr lang="en-US" altLang="en-US" sz="2000"/>
              <a:t>This next line asks you to determine what 5 / 4. evaluates to:</a:t>
            </a:r>
          </a:p>
          <a:p>
            <a:pPr lvl="1" eaLnBrk="1" hangingPunct="1">
              <a:lnSpc>
                <a:spcPct val="90000"/>
              </a:lnSpc>
              <a:buFont typeface="Wingdings" panose="05000000000000000000" pitchFamily="2" charset="2"/>
              <a:buNone/>
              <a:tabLst>
                <a:tab pos="5943600" algn="l"/>
              </a:tabLst>
            </a:pPr>
            <a:r>
              <a:rPr lang="en-US" altLang="en-US" sz="1800"/>
              <a:t>5 / 4. </a:t>
            </a:r>
            <a:r>
              <a:rPr lang="en-US" altLang="en-US" sz="1800">
                <a:sym typeface="Symbol" panose="05050102010706020507" pitchFamily="18" charset="2"/>
              </a:rPr>
              <a:t></a:t>
            </a:r>
            <a:r>
              <a:rPr lang="en-US" altLang="en-US" sz="1800"/>
              <a:t> ?</a:t>
            </a:r>
          </a:p>
          <a:p>
            <a:pPr eaLnBrk="1" hangingPunct="1">
              <a:lnSpc>
                <a:spcPct val="90000"/>
              </a:lnSpc>
              <a:tabLst>
                <a:tab pos="5943600" algn="l"/>
              </a:tabLst>
            </a:pPr>
            <a:r>
              <a:rPr lang="en-US" altLang="en-US" sz="2000"/>
              <a:t>5 is an </a:t>
            </a:r>
            <a:r>
              <a:rPr lang="en-US" altLang="en-US" sz="2000">
                <a:latin typeface="Courier New" panose="02070309020205020404" pitchFamily="49" charset="0"/>
                <a:cs typeface="Courier New" panose="02070309020205020404" pitchFamily="49" charset="0"/>
              </a:rPr>
              <a:t>int</a:t>
            </a:r>
            <a:r>
              <a:rPr lang="en-US" altLang="en-US" sz="2000"/>
              <a:t> and 4. is a </a:t>
            </a:r>
            <a:r>
              <a:rPr lang="en-US" altLang="en-US" sz="2000">
                <a:latin typeface="Courier New" panose="02070309020205020404" pitchFamily="49" charset="0"/>
                <a:cs typeface="Courier New" panose="02070309020205020404" pitchFamily="49" charset="0"/>
              </a:rPr>
              <a:t>double</a:t>
            </a:r>
            <a:r>
              <a:rPr lang="en-US" altLang="en-US" sz="2000"/>
              <a:t>. This is an example of a </a:t>
            </a:r>
            <a:r>
              <a:rPr lang="en-US" altLang="en-US" sz="2000" i="1"/>
              <a:t>mixed expression</a:t>
            </a:r>
            <a:r>
              <a:rPr lang="en-US" altLang="en-US" sz="2000"/>
              <a:t>. A mixed expression is an expression that contains operands with different data types.</a:t>
            </a:r>
          </a:p>
          <a:p>
            <a:pPr eaLnBrk="1" hangingPunct="1">
              <a:lnSpc>
                <a:spcPct val="90000"/>
              </a:lnSpc>
              <a:tabLst>
                <a:tab pos="5943600" algn="l"/>
              </a:tabLst>
            </a:pPr>
            <a:r>
              <a:rPr lang="en-US" altLang="en-US" sz="2000">
                <a:latin typeface="Courier New" panose="02070309020205020404" pitchFamily="49" charset="0"/>
              </a:rPr>
              <a:t>double</a:t>
            </a:r>
            <a:r>
              <a:rPr lang="en-US" altLang="en-US" sz="2000"/>
              <a:t> values are considered to be more complex than </a:t>
            </a:r>
            <a:r>
              <a:rPr lang="en-US" altLang="en-US" sz="2000">
                <a:latin typeface="Courier New" panose="02070309020205020404" pitchFamily="49" charset="0"/>
              </a:rPr>
              <a:t>int</a:t>
            </a:r>
            <a:r>
              <a:rPr lang="en-US" altLang="en-US" sz="2000"/>
              <a:t> values because </a:t>
            </a:r>
            <a:r>
              <a:rPr lang="en-US" altLang="en-US" sz="2000">
                <a:latin typeface="Courier New" panose="02070309020205020404" pitchFamily="49" charset="0"/>
              </a:rPr>
              <a:t>double</a:t>
            </a:r>
            <a:r>
              <a:rPr lang="en-US" altLang="en-US" sz="2000"/>
              <a:t> values contain a fractional component.</a:t>
            </a:r>
          </a:p>
          <a:p>
            <a:pPr eaLnBrk="1" hangingPunct="1">
              <a:lnSpc>
                <a:spcPct val="90000"/>
              </a:lnSpc>
              <a:tabLst>
                <a:tab pos="5943600" algn="l"/>
              </a:tabLst>
            </a:pPr>
            <a:r>
              <a:rPr lang="en-US" altLang="en-US" sz="2000"/>
              <a:t>Whenever there's a mixed expression, the JVM temporarily promotes the less-complex operand's type so that it matches the more-complex operand's type, and then the JVM applies the operator.</a:t>
            </a:r>
          </a:p>
          <a:p>
            <a:pPr eaLnBrk="1" hangingPunct="1">
              <a:lnSpc>
                <a:spcPct val="90000"/>
              </a:lnSpc>
              <a:tabLst>
                <a:tab pos="5943600" algn="l"/>
              </a:tabLst>
            </a:pPr>
            <a:r>
              <a:rPr lang="en-US" altLang="en-US" sz="2000"/>
              <a:t>In the 5 / 4. expression, the 5 gets promoted to a </a:t>
            </a:r>
            <a:r>
              <a:rPr lang="en-US" altLang="en-US" sz="2000">
                <a:latin typeface="Courier New" panose="02070309020205020404" pitchFamily="49" charset="0"/>
              </a:rPr>
              <a:t>double</a:t>
            </a:r>
            <a:r>
              <a:rPr lang="en-US" altLang="en-US" sz="2000"/>
              <a:t> and then floating-point division is performed. The expression evaluates to 1.25.</a:t>
            </a:r>
          </a:p>
          <a:p>
            <a:pPr eaLnBrk="1" hangingPunct="1">
              <a:lnSpc>
                <a:spcPct val="90000"/>
              </a:lnSpc>
              <a:tabLst>
                <a:tab pos="5943600" algn="l"/>
              </a:tabLst>
            </a:pPr>
            <a:endParaRPr lang="en-US" altLang="en-US" sz="2000"/>
          </a:p>
        </p:txBody>
      </p:sp>
      <p:sp>
        <p:nvSpPr>
          <p:cNvPr id="5" name="Footer Placeholder 3">
            <a:extLst>
              <a:ext uri="{FF2B5EF4-FFF2-40B4-BE49-F238E27FC236}">
                <a16:creationId xmlns:a16="http://schemas.microsoft.com/office/drawing/2014/main" id="{4BE6BEE2-18EE-4B2F-47F6-A4657CB6436F}"/>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EE78119-6066-8C40-2E6D-24D616DD0B02}"/>
              </a:ext>
            </a:extLst>
          </p:cNvPr>
          <p:cNvSpPr>
            <a:spLocks noGrp="1" noChangeArrowheads="1"/>
          </p:cNvSpPr>
          <p:nvPr>
            <p:ph type="title"/>
          </p:nvPr>
        </p:nvSpPr>
        <p:spPr>
          <a:xfrm>
            <a:off x="1150938" y="341313"/>
            <a:ext cx="7764462" cy="725487"/>
          </a:xfrm>
        </p:spPr>
        <p:txBody>
          <a:bodyPr/>
          <a:lstStyle/>
          <a:p>
            <a:pPr eaLnBrk="1" hangingPunct="1"/>
            <a:r>
              <a:rPr lang="en-US" altLang="en-US"/>
              <a:t>Integer Division</a:t>
            </a:r>
          </a:p>
        </p:txBody>
      </p:sp>
      <p:sp>
        <p:nvSpPr>
          <p:cNvPr id="31747" name="Rectangle 3">
            <a:extLst>
              <a:ext uri="{FF2B5EF4-FFF2-40B4-BE49-F238E27FC236}">
                <a16:creationId xmlns:a16="http://schemas.microsoft.com/office/drawing/2014/main" id="{20A0B83C-4DC5-025A-101F-3B57E1A4667C}"/>
              </a:ext>
            </a:extLst>
          </p:cNvPr>
          <p:cNvSpPr>
            <a:spLocks noGrp="1" noChangeArrowheads="1"/>
          </p:cNvSpPr>
          <p:nvPr>
            <p:ph type="body" idx="1"/>
          </p:nvPr>
        </p:nvSpPr>
        <p:spPr>
          <a:xfrm>
            <a:off x="762000" y="1504950"/>
            <a:ext cx="7848600" cy="5105400"/>
          </a:xfrm>
        </p:spPr>
        <p:txBody>
          <a:bodyPr>
            <a:normAutofit fontScale="92500"/>
          </a:bodyPr>
          <a:lstStyle/>
          <a:p>
            <a:pPr eaLnBrk="1" hangingPunct="1">
              <a:tabLst>
                <a:tab pos="5943600" algn="l"/>
              </a:tabLst>
              <a:defRPr/>
            </a:pPr>
            <a:r>
              <a:rPr lang="en-US" dirty="0"/>
              <a:t>There are two ways to perform division on integers:</a:t>
            </a:r>
          </a:p>
          <a:p>
            <a:pPr lvl="1" eaLnBrk="1" hangingPunct="1">
              <a:tabLst>
                <a:tab pos="5943600" algn="l"/>
              </a:tabLst>
              <a:defRPr/>
            </a:pPr>
            <a:r>
              <a:rPr lang="en-US" dirty="0"/>
              <a:t>The / operator performs "grade school" division and generates the quotient. For example:</a:t>
            </a:r>
          </a:p>
          <a:p>
            <a:pPr lvl="2" eaLnBrk="1" hangingPunct="1">
              <a:spcBef>
                <a:spcPct val="50000"/>
              </a:spcBef>
              <a:buFont typeface="Wingdings" pitchFamily="2" charset="2"/>
              <a:buNone/>
              <a:tabLst>
                <a:tab pos="5943600" algn="l"/>
              </a:tabLst>
              <a:defRPr/>
            </a:pPr>
            <a:r>
              <a:rPr lang="en-US" sz="1800" dirty="0"/>
              <a:t>7 / 2 </a:t>
            </a:r>
            <a:r>
              <a:rPr lang="en-US" sz="1800" dirty="0">
                <a:sym typeface="Symbol" pitchFamily="18" charset="2"/>
              </a:rPr>
              <a:t></a:t>
            </a:r>
            <a:r>
              <a:rPr lang="en-US" sz="1800" dirty="0"/>
              <a:t> ?</a:t>
            </a:r>
          </a:p>
          <a:p>
            <a:pPr lvl="1" eaLnBrk="1" hangingPunct="1">
              <a:tabLst>
                <a:tab pos="5943600" algn="l"/>
              </a:tabLst>
              <a:defRPr/>
            </a:pPr>
            <a:endParaRPr lang="en-US" dirty="0"/>
          </a:p>
          <a:p>
            <a:pPr lvl="1" eaLnBrk="1" hangingPunct="1">
              <a:tabLst>
                <a:tab pos="5943600" algn="l"/>
              </a:tabLst>
              <a:defRPr/>
            </a:pPr>
            <a:endParaRPr lang="en-US" dirty="0"/>
          </a:p>
          <a:p>
            <a:pPr lvl="1" eaLnBrk="1" hangingPunct="1">
              <a:tabLst>
                <a:tab pos="5943600" algn="l"/>
              </a:tabLst>
              <a:defRPr/>
            </a:pPr>
            <a:r>
              <a:rPr lang="en-US" dirty="0"/>
              <a:t>The % operator (called the </a:t>
            </a:r>
            <a:r>
              <a:rPr lang="en-US" i="1" dirty="0"/>
              <a:t>modulus operator</a:t>
            </a:r>
            <a:r>
              <a:rPr lang="en-US" dirty="0"/>
              <a:t>) also performs "grade school" division and generates the remainder. For example:</a:t>
            </a:r>
          </a:p>
          <a:p>
            <a:pPr lvl="2" eaLnBrk="1" hangingPunct="1">
              <a:spcBef>
                <a:spcPct val="50000"/>
              </a:spcBef>
              <a:buFont typeface="Wingdings" pitchFamily="2" charset="2"/>
              <a:buNone/>
              <a:tabLst>
                <a:tab pos="5943600" algn="l"/>
              </a:tabLst>
              <a:defRPr/>
            </a:pPr>
            <a:r>
              <a:rPr lang="en-US" sz="1800" dirty="0"/>
              <a:t>7 % 2 </a:t>
            </a:r>
            <a:r>
              <a:rPr lang="en-US" sz="1800" dirty="0">
                <a:sym typeface="Symbol" pitchFamily="18" charset="2"/>
              </a:rPr>
              <a:t></a:t>
            </a:r>
            <a:r>
              <a:rPr lang="en-US" sz="1800" dirty="0"/>
              <a:t> ?</a:t>
            </a:r>
          </a:p>
          <a:p>
            <a:pPr lvl="2" eaLnBrk="1" hangingPunct="1">
              <a:buFont typeface="Wingdings" pitchFamily="2" charset="2"/>
              <a:buNone/>
              <a:tabLst>
                <a:tab pos="5943600" algn="l"/>
              </a:tabLst>
              <a:defRPr/>
            </a:pPr>
            <a:endParaRPr lang="en-US" sz="1800" dirty="0"/>
          </a:p>
          <a:p>
            <a:pPr lvl="2" eaLnBrk="1" hangingPunct="1">
              <a:buFont typeface="Wingdings" pitchFamily="2" charset="2"/>
              <a:buNone/>
              <a:tabLst>
                <a:tab pos="5943600" algn="l"/>
              </a:tabLst>
              <a:defRPr/>
            </a:pPr>
            <a:r>
              <a:rPr lang="en-US" sz="1800" dirty="0"/>
              <a:t>8 % 12 </a:t>
            </a:r>
            <a:r>
              <a:rPr lang="en-US" sz="1800" dirty="0">
                <a:sym typeface="Symbol" pitchFamily="18" charset="2"/>
              </a:rPr>
              <a:t></a:t>
            </a:r>
            <a:r>
              <a:rPr lang="en-US" sz="1800" dirty="0"/>
              <a:t> ?</a:t>
            </a:r>
          </a:p>
          <a:p>
            <a:pPr eaLnBrk="1" hangingPunct="1">
              <a:tabLst>
                <a:tab pos="5943600" algn="l"/>
              </a:tabLst>
              <a:defRPr/>
            </a:pPr>
            <a:endParaRPr lang="en-US" dirty="0"/>
          </a:p>
        </p:txBody>
      </p:sp>
      <p:sp>
        <p:nvSpPr>
          <p:cNvPr id="4" name="Footer Placeholder 3">
            <a:extLst>
              <a:ext uri="{FF2B5EF4-FFF2-40B4-BE49-F238E27FC236}">
                <a16:creationId xmlns:a16="http://schemas.microsoft.com/office/drawing/2014/main" id="{7A2355E5-041F-AEE5-44E7-D897C2293669}"/>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C65C7A2-61EB-D031-E2FC-CC61955203A3}"/>
              </a:ext>
            </a:extLst>
          </p:cNvPr>
          <p:cNvSpPr>
            <a:spLocks noGrp="1" noChangeArrowheads="1"/>
          </p:cNvSpPr>
          <p:nvPr>
            <p:ph type="title"/>
          </p:nvPr>
        </p:nvSpPr>
        <p:spPr>
          <a:xfrm>
            <a:off x="685800" y="0"/>
            <a:ext cx="7772400" cy="1428750"/>
          </a:xfrm>
        </p:spPr>
        <p:txBody>
          <a:bodyPr/>
          <a:lstStyle/>
          <a:p>
            <a:pPr eaLnBrk="1" hangingPunct="1"/>
            <a:r>
              <a:rPr lang="en-US" altLang="en-US"/>
              <a:t>Characteristics of Java</a:t>
            </a:r>
          </a:p>
        </p:txBody>
      </p:sp>
      <p:sp>
        <p:nvSpPr>
          <p:cNvPr id="12291" name="Rectangle 3">
            <a:extLst>
              <a:ext uri="{FF2B5EF4-FFF2-40B4-BE49-F238E27FC236}">
                <a16:creationId xmlns:a16="http://schemas.microsoft.com/office/drawing/2014/main" id="{A0610460-65E3-0001-1D6D-5BB0A9B70925}"/>
              </a:ext>
            </a:extLst>
          </p:cNvPr>
          <p:cNvSpPr>
            <a:spLocks noGrp="1" noChangeArrowheads="1"/>
          </p:cNvSpPr>
          <p:nvPr>
            <p:ph type="body" idx="1"/>
          </p:nvPr>
        </p:nvSpPr>
        <p:spPr>
          <a:xfrm>
            <a:off x="685800" y="1371600"/>
            <a:ext cx="7772400" cy="4953000"/>
          </a:xfrm>
        </p:spPr>
        <p:txBody>
          <a:bodyPr/>
          <a:lstStyle/>
          <a:p>
            <a:pPr eaLnBrk="1" hangingPunct="1">
              <a:lnSpc>
                <a:spcPct val="90000"/>
              </a:lnSpc>
            </a:pPr>
            <a:r>
              <a:rPr lang="en-US" altLang="en-US" sz="2000"/>
              <a:t>Java is simple</a:t>
            </a:r>
          </a:p>
          <a:p>
            <a:pPr eaLnBrk="1" hangingPunct="1">
              <a:lnSpc>
                <a:spcPct val="90000"/>
              </a:lnSpc>
              <a:spcBef>
                <a:spcPct val="50000"/>
              </a:spcBef>
            </a:pPr>
            <a:r>
              <a:rPr lang="en-US" altLang="en-US" sz="2000"/>
              <a:t>Java is object-oriented</a:t>
            </a:r>
          </a:p>
          <a:p>
            <a:pPr eaLnBrk="1" hangingPunct="1">
              <a:lnSpc>
                <a:spcPct val="90000"/>
              </a:lnSpc>
              <a:spcBef>
                <a:spcPct val="50000"/>
              </a:spcBef>
            </a:pPr>
            <a:r>
              <a:rPr lang="en-US" altLang="en-US" sz="2000"/>
              <a:t>Java is distributed</a:t>
            </a:r>
          </a:p>
          <a:p>
            <a:pPr eaLnBrk="1" hangingPunct="1">
              <a:lnSpc>
                <a:spcPct val="90000"/>
              </a:lnSpc>
              <a:spcBef>
                <a:spcPct val="50000"/>
              </a:spcBef>
            </a:pPr>
            <a:r>
              <a:rPr lang="en-US" altLang="en-US" sz="2000"/>
              <a:t>Java is interpreted</a:t>
            </a:r>
          </a:p>
          <a:p>
            <a:pPr eaLnBrk="1" hangingPunct="1">
              <a:lnSpc>
                <a:spcPct val="90000"/>
              </a:lnSpc>
              <a:spcBef>
                <a:spcPct val="50000"/>
              </a:spcBef>
            </a:pPr>
            <a:r>
              <a:rPr lang="en-US" altLang="en-US" sz="2000"/>
              <a:t>Java is robust</a:t>
            </a:r>
          </a:p>
          <a:p>
            <a:pPr eaLnBrk="1" hangingPunct="1">
              <a:lnSpc>
                <a:spcPct val="90000"/>
              </a:lnSpc>
              <a:spcBef>
                <a:spcPct val="50000"/>
              </a:spcBef>
            </a:pPr>
            <a:r>
              <a:rPr lang="en-US" altLang="en-US" sz="2000"/>
              <a:t>Java is secure</a:t>
            </a:r>
          </a:p>
          <a:p>
            <a:pPr eaLnBrk="1" hangingPunct="1">
              <a:lnSpc>
                <a:spcPct val="90000"/>
              </a:lnSpc>
              <a:spcBef>
                <a:spcPct val="50000"/>
              </a:spcBef>
            </a:pPr>
            <a:r>
              <a:rPr lang="en-US" altLang="en-US" sz="2000"/>
              <a:t>Java is architecture-neutral</a:t>
            </a:r>
          </a:p>
          <a:p>
            <a:pPr eaLnBrk="1" hangingPunct="1">
              <a:lnSpc>
                <a:spcPct val="90000"/>
              </a:lnSpc>
              <a:spcBef>
                <a:spcPct val="50000"/>
              </a:spcBef>
            </a:pPr>
            <a:r>
              <a:rPr lang="en-US" altLang="en-US" sz="2000"/>
              <a:t>Java is portable</a:t>
            </a:r>
          </a:p>
          <a:p>
            <a:pPr eaLnBrk="1" hangingPunct="1">
              <a:lnSpc>
                <a:spcPct val="90000"/>
              </a:lnSpc>
              <a:spcBef>
                <a:spcPct val="50000"/>
              </a:spcBef>
            </a:pPr>
            <a:r>
              <a:rPr lang="en-US" altLang="en-US" sz="2000"/>
              <a:t>Java’s performance</a:t>
            </a:r>
          </a:p>
          <a:p>
            <a:pPr eaLnBrk="1" hangingPunct="1">
              <a:lnSpc>
                <a:spcPct val="90000"/>
              </a:lnSpc>
              <a:spcBef>
                <a:spcPct val="50000"/>
              </a:spcBef>
            </a:pPr>
            <a:r>
              <a:rPr lang="en-US" altLang="en-US" sz="2000"/>
              <a:t>Java is multithreaded</a:t>
            </a:r>
          </a:p>
          <a:p>
            <a:pPr eaLnBrk="1" hangingPunct="1">
              <a:lnSpc>
                <a:spcPct val="90000"/>
              </a:lnSpc>
              <a:spcBef>
                <a:spcPct val="50000"/>
              </a:spcBef>
            </a:pPr>
            <a:r>
              <a:rPr lang="en-US" altLang="en-US" sz="2000"/>
              <a:t>Java is dynamic</a:t>
            </a:r>
          </a:p>
          <a:p>
            <a:pPr lvl="1" eaLnBrk="1" hangingPunct="1">
              <a:lnSpc>
                <a:spcPct val="90000"/>
              </a:lnSpc>
              <a:buFontTx/>
              <a:buNone/>
            </a:pPr>
            <a:endParaRPr lang="en-US" altLang="en-US" sz="2000"/>
          </a:p>
        </p:txBody>
      </p:sp>
      <p:sp>
        <p:nvSpPr>
          <p:cNvPr id="6" name="Footer Placeholder 3">
            <a:extLst>
              <a:ext uri="{FF2B5EF4-FFF2-40B4-BE49-F238E27FC236}">
                <a16:creationId xmlns:a16="http://schemas.microsoft.com/office/drawing/2014/main" id="{5B8DEB03-F36F-124E-1EB3-26771F7DA66D}"/>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C035E231-6950-648B-FDDC-9358C777D8BD}"/>
              </a:ext>
            </a:extLst>
          </p:cNvPr>
          <p:cNvSpPr>
            <a:spLocks noGrp="1" noChangeArrowheads="1"/>
          </p:cNvSpPr>
          <p:nvPr>
            <p:ph type="title"/>
          </p:nvPr>
        </p:nvSpPr>
        <p:spPr>
          <a:xfrm>
            <a:off x="1908175" y="260350"/>
            <a:ext cx="6767513" cy="1143000"/>
          </a:xfrm>
        </p:spPr>
        <p:txBody>
          <a:bodyPr/>
          <a:lstStyle/>
          <a:p>
            <a:pPr eaLnBrk="1" hangingPunct="1"/>
            <a:r>
              <a:rPr lang="en-US" altLang="en-US"/>
              <a:t>Relational Operators</a:t>
            </a:r>
          </a:p>
        </p:txBody>
      </p:sp>
      <p:sp>
        <p:nvSpPr>
          <p:cNvPr id="49155" name="Rectangle 1027">
            <a:extLst>
              <a:ext uri="{FF2B5EF4-FFF2-40B4-BE49-F238E27FC236}">
                <a16:creationId xmlns:a16="http://schemas.microsoft.com/office/drawing/2014/main" id="{48D65E83-6579-7910-EED6-5E7CFDFAF304}"/>
              </a:ext>
            </a:extLst>
          </p:cNvPr>
          <p:cNvSpPr>
            <a:spLocks noGrp="1" noChangeArrowheads="1"/>
          </p:cNvSpPr>
          <p:nvPr>
            <p:ph type="body" idx="1"/>
          </p:nvPr>
        </p:nvSpPr>
        <p:spPr/>
        <p:txBody>
          <a:bodyPr/>
          <a:lstStyle/>
          <a:p>
            <a:pPr eaLnBrk="1" hangingPunct="1"/>
            <a:r>
              <a:rPr lang="en-US" altLang="en-US"/>
              <a:t>==		equality</a:t>
            </a:r>
          </a:p>
          <a:p>
            <a:pPr eaLnBrk="1" hangingPunct="1"/>
            <a:r>
              <a:rPr lang="en-US" altLang="en-US"/>
              <a:t>!=		inequality</a:t>
            </a:r>
          </a:p>
          <a:p>
            <a:pPr eaLnBrk="1" hangingPunct="1"/>
            <a:r>
              <a:rPr lang="en-US" altLang="en-US"/>
              <a:t>&gt;		greater than</a:t>
            </a:r>
          </a:p>
          <a:p>
            <a:pPr eaLnBrk="1" hangingPunct="1"/>
            <a:r>
              <a:rPr lang="en-US" altLang="en-US"/>
              <a:t>&lt;		less than</a:t>
            </a:r>
          </a:p>
          <a:p>
            <a:pPr eaLnBrk="1" hangingPunct="1"/>
            <a:r>
              <a:rPr lang="en-US" altLang="en-US"/>
              <a:t>&gt;=		greater than or equal to</a:t>
            </a:r>
          </a:p>
          <a:p>
            <a:pPr eaLnBrk="1" hangingPunct="1"/>
            <a:r>
              <a:rPr lang="en-US" altLang="en-US"/>
              <a:t>&lt;=		less than or equal to</a:t>
            </a:r>
          </a:p>
        </p:txBody>
      </p:sp>
      <p:sp>
        <p:nvSpPr>
          <p:cNvPr id="5" name="Footer Placeholder 3">
            <a:extLst>
              <a:ext uri="{FF2B5EF4-FFF2-40B4-BE49-F238E27FC236}">
                <a16:creationId xmlns:a16="http://schemas.microsoft.com/office/drawing/2014/main" id="{89CB8C4E-FC29-7176-B9BB-8411A4ABE282}"/>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C7237B4-2E76-C76D-8D56-BABC1D3A029D}"/>
              </a:ext>
            </a:extLst>
          </p:cNvPr>
          <p:cNvSpPr>
            <a:spLocks noGrp="1"/>
          </p:cNvSpPr>
          <p:nvPr>
            <p:ph type="title"/>
          </p:nvPr>
        </p:nvSpPr>
        <p:spPr>
          <a:xfrm>
            <a:off x="1908175" y="260350"/>
            <a:ext cx="6767513" cy="1143000"/>
          </a:xfrm>
        </p:spPr>
        <p:txBody>
          <a:bodyPr/>
          <a:lstStyle/>
          <a:p>
            <a:pPr eaLnBrk="1" hangingPunct="1"/>
            <a:r>
              <a:rPr lang="en-US" altLang="en-US"/>
              <a:t>Logical operators</a:t>
            </a:r>
          </a:p>
        </p:txBody>
      </p:sp>
      <p:sp>
        <p:nvSpPr>
          <p:cNvPr id="50179" name="Content Placeholder 2">
            <a:extLst>
              <a:ext uri="{FF2B5EF4-FFF2-40B4-BE49-F238E27FC236}">
                <a16:creationId xmlns:a16="http://schemas.microsoft.com/office/drawing/2014/main" id="{C8ECF47A-9228-B526-BF47-AD62669073E7}"/>
              </a:ext>
            </a:extLst>
          </p:cNvPr>
          <p:cNvSpPr>
            <a:spLocks noGrp="1"/>
          </p:cNvSpPr>
          <p:nvPr>
            <p:ph idx="1"/>
          </p:nvPr>
        </p:nvSpPr>
        <p:spPr/>
        <p:txBody>
          <a:bodyPr/>
          <a:lstStyle/>
          <a:p>
            <a:pPr eaLnBrk="1" hangingPunct="1"/>
            <a:r>
              <a:rPr lang="en-US" altLang="en-US"/>
              <a:t>&amp;&amp;</a:t>
            </a:r>
          </a:p>
          <a:p>
            <a:pPr eaLnBrk="1" hangingPunct="1"/>
            <a:r>
              <a:rPr lang="en-US" altLang="en-US"/>
              <a:t>||</a:t>
            </a:r>
          </a:p>
          <a:p>
            <a:pPr eaLnBrk="1" hangingPunct="1"/>
            <a:r>
              <a:rPr lang="en-US" altLang="en-US"/>
              <a:t>!</a:t>
            </a:r>
          </a:p>
        </p:txBody>
      </p:sp>
      <p:sp>
        <p:nvSpPr>
          <p:cNvPr id="5" name="Footer Placeholder 3">
            <a:extLst>
              <a:ext uri="{FF2B5EF4-FFF2-40B4-BE49-F238E27FC236}">
                <a16:creationId xmlns:a16="http://schemas.microsoft.com/office/drawing/2014/main" id="{5E276CC8-B59C-AB67-657E-D7D65A576D15}"/>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066A46A-0399-1346-5ADE-C6B1EF59B8A3}"/>
              </a:ext>
            </a:extLst>
          </p:cNvPr>
          <p:cNvSpPr>
            <a:spLocks noGrp="1" noChangeArrowheads="1"/>
          </p:cNvSpPr>
          <p:nvPr>
            <p:ph type="title"/>
          </p:nvPr>
        </p:nvSpPr>
        <p:spPr>
          <a:xfrm>
            <a:off x="1150938" y="341313"/>
            <a:ext cx="7002462" cy="725487"/>
          </a:xfrm>
        </p:spPr>
        <p:txBody>
          <a:bodyPr/>
          <a:lstStyle/>
          <a:p>
            <a:pPr eaLnBrk="1" hangingPunct="1"/>
            <a:r>
              <a:rPr lang="en-US" altLang="en-US"/>
              <a:t>Compound Assignment Operators</a:t>
            </a:r>
          </a:p>
        </p:txBody>
      </p:sp>
      <p:sp>
        <p:nvSpPr>
          <p:cNvPr id="34819" name="Rectangle 3">
            <a:extLst>
              <a:ext uri="{FF2B5EF4-FFF2-40B4-BE49-F238E27FC236}">
                <a16:creationId xmlns:a16="http://schemas.microsoft.com/office/drawing/2014/main" id="{9AA28C6A-D123-6A07-A5F0-9B63FA86A3D5}"/>
              </a:ext>
            </a:extLst>
          </p:cNvPr>
          <p:cNvSpPr>
            <a:spLocks noGrp="1" noChangeArrowheads="1"/>
          </p:cNvSpPr>
          <p:nvPr>
            <p:ph type="body" idx="1"/>
          </p:nvPr>
        </p:nvSpPr>
        <p:spPr>
          <a:xfrm>
            <a:off x="762000" y="1524000"/>
            <a:ext cx="8191500" cy="4953000"/>
          </a:xfrm>
        </p:spPr>
        <p:txBody>
          <a:bodyPr>
            <a:normAutofit lnSpcReduction="10000"/>
          </a:bodyPr>
          <a:lstStyle/>
          <a:p>
            <a:pPr eaLnBrk="1" hangingPunct="1">
              <a:tabLst>
                <a:tab pos="5943600" algn="l"/>
              </a:tabLst>
              <a:defRPr/>
            </a:pPr>
            <a:r>
              <a:rPr lang="en-US" dirty="0"/>
              <a:t>The compound assignment operators are:</a:t>
            </a:r>
          </a:p>
          <a:p>
            <a:pPr lvl="1" eaLnBrk="1" hangingPunct="1">
              <a:tabLst>
                <a:tab pos="5943600" algn="l"/>
              </a:tabLst>
              <a:defRPr/>
            </a:pPr>
            <a:r>
              <a:rPr lang="en-US" dirty="0"/>
              <a:t>+=, -=, *=, /=, %=</a:t>
            </a:r>
          </a:p>
          <a:p>
            <a:pPr eaLnBrk="1" hangingPunct="1">
              <a:tabLst>
                <a:tab pos="5943600" algn="l"/>
              </a:tabLst>
              <a:defRPr/>
            </a:pPr>
            <a:r>
              <a:rPr lang="en-US" dirty="0"/>
              <a:t>The variable is assigned an updated version of the variable's original value.</a:t>
            </a:r>
          </a:p>
          <a:p>
            <a:pPr eaLnBrk="1" hangingPunct="1">
              <a:tabLst>
                <a:tab pos="5943600" algn="l"/>
              </a:tabLst>
              <a:defRPr/>
            </a:pPr>
            <a:r>
              <a:rPr lang="en-US" dirty="0"/>
              <a:t>Here's how they work:</a:t>
            </a:r>
          </a:p>
          <a:p>
            <a:pPr lvl="1" eaLnBrk="1" hangingPunct="1">
              <a:spcBef>
                <a:spcPct val="50000"/>
              </a:spcBef>
              <a:buFont typeface="Wingdings" pitchFamily="2" charset="2"/>
              <a:buNone/>
              <a:tabLst>
                <a:tab pos="5943600" algn="l"/>
              </a:tabLst>
              <a:defRPr/>
            </a:pPr>
            <a:r>
              <a:rPr lang="en-US" sz="1800" dirty="0">
                <a:latin typeface="Courier New" pitchFamily="49" charset="0"/>
              </a:rPr>
              <a:t>x += 3;        </a:t>
            </a:r>
            <a:r>
              <a:rPr lang="en-US" sz="1800" dirty="0">
                <a:latin typeface="Courier New" pitchFamily="49" charset="0"/>
                <a:sym typeface="Symbol" pitchFamily="18" charset="2"/>
              </a:rPr>
              <a:t>    x = x + 3;</a:t>
            </a:r>
          </a:p>
          <a:p>
            <a:pPr lvl="1" eaLnBrk="1" hangingPunct="1">
              <a:buFont typeface="Wingdings" pitchFamily="2" charset="2"/>
              <a:buNone/>
              <a:tabLst>
                <a:tab pos="5943600" algn="l"/>
              </a:tabLst>
              <a:defRPr/>
            </a:pPr>
            <a:r>
              <a:rPr lang="en-US" sz="1800" dirty="0">
                <a:latin typeface="Courier New" pitchFamily="49" charset="0"/>
                <a:sym typeface="Symbol" pitchFamily="18" charset="2"/>
              </a:rPr>
              <a:t>x -= 4;            x = x - 4;</a:t>
            </a:r>
            <a:endParaRPr lang="en-US" sz="1800" dirty="0">
              <a:sym typeface="Symbol" pitchFamily="18" charset="2"/>
            </a:endParaRPr>
          </a:p>
          <a:p>
            <a:pPr eaLnBrk="1" hangingPunct="1">
              <a:tabLst>
                <a:tab pos="5943600" algn="l"/>
              </a:tabLst>
              <a:defRPr/>
            </a:pPr>
            <a:endParaRPr lang="en-US" dirty="0"/>
          </a:p>
          <a:p>
            <a:pPr eaLnBrk="1" hangingPunct="1">
              <a:tabLst>
                <a:tab pos="5943600" algn="l"/>
              </a:tabLst>
              <a:defRPr/>
            </a:pPr>
            <a:r>
              <a:rPr lang="en-US" dirty="0"/>
              <a:t>Proper style dictates that compound assignment operators should be used instead of statements like this</a:t>
            </a:r>
            <a:endParaRPr lang="en-US" dirty="0">
              <a:sym typeface="Symbol" pitchFamily="18" charset="2"/>
            </a:endParaRPr>
          </a:p>
        </p:txBody>
      </p:sp>
      <p:sp>
        <p:nvSpPr>
          <p:cNvPr id="51204" name="Line 6">
            <a:extLst>
              <a:ext uri="{FF2B5EF4-FFF2-40B4-BE49-F238E27FC236}">
                <a16:creationId xmlns:a16="http://schemas.microsoft.com/office/drawing/2014/main" id="{8F6AD708-0AFD-0607-D5D3-B8E24F378532}"/>
              </a:ext>
            </a:extLst>
          </p:cNvPr>
          <p:cNvSpPr>
            <a:spLocks noChangeShapeType="1"/>
          </p:cNvSpPr>
          <p:nvPr/>
        </p:nvSpPr>
        <p:spPr bwMode="auto">
          <a:xfrm flipH="1">
            <a:off x="4191000" y="3429000"/>
            <a:ext cx="1143000" cy="4572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1205" name="Line 7">
            <a:extLst>
              <a:ext uri="{FF2B5EF4-FFF2-40B4-BE49-F238E27FC236}">
                <a16:creationId xmlns:a16="http://schemas.microsoft.com/office/drawing/2014/main" id="{88ED7C4B-7185-1A42-8D18-CFDACB0183E0}"/>
              </a:ext>
            </a:extLst>
          </p:cNvPr>
          <p:cNvSpPr>
            <a:spLocks noChangeShapeType="1"/>
          </p:cNvSpPr>
          <p:nvPr/>
        </p:nvSpPr>
        <p:spPr bwMode="auto">
          <a:xfrm flipH="1">
            <a:off x="4648200" y="3505200"/>
            <a:ext cx="685800" cy="3810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1206" name="Text Box 8">
            <a:extLst>
              <a:ext uri="{FF2B5EF4-FFF2-40B4-BE49-F238E27FC236}">
                <a16:creationId xmlns:a16="http://schemas.microsoft.com/office/drawing/2014/main" id="{A6F30239-4E42-50D3-3AFB-4097E48A3D7D}"/>
              </a:ext>
            </a:extLst>
          </p:cNvPr>
          <p:cNvSpPr txBox="1">
            <a:spLocks noChangeArrowheads="1"/>
          </p:cNvSpPr>
          <p:nvPr/>
        </p:nvSpPr>
        <p:spPr bwMode="auto">
          <a:xfrm>
            <a:off x="5334000" y="3200400"/>
            <a:ext cx="2895600" cy="590550"/>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t>Repeat the variable on both sides of the "="</a:t>
            </a:r>
          </a:p>
        </p:txBody>
      </p:sp>
      <p:sp>
        <p:nvSpPr>
          <p:cNvPr id="8" name="Footer Placeholder 3">
            <a:extLst>
              <a:ext uri="{FF2B5EF4-FFF2-40B4-BE49-F238E27FC236}">
                <a16:creationId xmlns:a16="http://schemas.microsoft.com/office/drawing/2014/main" id="{707C44FE-1ED8-5915-B557-E8EF67BAFFA8}"/>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C4205CE-4535-BA88-8B91-555E170E81D1}"/>
              </a:ext>
            </a:extLst>
          </p:cNvPr>
          <p:cNvSpPr>
            <a:spLocks noGrp="1" noChangeArrowheads="1"/>
          </p:cNvSpPr>
          <p:nvPr>
            <p:ph type="body" idx="1"/>
          </p:nvPr>
        </p:nvSpPr>
        <p:spPr>
          <a:xfrm>
            <a:off x="762000" y="1524000"/>
            <a:ext cx="7924800" cy="5029200"/>
          </a:xfrm>
        </p:spPr>
        <p:txBody>
          <a:bodyPr/>
          <a:lstStyle/>
          <a:p>
            <a:pPr eaLnBrk="1" hangingPunct="1"/>
            <a:r>
              <a:rPr lang="en-US" altLang="en-US">
                <a:sym typeface="Symbol" panose="05050102010706020507" pitchFamily="18" charset="2"/>
              </a:rPr>
              <a:t>Assigning an integer value into a floating-point variable works just fine. Note this example:</a:t>
            </a:r>
          </a:p>
          <a:p>
            <a:pPr lvl="1" eaLnBrk="1" hangingPunct="1">
              <a:spcAft>
                <a:spcPct val="50000"/>
              </a:spcAft>
              <a:buFont typeface="Wingdings" panose="05000000000000000000" pitchFamily="2" charset="2"/>
              <a:buNone/>
            </a:pPr>
            <a:r>
              <a:rPr lang="en-US" altLang="en-US" sz="1800">
                <a:latin typeface="Courier New" panose="02070309020205020404" pitchFamily="49" charset="0"/>
                <a:sym typeface="Symbol" panose="05050102010706020507" pitchFamily="18" charset="2"/>
              </a:rPr>
              <a:t>double bankAccountBalance = 1000;</a:t>
            </a:r>
          </a:p>
          <a:p>
            <a:pPr eaLnBrk="1" hangingPunct="1"/>
            <a:r>
              <a:rPr lang="en-US" altLang="en-US">
                <a:sym typeface="Symbol" panose="05050102010706020507" pitchFamily="18" charset="2"/>
              </a:rPr>
              <a:t>On the other hand, assigning a floating-point value into an integer variable is like putting a large object into a small box. By default, that's illegal.  For example, this generates a compilation error:</a:t>
            </a:r>
          </a:p>
          <a:p>
            <a:pPr lvl="1" eaLnBrk="1" hangingPunct="1">
              <a:spcAft>
                <a:spcPct val="50000"/>
              </a:spcAft>
              <a:buFont typeface="Wingdings" panose="05000000000000000000" pitchFamily="2" charset="2"/>
              <a:buNone/>
            </a:pPr>
            <a:r>
              <a:rPr lang="en-US" altLang="en-US" sz="1800">
                <a:latin typeface="Courier New" panose="02070309020205020404" pitchFamily="49" charset="0"/>
                <a:sym typeface="Symbol" panose="05050102010706020507" pitchFamily="18" charset="2"/>
              </a:rPr>
              <a:t>int temperature = 26.7;</a:t>
            </a:r>
          </a:p>
          <a:p>
            <a:pPr eaLnBrk="1" hangingPunct="1"/>
            <a:r>
              <a:rPr lang="en-US" altLang="en-US">
                <a:sym typeface="Symbol" panose="05050102010706020507" pitchFamily="18" charset="2"/>
              </a:rPr>
              <a:t>This statement also generates a compilation error:</a:t>
            </a:r>
          </a:p>
          <a:p>
            <a:pPr lvl="1" eaLnBrk="1" hangingPunct="1">
              <a:buFont typeface="Wingdings" panose="05000000000000000000" pitchFamily="2" charset="2"/>
              <a:buNone/>
            </a:pPr>
            <a:r>
              <a:rPr lang="en-US" altLang="en-US" sz="1800">
                <a:latin typeface="Courier New" panose="02070309020205020404" pitchFamily="49" charset="0"/>
                <a:sym typeface="Symbol" panose="05050102010706020507" pitchFamily="18" charset="2"/>
              </a:rPr>
              <a:t>int count = 0.0;</a:t>
            </a:r>
          </a:p>
        </p:txBody>
      </p:sp>
      <p:sp>
        <p:nvSpPr>
          <p:cNvPr id="52227" name="Rectangle 3">
            <a:extLst>
              <a:ext uri="{FF2B5EF4-FFF2-40B4-BE49-F238E27FC236}">
                <a16:creationId xmlns:a16="http://schemas.microsoft.com/office/drawing/2014/main" id="{8515B5C7-2919-94F6-FD15-69109898BAD5}"/>
              </a:ext>
            </a:extLst>
          </p:cNvPr>
          <p:cNvSpPr>
            <a:spLocks noGrp="1" noChangeArrowheads="1"/>
          </p:cNvSpPr>
          <p:nvPr>
            <p:ph type="title"/>
          </p:nvPr>
        </p:nvSpPr>
        <p:spPr>
          <a:xfrm>
            <a:off x="1150938" y="304800"/>
            <a:ext cx="7002462" cy="754063"/>
          </a:xfrm>
        </p:spPr>
        <p:txBody>
          <a:bodyPr/>
          <a:lstStyle/>
          <a:p>
            <a:pPr eaLnBrk="1" hangingPunct="1"/>
            <a:r>
              <a:rPr lang="en-US" altLang="en-US" sz="2800"/>
              <a:t>Assignments Between Different Types</a:t>
            </a:r>
            <a:endParaRPr lang="en-US" altLang="en-US" sz="2800">
              <a:latin typeface="Courier New" panose="02070309020205020404" pitchFamily="49" charset="0"/>
            </a:endParaRPr>
          </a:p>
        </p:txBody>
      </p:sp>
      <p:sp>
        <p:nvSpPr>
          <p:cNvPr id="5" name="Footer Placeholder 3">
            <a:extLst>
              <a:ext uri="{FF2B5EF4-FFF2-40B4-BE49-F238E27FC236}">
                <a16:creationId xmlns:a16="http://schemas.microsoft.com/office/drawing/2014/main" id="{E37BDC84-01D3-A3C5-610A-72C43E39FD26}"/>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7BFB2-B6CD-D02F-A537-F4E13406A32E}"/>
              </a:ext>
            </a:extLst>
          </p:cNvPr>
          <p:cNvSpPr>
            <a:spLocks noGrp="1" noChangeArrowheads="1"/>
          </p:cNvSpPr>
          <p:nvPr>
            <p:ph type="title"/>
          </p:nvPr>
        </p:nvSpPr>
        <p:spPr>
          <a:xfrm>
            <a:off x="1150938" y="341313"/>
            <a:ext cx="7078662" cy="725487"/>
          </a:xfrm>
        </p:spPr>
        <p:txBody>
          <a:bodyPr/>
          <a:lstStyle/>
          <a:p>
            <a:pPr eaLnBrk="1" hangingPunct="1"/>
            <a:r>
              <a:rPr lang="en-US" altLang="en-US"/>
              <a:t>Increment and Decrement Operators</a:t>
            </a:r>
          </a:p>
        </p:txBody>
      </p:sp>
      <p:sp>
        <p:nvSpPr>
          <p:cNvPr id="53251" name="Rectangle 3">
            <a:extLst>
              <a:ext uri="{FF2B5EF4-FFF2-40B4-BE49-F238E27FC236}">
                <a16:creationId xmlns:a16="http://schemas.microsoft.com/office/drawing/2014/main" id="{69EAB6CC-110C-23D1-9ED4-0BE407752E50}"/>
              </a:ext>
            </a:extLst>
          </p:cNvPr>
          <p:cNvSpPr>
            <a:spLocks noGrp="1" noChangeArrowheads="1"/>
          </p:cNvSpPr>
          <p:nvPr>
            <p:ph type="body" idx="1"/>
          </p:nvPr>
        </p:nvSpPr>
        <p:spPr>
          <a:xfrm>
            <a:off x="762000" y="1524000"/>
            <a:ext cx="8191500" cy="4876800"/>
          </a:xfrm>
        </p:spPr>
        <p:txBody>
          <a:bodyPr/>
          <a:lstStyle/>
          <a:p>
            <a:pPr eaLnBrk="1" hangingPunct="1">
              <a:tabLst>
                <a:tab pos="5943600" algn="l"/>
              </a:tabLst>
            </a:pPr>
            <a:r>
              <a:rPr lang="en-US" altLang="en-US">
                <a:sym typeface="Symbol" panose="05050102010706020507" pitchFamily="18" charset="2"/>
              </a:rPr>
              <a:t>Use the increment operator (++)  operator to increment a variable by 1. Use the decrement operator (--) to decrement a variable by 1. </a:t>
            </a:r>
          </a:p>
          <a:p>
            <a:pPr eaLnBrk="1" hangingPunct="1">
              <a:tabLst>
                <a:tab pos="5943600" algn="l"/>
              </a:tabLst>
            </a:pPr>
            <a:r>
              <a:rPr lang="en-US" altLang="en-US"/>
              <a:t>Here's how they work:</a:t>
            </a:r>
          </a:p>
          <a:p>
            <a:pPr lvl="1" eaLnBrk="1" hangingPunct="1">
              <a:spcBef>
                <a:spcPct val="50000"/>
              </a:spcBef>
              <a:buFont typeface="Wingdings" panose="05000000000000000000" pitchFamily="2" charset="2"/>
              <a:buNone/>
              <a:tabLst>
                <a:tab pos="5943600" algn="l"/>
              </a:tabLst>
            </a:pPr>
            <a:r>
              <a:rPr lang="en-US" altLang="en-US" sz="1800">
                <a:latin typeface="Courier New" panose="02070309020205020404" pitchFamily="49" charset="0"/>
              </a:rPr>
              <a:t>x++;    </a:t>
            </a:r>
            <a:r>
              <a:rPr lang="en-US" altLang="en-US" sz="1800">
                <a:latin typeface="Courier New" panose="02070309020205020404" pitchFamily="49" charset="0"/>
                <a:sym typeface="Symbol" panose="05050102010706020507" pitchFamily="18" charset="2"/>
              </a:rPr>
              <a:t>    x = x + 1;</a:t>
            </a:r>
          </a:p>
          <a:p>
            <a:pPr lvl="1" eaLnBrk="1" hangingPunct="1">
              <a:spcAft>
                <a:spcPct val="50000"/>
              </a:spcAft>
              <a:buFont typeface="Wingdings" panose="05000000000000000000" pitchFamily="2" charset="2"/>
              <a:buNone/>
              <a:tabLst>
                <a:tab pos="5943600" algn="l"/>
              </a:tabLst>
            </a:pPr>
            <a:r>
              <a:rPr lang="en-US" altLang="en-US" sz="1800">
                <a:latin typeface="Courier New" panose="02070309020205020404" pitchFamily="49" charset="0"/>
                <a:sym typeface="Symbol" panose="05050102010706020507" pitchFamily="18" charset="2"/>
              </a:rPr>
              <a:t>x--;        x = x - 1;</a:t>
            </a:r>
            <a:endParaRPr lang="en-US" altLang="en-US" sz="1800">
              <a:sym typeface="Symbol" panose="05050102010706020507" pitchFamily="18" charset="2"/>
            </a:endParaRPr>
          </a:p>
          <a:p>
            <a:pPr eaLnBrk="1" hangingPunct="1">
              <a:tabLst>
                <a:tab pos="5943600" algn="l"/>
              </a:tabLst>
            </a:pPr>
            <a:endParaRPr lang="en-US" altLang="en-US"/>
          </a:p>
          <a:p>
            <a:pPr eaLnBrk="1" hangingPunct="1">
              <a:tabLst>
                <a:tab pos="5943600" algn="l"/>
              </a:tabLst>
            </a:pPr>
            <a:r>
              <a:rPr lang="en-US" altLang="en-US"/>
              <a:t>Proper style dictates that the increment and decrement operators should be used instead of statements like this.</a:t>
            </a:r>
          </a:p>
        </p:txBody>
      </p:sp>
      <p:sp>
        <p:nvSpPr>
          <p:cNvPr id="5" name="Footer Placeholder 3">
            <a:extLst>
              <a:ext uri="{FF2B5EF4-FFF2-40B4-BE49-F238E27FC236}">
                <a16:creationId xmlns:a16="http://schemas.microsoft.com/office/drawing/2014/main" id="{5E2966C6-2543-DF0C-7F54-A2DD4A70B9E8}"/>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F905FFC2-B4F3-EC4E-5A1C-F9CBF243757E}"/>
              </a:ext>
            </a:extLst>
          </p:cNvPr>
          <p:cNvSpPr>
            <a:spLocks noGrp="1"/>
          </p:cNvSpPr>
          <p:nvPr>
            <p:ph type="title"/>
          </p:nvPr>
        </p:nvSpPr>
        <p:spPr>
          <a:xfrm>
            <a:off x="1908175" y="260350"/>
            <a:ext cx="6767513" cy="1143000"/>
          </a:xfrm>
        </p:spPr>
        <p:txBody>
          <a:bodyPr/>
          <a:lstStyle/>
          <a:p>
            <a:pPr eaLnBrk="1" hangingPunct="1"/>
            <a:r>
              <a:rPr lang="en-US" altLang="en-US"/>
              <a:t>Bitwise Operators</a:t>
            </a:r>
          </a:p>
        </p:txBody>
      </p:sp>
      <p:sp>
        <p:nvSpPr>
          <p:cNvPr id="54275" name="Content Placeholder 2">
            <a:extLst>
              <a:ext uri="{FF2B5EF4-FFF2-40B4-BE49-F238E27FC236}">
                <a16:creationId xmlns:a16="http://schemas.microsoft.com/office/drawing/2014/main" id="{51EBDD6D-3603-AF7F-EE40-D79ADCE64A0E}"/>
              </a:ext>
            </a:extLst>
          </p:cNvPr>
          <p:cNvSpPr>
            <a:spLocks noGrp="1"/>
          </p:cNvSpPr>
          <p:nvPr>
            <p:ph idx="1"/>
          </p:nvPr>
        </p:nvSpPr>
        <p:spPr/>
        <p:txBody>
          <a:bodyPr/>
          <a:lstStyle/>
          <a:p>
            <a:pPr eaLnBrk="1" hangingPunct="1"/>
            <a:r>
              <a:rPr lang="en-US" altLang="en-US"/>
              <a:t>&amp;</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&lt;&lt;</a:t>
            </a:r>
          </a:p>
          <a:p>
            <a:pPr eaLnBrk="1" hangingPunct="1"/>
            <a:r>
              <a:rPr lang="en-US" altLang="en-US"/>
              <a:t>&gt;&gt;</a:t>
            </a:r>
          </a:p>
          <a:p>
            <a:pPr eaLnBrk="1" hangingPunct="1"/>
            <a:r>
              <a:rPr lang="en-US" altLang="en-US"/>
              <a:t>&gt;&gt;&gt;</a:t>
            </a:r>
          </a:p>
        </p:txBody>
      </p:sp>
      <p:sp>
        <p:nvSpPr>
          <p:cNvPr id="5" name="Footer Placeholder 3">
            <a:extLst>
              <a:ext uri="{FF2B5EF4-FFF2-40B4-BE49-F238E27FC236}">
                <a16:creationId xmlns:a16="http://schemas.microsoft.com/office/drawing/2014/main" id="{FE0C1E21-8CF0-93F3-44E7-AA547FD7E49D}"/>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DD88120-E335-98B7-377D-5FFC042423C8}"/>
              </a:ext>
            </a:extLst>
          </p:cNvPr>
          <p:cNvSpPr>
            <a:spLocks noGrp="1" noChangeArrowheads="1"/>
          </p:cNvSpPr>
          <p:nvPr>
            <p:ph type="title"/>
          </p:nvPr>
        </p:nvSpPr>
        <p:spPr>
          <a:xfrm>
            <a:off x="1150938" y="304800"/>
            <a:ext cx="7459662" cy="754063"/>
          </a:xfrm>
        </p:spPr>
        <p:txBody>
          <a:bodyPr/>
          <a:lstStyle/>
          <a:p>
            <a:pPr eaLnBrk="1" hangingPunct="1"/>
            <a:r>
              <a:rPr lang="en-US" altLang="en-US"/>
              <a:t>Type Casting</a:t>
            </a:r>
          </a:p>
        </p:txBody>
      </p:sp>
      <p:sp>
        <p:nvSpPr>
          <p:cNvPr id="36867" name="Rectangle 3">
            <a:extLst>
              <a:ext uri="{FF2B5EF4-FFF2-40B4-BE49-F238E27FC236}">
                <a16:creationId xmlns:a16="http://schemas.microsoft.com/office/drawing/2014/main" id="{A2FC1644-640E-492F-2559-12D75C91EAA3}"/>
              </a:ext>
            </a:extLst>
          </p:cNvPr>
          <p:cNvSpPr>
            <a:spLocks noGrp="1" noChangeArrowheads="1"/>
          </p:cNvSpPr>
          <p:nvPr>
            <p:ph type="body" idx="1"/>
          </p:nvPr>
        </p:nvSpPr>
        <p:spPr>
          <a:xfrm>
            <a:off x="762000" y="1485900"/>
            <a:ext cx="7848600" cy="4991100"/>
          </a:xfrm>
        </p:spPr>
        <p:txBody>
          <a:bodyPr>
            <a:normAutofit fontScale="92500" lnSpcReduction="10000"/>
          </a:bodyPr>
          <a:lstStyle/>
          <a:p>
            <a:pPr eaLnBrk="1" hangingPunct="1">
              <a:tabLst>
                <a:tab pos="1657350" algn="l"/>
                <a:tab pos="2743200" algn="l"/>
                <a:tab pos="3886200" algn="l"/>
                <a:tab pos="5029200" algn="l"/>
                <a:tab pos="6629400" algn="r"/>
              </a:tabLst>
              <a:defRPr/>
            </a:pPr>
            <a:r>
              <a:rPr lang="en-US" dirty="0"/>
              <a:t>In writing a program, you'll sometimes need to convert a value to a different data type. The cast operator performs such conversions. Here's the syntax:</a:t>
            </a:r>
            <a:endParaRPr lang="en-US" sz="1800" dirty="0">
              <a:latin typeface="Courier New" pitchFamily="49" charset="0"/>
            </a:endParaRPr>
          </a:p>
          <a:p>
            <a:pPr lvl="1" eaLnBrk="1" hangingPunct="1">
              <a:buFont typeface="Wingdings" pitchFamily="2" charset="2"/>
              <a:buNone/>
              <a:tabLst>
                <a:tab pos="1657350" algn="l"/>
                <a:tab pos="2743200" algn="l"/>
                <a:tab pos="3886200" algn="l"/>
                <a:tab pos="5029200" algn="l"/>
                <a:tab pos="6629400" algn="r"/>
              </a:tabLst>
              <a:defRPr/>
            </a:pPr>
            <a:endParaRPr lang="en-US" sz="1600" dirty="0">
              <a:latin typeface="Courier New" pitchFamily="49" charset="0"/>
            </a:endParaRPr>
          </a:p>
          <a:p>
            <a:pPr lvl="1" eaLnBrk="1" hangingPunct="1">
              <a:buFont typeface="Wingdings" pitchFamily="2" charset="2"/>
              <a:buNone/>
              <a:tabLst>
                <a:tab pos="1657350" algn="l"/>
                <a:tab pos="2743200" algn="l"/>
                <a:tab pos="3886200" algn="l"/>
                <a:tab pos="5029200" algn="l"/>
                <a:tab pos="6629400" algn="r"/>
              </a:tabLst>
              <a:defRPr/>
            </a:pPr>
            <a:r>
              <a:rPr lang="en-US" sz="1600" dirty="0">
                <a:latin typeface="Courier New" pitchFamily="49" charset="0"/>
              </a:rPr>
              <a:t>(</a:t>
            </a:r>
            <a:r>
              <a:rPr lang="en-US" sz="1600" i="1" dirty="0">
                <a:latin typeface="Times New Roman" pitchFamily="18" charset="0"/>
              </a:rPr>
              <a:t>&lt;type&gt;</a:t>
            </a:r>
            <a:r>
              <a:rPr lang="en-US" sz="1600" dirty="0">
                <a:latin typeface="Courier New" pitchFamily="49" charset="0"/>
              </a:rPr>
              <a:t>) expression</a:t>
            </a:r>
          </a:p>
          <a:p>
            <a:pPr eaLnBrk="1" hangingPunct="1">
              <a:tabLst>
                <a:tab pos="1657350" algn="l"/>
                <a:tab pos="2743200" algn="l"/>
                <a:tab pos="3886200" algn="l"/>
                <a:tab pos="5029200" algn="l"/>
                <a:tab pos="6629400" algn="r"/>
              </a:tabLst>
              <a:defRPr/>
            </a:pPr>
            <a:r>
              <a:rPr lang="en-US" dirty="0"/>
              <a:t>Suppose you've got a variable named </a:t>
            </a:r>
            <a:r>
              <a:rPr lang="en-US" dirty="0">
                <a:latin typeface="Courier New" pitchFamily="49" charset="0"/>
              </a:rPr>
              <a:t>interest</a:t>
            </a:r>
            <a:r>
              <a:rPr lang="en-US" dirty="0"/>
              <a:t> that stores a bank account's interest as a </a:t>
            </a:r>
            <a:r>
              <a:rPr lang="en-US" dirty="0">
                <a:latin typeface="Courier New" pitchFamily="49" charset="0"/>
              </a:rPr>
              <a:t>double</a:t>
            </a:r>
            <a:r>
              <a:rPr lang="en-US" dirty="0"/>
              <a:t>. You'd like to extract the dollars portion of the interest and store it in an </a:t>
            </a:r>
            <a:r>
              <a:rPr lang="en-US" dirty="0" err="1">
                <a:latin typeface="Courier New" pitchFamily="49" charset="0"/>
              </a:rPr>
              <a:t>int</a:t>
            </a:r>
            <a:r>
              <a:rPr lang="en-US" dirty="0"/>
              <a:t> variable named </a:t>
            </a:r>
            <a:r>
              <a:rPr lang="en-US" dirty="0" err="1">
                <a:latin typeface="Courier New" pitchFamily="49" charset="0"/>
              </a:rPr>
              <a:t>interestInDollars</a:t>
            </a:r>
            <a:r>
              <a:rPr lang="en-US" dirty="0"/>
              <a:t>. To do that, use the </a:t>
            </a:r>
            <a:r>
              <a:rPr lang="en-US" dirty="0" err="1">
                <a:latin typeface="Courier New" pitchFamily="49" charset="0"/>
              </a:rPr>
              <a:t>int</a:t>
            </a:r>
            <a:r>
              <a:rPr lang="en-US" dirty="0"/>
              <a:t> cast operator like this:</a:t>
            </a:r>
          </a:p>
          <a:p>
            <a:pPr lvl="1" eaLnBrk="1" hangingPunct="1">
              <a:spcBef>
                <a:spcPct val="50000"/>
              </a:spcBef>
              <a:buFont typeface="Wingdings" pitchFamily="2" charset="2"/>
              <a:buNone/>
              <a:tabLst>
                <a:tab pos="1657350" algn="l"/>
                <a:tab pos="2743200" algn="l"/>
                <a:tab pos="3886200" algn="l"/>
                <a:tab pos="5029200" algn="l"/>
                <a:tab pos="6629400" algn="r"/>
              </a:tabLst>
              <a:defRPr/>
            </a:pPr>
            <a:r>
              <a:rPr lang="en-US" sz="1600" dirty="0" err="1">
                <a:latin typeface="Courier New" pitchFamily="49" charset="0"/>
              </a:rPr>
              <a:t>interestInDollars</a:t>
            </a:r>
            <a:r>
              <a:rPr lang="en-US" sz="1600" dirty="0">
                <a:latin typeface="Courier New" pitchFamily="49" charset="0"/>
              </a:rPr>
              <a:t> = (</a:t>
            </a:r>
            <a:r>
              <a:rPr lang="en-US" sz="1600" dirty="0" err="1">
                <a:latin typeface="Courier New" pitchFamily="49" charset="0"/>
              </a:rPr>
              <a:t>int</a:t>
            </a:r>
            <a:r>
              <a:rPr lang="en-US" sz="1600" dirty="0">
                <a:latin typeface="Courier New" pitchFamily="49" charset="0"/>
              </a:rPr>
              <a:t>) interest;</a:t>
            </a:r>
          </a:p>
        </p:txBody>
      </p:sp>
      <p:sp>
        <p:nvSpPr>
          <p:cNvPr id="55300" name="Rectangle 19">
            <a:extLst>
              <a:ext uri="{FF2B5EF4-FFF2-40B4-BE49-F238E27FC236}">
                <a16:creationId xmlns:a16="http://schemas.microsoft.com/office/drawing/2014/main" id="{41590159-783F-6085-E225-7C019E5EAEC3}"/>
              </a:ext>
            </a:extLst>
          </p:cNvPr>
          <p:cNvSpPr>
            <a:spLocks noChangeArrowheads="1"/>
          </p:cNvSpPr>
          <p:nvPr/>
        </p:nvSpPr>
        <p:spPr bwMode="auto">
          <a:xfrm>
            <a:off x="1295400" y="3257550"/>
            <a:ext cx="895350" cy="247650"/>
          </a:xfrm>
          <a:prstGeom prst="rect">
            <a:avLst/>
          </a:prstGeom>
          <a:solidFill>
            <a:schemeClr val="accent1">
              <a:alpha val="0"/>
            </a:schemeClr>
          </a:solidFill>
          <a:ln w="9525">
            <a:solidFill>
              <a:srgbClr val="0000FF"/>
            </a:solidFill>
            <a:prstDash val="dash"/>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5301" name="Text Box 20">
            <a:extLst>
              <a:ext uri="{FF2B5EF4-FFF2-40B4-BE49-F238E27FC236}">
                <a16:creationId xmlns:a16="http://schemas.microsoft.com/office/drawing/2014/main" id="{0028002B-FA3C-ECE5-AC1D-00CBFF80FA02}"/>
              </a:ext>
            </a:extLst>
          </p:cNvPr>
          <p:cNvSpPr txBox="1">
            <a:spLocks noChangeArrowheads="1"/>
          </p:cNvSpPr>
          <p:nvPr/>
        </p:nvSpPr>
        <p:spPr bwMode="auto">
          <a:xfrm>
            <a:off x="3962400" y="2743200"/>
            <a:ext cx="1447800" cy="34607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a:t>cast operator</a:t>
            </a:r>
          </a:p>
        </p:txBody>
      </p:sp>
      <p:sp>
        <p:nvSpPr>
          <p:cNvPr id="55302" name="Line 21">
            <a:extLst>
              <a:ext uri="{FF2B5EF4-FFF2-40B4-BE49-F238E27FC236}">
                <a16:creationId xmlns:a16="http://schemas.microsoft.com/office/drawing/2014/main" id="{33EA7831-4750-4F97-9AFE-8450492CE994}"/>
              </a:ext>
            </a:extLst>
          </p:cNvPr>
          <p:cNvSpPr>
            <a:spLocks noChangeShapeType="1"/>
          </p:cNvSpPr>
          <p:nvPr/>
        </p:nvSpPr>
        <p:spPr bwMode="auto">
          <a:xfrm flipH="1">
            <a:off x="2209800" y="2971800"/>
            <a:ext cx="1752600" cy="3048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 name="Footer Placeholder 3">
            <a:extLst>
              <a:ext uri="{FF2B5EF4-FFF2-40B4-BE49-F238E27FC236}">
                <a16:creationId xmlns:a16="http://schemas.microsoft.com/office/drawing/2014/main" id="{FC5FF5E0-46B9-162B-86AC-D04C413B1AC2}"/>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25A5275-8FF7-1F8F-4414-47AFD73D7B56}"/>
              </a:ext>
            </a:extLst>
          </p:cNvPr>
          <p:cNvSpPr>
            <a:spLocks noGrp="1" noChangeArrowheads="1"/>
          </p:cNvSpPr>
          <p:nvPr>
            <p:ph type="title"/>
          </p:nvPr>
        </p:nvSpPr>
        <p:spPr>
          <a:xfrm>
            <a:off x="1150938" y="304800"/>
            <a:ext cx="7459662" cy="754063"/>
          </a:xfrm>
        </p:spPr>
        <p:txBody>
          <a:bodyPr/>
          <a:lstStyle/>
          <a:p>
            <a:pPr eaLnBrk="1" hangingPunct="1"/>
            <a:r>
              <a:rPr lang="en-US" altLang="en-US"/>
              <a:t>Type Casting</a:t>
            </a:r>
          </a:p>
        </p:txBody>
      </p:sp>
      <p:sp>
        <p:nvSpPr>
          <p:cNvPr id="56323" name="Rectangle 3">
            <a:extLst>
              <a:ext uri="{FF2B5EF4-FFF2-40B4-BE49-F238E27FC236}">
                <a16:creationId xmlns:a16="http://schemas.microsoft.com/office/drawing/2014/main" id="{758E8009-32DC-8460-79A7-E1C312FE70AF}"/>
              </a:ext>
            </a:extLst>
          </p:cNvPr>
          <p:cNvSpPr>
            <a:spLocks noGrp="1" noChangeArrowheads="1"/>
          </p:cNvSpPr>
          <p:nvPr>
            <p:ph type="body" idx="1"/>
          </p:nvPr>
        </p:nvSpPr>
        <p:spPr>
          <a:xfrm>
            <a:off x="762000" y="1485900"/>
            <a:ext cx="7848600" cy="4991100"/>
          </a:xfrm>
        </p:spPr>
        <p:txBody>
          <a:bodyPr/>
          <a:lstStyle/>
          <a:p>
            <a:pPr eaLnBrk="1" hangingPunct="1">
              <a:tabLst>
                <a:tab pos="1657350" algn="l"/>
                <a:tab pos="2743200" algn="l"/>
                <a:tab pos="3886200" algn="l"/>
                <a:tab pos="5029200" algn="l"/>
                <a:tab pos="6629400" algn="r"/>
              </a:tabLst>
            </a:pPr>
            <a:r>
              <a:rPr lang="en-US" altLang="en-US"/>
              <a:t>If you ever need to cast more than just a single value or variable (i.e., you need to cast an expression), then make sure to put parentheses around the entire thing that you want casted. Note this example:</a:t>
            </a:r>
          </a:p>
          <a:p>
            <a:pPr lvl="1" eaLnBrk="1" hangingPunct="1">
              <a:spcBef>
                <a:spcPct val="50000"/>
              </a:spcBef>
              <a:buFont typeface="Wingdings" panose="05000000000000000000" pitchFamily="2" charset="2"/>
              <a:buNone/>
              <a:tabLst>
                <a:tab pos="1657350" algn="l"/>
                <a:tab pos="2743200" algn="l"/>
                <a:tab pos="3886200" algn="l"/>
                <a:tab pos="5029200" algn="l"/>
                <a:tab pos="6629400" algn="r"/>
              </a:tabLst>
            </a:pPr>
            <a:r>
              <a:rPr lang="en-US" altLang="en-US" sz="1600">
                <a:latin typeface="Courier New" panose="02070309020205020404" pitchFamily="49" charset="0"/>
              </a:rPr>
              <a:t>double interestRate;</a:t>
            </a:r>
          </a:p>
          <a:p>
            <a:pPr lvl="1" eaLnBrk="1" hangingPunct="1">
              <a:buFont typeface="Wingdings" panose="05000000000000000000" pitchFamily="2" charset="2"/>
              <a:buNone/>
              <a:tabLst>
                <a:tab pos="1657350" algn="l"/>
                <a:tab pos="2743200" algn="l"/>
                <a:tab pos="3886200" algn="l"/>
                <a:tab pos="5029200" algn="l"/>
                <a:tab pos="6629400" algn="r"/>
              </a:tabLst>
            </a:pPr>
            <a:r>
              <a:rPr lang="en-US" altLang="en-US" sz="1600">
                <a:latin typeface="Courier New" panose="02070309020205020404" pitchFamily="49" charset="0"/>
              </a:rPr>
              <a:t>double balance;</a:t>
            </a:r>
          </a:p>
          <a:p>
            <a:pPr lvl="1" eaLnBrk="1" hangingPunct="1">
              <a:buFont typeface="Wingdings" panose="05000000000000000000" pitchFamily="2" charset="2"/>
              <a:buNone/>
              <a:tabLst>
                <a:tab pos="1657350" algn="l"/>
                <a:tab pos="2743200" algn="l"/>
                <a:tab pos="3886200" algn="l"/>
                <a:tab pos="5029200" algn="l"/>
                <a:tab pos="6629400" algn="r"/>
              </a:tabLst>
            </a:pPr>
            <a:r>
              <a:rPr lang="en-US" altLang="en-US" sz="1600">
                <a:latin typeface="Courier New" panose="02070309020205020404" pitchFamily="49" charset="0"/>
              </a:rPr>
              <a:t>int interestInDollars;</a:t>
            </a:r>
          </a:p>
          <a:p>
            <a:pPr lvl="1" eaLnBrk="1" hangingPunct="1">
              <a:buFont typeface="Wingdings" panose="05000000000000000000" pitchFamily="2" charset="2"/>
              <a:buNone/>
              <a:tabLst>
                <a:tab pos="1657350" algn="l"/>
                <a:tab pos="2743200" algn="l"/>
                <a:tab pos="3886200" algn="l"/>
                <a:tab pos="5029200" algn="l"/>
                <a:tab pos="6629400" algn="r"/>
              </a:tabLst>
            </a:pPr>
            <a:r>
              <a:rPr lang="en-US" altLang="en-US" sz="1600">
                <a:latin typeface="Courier New" panose="02070309020205020404" pitchFamily="49" charset="0"/>
              </a:rPr>
              <a:t>...</a:t>
            </a:r>
          </a:p>
          <a:p>
            <a:pPr lvl="1" eaLnBrk="1" hangingPunct="1">
              <a:spcAft>
                <a:spcPct val="50000"/>
              </a:spcAft>
              <a:buFont typeface="Wingdings" panose="05000000000000000000" pitchFamily="2" charset="2"/>
              <a:buNone/>
              <a:tabLst>
                <a:tab pos="1657350" algn="l"/>
                <a:tab pos="2743200" algn="l"/>
                <a:tab pos="3886200" algn="l"/>
                <a:tab pos="5029200" algn="l"/>
                <a:tab pos="6629400" algn="r"/>
              </a:tabLst>
            </a:pPr>
            <a:r>
              <a:rPr lang="en-US" altLang="en-US" sz="1600">
                <a:latin typeface="Courier New" panose="02070309020205020404" pitchFamily="49" charset="0"/>
              </a:rPr>
              <a:t>interestInDollars = (int) (balance * interestRate);</a:t>
            </a:r>
            <a:endParaRPr lang="en-US" altLang="en-US" sz="1400">
              <a:latin typeface="Courier New" panose="02070309020205020404" pitchFamily="49" charset="0"/>
            </a:endParaRPr>
          </a:p>
        </p:txBody>
      </p:sp>
      <p:sp>
        <p:nvSpPr>
          <p:cNvPr id="56324" name="Text Box 10">
            <a:extLst>
              <a:ext uri="{FF2B5EF4-FFF2-40B4-BE49-F238E27FC236}">
                <a16:creationId xmlns:a16="http://schemas.microsoft.com/office/drawing/2014/main" id="{CF09149B-64A1-9916-83C2-FFCC0F1E355E}"/>
              </a:ext>
            </a:extLst>
          </p:cNvPr>
          <p:cNvSpPr txBox="1">
            <a:spLocks noChangeArrowheads="1"/>
          </p:cNvSpPr>
          <p:nvPr/>
        </p:nvSpPr>
        <p:spPr bwMode="auto">
          <a:xfrm>
            <a:off x="4343400" y="4114800"/>
            <a:ext cx="3581400" cy="376238"/>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Parentheses are necessary here.</a:t>
            </a:r>
          </a:p>
        </p:txBody>
      </p:sp>
      <p:sp>
        <p:nvSpPr>
          <p:cNvPr id="56325" name="Line 11">
            <a:extLst>
              <a:ext uri="{FF2B5EF4-FFF2-40B4-BE49-F238E27FC236}">
                <a16:creationId xmlns:a16="http://schemas.microsoft.com/office/drawing/2014/main" id="{0B2056F4-DA8D-AD72-4E0A-3579C3D6F999}"/>
              </a:ext>
            </a:extLst>
          </p:cNvPr>
          <p:cNvSpPr>
            <a:spLocks noChangeShapeType="1"/>
          </p:cNvSpPr>
          <p:nvPr/>
        </p:nvSpPr>
        <p:spPr bwMode="auto">
          <a:xfrm>
            <a:off x="4572000" y="4495800"/>
            <a:ext cx="0" cy="3810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6326" name="Line 12">
            <a:extLst>
              <a:ext uri="{FF2B5EF4-FFF2-40B4-BE49-F238E27FC236}">
                <a16:creationId xmlns:a16="http://schemas.microsoft.com/office/drawing/2014/main" id="{06581142-DF0E-3E59-7DC4-F216565112B3}"/>
              </a:ext>
            </a:extLst>
          </p:cNvPr>
          <p:cNvSpPr>
            <a:spLocks noChangeShapeType="1"/>
          </p:cNvSpPr>
          <p:nvPr/>
        </p:nvSpPr>
        <p:spPr bwMode="auto">
          <a:xfrm>
            <a:off x="7315200" y="4495800"/>
            <a:ext cx="0" cy="3810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 name="Footer Placeholder 3">
            <a:extLst>
              <a:ext uri="{FF2B5EF4-FFF2-40B4-BE49-F238E27FC236}">
                <a16:creationId xmlns:a16="http://schemas.microsoft.com/office/drawing/2014/main" id="{92593BFF-D23C-1CEA-0C1D-735AF499DBC5}"/>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5D56D46-161C-BAC1-0805-CA2194E65DEF}"/>
              </a:ext>
            </a:extLst>
          </p:cNvPr>
          <p:cNvSpPr>
            <a:spLocks noGrp="1" noChangeArrowheads="1"/>
          </p:cNvSpPr>
          <p:nvPr>
            <p:ph type="title"/>
          </p:nvPr>
        </p:nvSpPr>
        <p:spPr>
          <a:xfrm>
            <a:off x="1150938" y="341313"/>
            <a:ext cx="7002462" cy="754062"/>
          </a:xfrm>
        </p:spPr>
        <p:txBody>
          <a:bodyPr/>
          <a:lstStyle/>
          <a:p>
            <a:pPr eaLnBrk="1" hangingPunct="1"/>
            <a:r>
              <a:rPr lang="en-US" altLang="en-US" sz="2800"/>
              <a:t>Primitive Variables vs. Reference Variables</a:t>
            </a:r>
          </a:p>
        </p:txBody>
      </p:sp>
      <p:sp>
        <p:nvSpPr>
          <p:cNvPr id="40963" name="Rectangle 3">
            <a:extLst>
              <a:ext uri="{FF2B5EF4-FFF2-40B4-BE49-F238E27FC236}">
                <a16:creationId xmlns:a16="http://schemas.microsoft.com/office/drawing/2014/main" id="{A420BA34-B134-FFDC-A136-111251B38AC3}"/>
              </a:ext>
            </a:extLst>
          </p:cNvPr>
          <p:cNvSpPr>
            <a:spLocks noGrp="1" noChangeArrowheads="1"/>
          </p:cNvSpPr>
          <p:nvPr>
            <p:ph type="body" idx="1"/>
          </p:nvPr>
        </p:nvSpPr>
        <p:spPr>
          <a:xfrm>
            <a:off x="762000" y="1524000"/>
            <a:ext cx="7848600" cy="4572000"/>
          </a:xfrm>
        </p:spPr>
        <p:txBody>
          <a:bodyPr>
            <a:normAutofit fontScale="92500" lnSpcReduction="20000"/>
          </a:bodyPr>
          <a:lstStyle/>
          <a:p>
            <a:pPr eaLnBrk="1" hangingPunct="1">
              <a:lnSpc>
                <a:spcPct val="90000"/>
              </a:lnSpc>
              <a:tabLst>
                <a:tab pos="3200400" algn="l"/>
              </a:tabLst>
              <a:defRPr/>
            </a:pPr>
            <a:r>
              <a:rPr lang="en-US" dirty="0"/>
              <a:t>There are two basic categories of variables in Java – primitive variables and reference variables.</a:t>
            </a:r>
          </a:p>
          <a:p>
            <a:pPr eaLnBrk="1" hangingPunct="1">
              <a:lnSpc>
                <a:spcPct val="90000"/>
              </a:lnSpc>
              <a:tabLst>
                <a:tab pos="3200400" algn="l"/>
              </a:tabLst>
              <a:defRPr/>
            </a:pPr>
            <a:r>
              <a:rPr lang="en-US" dirty="0"/>
              <a:t>Primitive variables hold only one piece of data. Primitive variables are declared with a primitive type and those types include:</a:t>
            </a:r>
          </a:p>
          <a:p>
            <a:pPr lvl="1" eaLnBrk="1" hangingPunct="1">
              <a:lnSpc>
                <a:spcPct val="90000"/>
              </a:lnSpc>
              <a:tabLst>
                <a:tab pos="3200400" algn="l"/>
              </a:tabLst>
              <a:defRPr/>
            </a:pPr>
            <a:r>
              <a:rPr lang="en-US" dirty="0" err="1">
                <a:latin typeface="Courier New" pitchFamily="49" charset="0"/>
              </a:rPr>
              <a:t>int</a:t>
            </a:r>
            <a:r>
              <a:rPr lang="en-US" dirty="0"/>
              <a:t>, </a:t>
            </a:r>
            <a:r>
              <a:rPr lang="en-US" dirty="0">
                <a:latin typeface="Courier New" pitchFamily="49" charset="0"/>
              </a:rPr>
              <a:t>long</a:t>
            </a:r>
            <a:r>
              <a:rPr lang="en-US" dirty="0"/>
              <a:t>	(integer types)</a:t>
            </a:r>
          </a:p>
          <a:p>
            <a:pPr lvl="1" eaLnBrk="1" hangingPunct="1">
              <a:lnSpc>
                <a:spcPct val="90000"/>
              </a:lnSpc>
              <a:tabLst>
                <a:tab pos="3200400" algn="l"/>
              </a:tabLst>
              <a:defRPr/>
            </a:pPr>
            <a:r>
              <a:rPr lang="en-US" dirty="0">
                <a:latin typeface="Courier New" pitchFamily="49" charset="0"/>
              </a:rPr>
              <a:t>float</a:t>
            </a:r>
            <a:r>
              <a:rPr lang="en-US" dirty="0"/>
              <a:t>, </a:t>
            </a:r>
            <a:r>
              <a:rPr lang="en-US" dirty="0">
                <a:latin typeface="Courier New" pitchFamily="49" charset="0"/>
              </a:rPr>
              <a:t>double	</a:t>
            </a:r>
            <a:r>
              <a:rPr lang="en-US" dirty="0"/>
              <a:t>(floating point types)</a:t>
            </a:r>
          </a:p>
          <a:p>
            <a:pPr lvl="1" eaLnBrk="1" hangingPunct="1">
              <a:lnSpc>
                <a:spcPct val="90000"/>
              </a:lnSpc>
              <a:tabLst>
                <a:tab pos="3200400" algn="l"/>
              </a:tabLst>
              <a:defRPr/>
            </a:pPr>
            <a:r>
              <a:rPr lang="en-US" dirty="0">
                <a:latin typeface="Courier New" pitchFamily="49" charset="0"/>
              </a:rPr>
              <a:t>char</a:t>
            </a:r>
            <a:r>
              <a:rPr lang="en-US" dirty="0"/>
              <a:t>	(character type)</a:t>
            </a:r>
          </a:p>
          <a:p>
            <a:pPr eaLnBrk="1" hangingPunct="1">
              <a:lnSpc>
                <a:spcPct val="90000"/>
              </a:lnSpc>
              <a:tabLst>
                <a:tab pos="3200400" algn="l"/>
              </a:tabLst>
              <a:defRPr/>
            </a:pPr>
            <a:r>
              <a:rPr lang="en-US" dirty="0"/>
              <a:t>Reference variables are more complex - they can hold a group of related data. Reference variables are declared with a reference type and here are some example reference types:</a:t>
            </a:r>
          </a:p>
          <a:p>
            <a:pPr lvl="1" eaLnBrk="1" hangingPunct="1">
              <a:lnSpc>
                <a:spcPct val="90000"/>
              </a:lnSpc>
              <a:tabLst>
                <a:tab pos="3200400" algn="l"/>
              </a:tabLst>
              <a:defRPr/>
            </a:pPr>
            <a:r>
              <a:rPr lang="en-US" dirty="0">
                <a:latin typeface="Courier New" pitchFamily="49" charset="0"/>
              </a:rPr>
              <a:t>String</a:t>
            </a:r>
            <a:r>
              <a:rPr lang="en-US" dirty="0"/>
              <a:t>, </a:t>
            </a:r>
            <a:r>
              <a:rPr lang="en-US" dirty="0">
                <a:latin typeface="Courier New" pitchFamily="49" charset="0"/>
              </a:rPr>
              <a:t>Calendar</a:t>
            </a:r>
            <a:r>
              <a:rPr lang="en-US" dirty="0"/>
              <a:t>, programmer-defined classes</a:t>
            </a:r>
          </a:p>
        </p:txBody>
      </p:sp>
      <p:sp>
        <p:nvSpPr>
          <p:cNvPr id="57348" name="Text Box 13">
            <a:extLst>
              <a:ext uri="{FF2B5EF4-FFF2-40B4-BE49-F238E27FC236}">
                <a16:creationId xmlns:a16="http://schemas.microsoft.com/office/drawing/2014/main" id="{19B2336A-06D0-2430-FC47-45166B16252D}"/>
              </a:ext>
            </a:extLst>
          </p:cNvPr>
          <p:cNvSpPr txBox="1">
            <a:spLocks noChangeArrowheads="1"/>
          </p:cNvSpPr>
          <p:nvPr/>
        </p:nvSpPr>
        <p:spPr bwMode="auto">
          <a:xfrm>
            <a:off x="1524000" y="6024563"/>
            <a:ext cx="5410200" cy="376237"/>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Reference types start with an uppercase first letter.</a:t>
            </a:r>
          </a:p>
        </p:txBody>
      </p:sp>
      <p:sp>
        <p:nvSpPr>
          <p:cNvPr id="57349" name="Line 14">
            <a:extLst>
              <a:ext uri="{FF2B5EF4-FFF2-40B4-BE49-F238E27FC236}">
                <a16:creationId xmlns:a16="http://schemas.microsoft.com/office/drawing/2014/main" id="{D5907200-3F88-CC03-9EC9-7183DAA7D74C}"/>
              </a:ext>
            </a:extLst>
          </p:cNvPr>
          <p:cNvSpPr>
            <a:spLocks noChangeShapeType="1"/>
          </p:cNvSpPr>
          <p:nvPr/>
        </p:nvSpPr>
        <p:spPr bwMode="auto">
          <a:xfrm flipV="1">
            <a:off x="3048000" y="5762625"/>
            <a:ext cx="0" cy="24765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7350" name="Line 15">
            <a:extLst>
              <a:ext uri="{FF2B5EF4-FFF2-40B4-BE49-F238E27FC236}">
                <a16:creationId xmlns:a16="http://schemas.microsoft.com/office/drawing/2014/main" id="{01FDD57F-DB4F-E129-FA7D-B464643ACD3E}"/>
              </a:ext>
            </a:extLst>
          </p:cNvPr>
          <p:cNvSpPr>
            <a:spLocks noChangeShapeType="1"/>
          </p:cNvSpPr>
          <p:nvPr/>
        </p:nvSpPr>
        <p:spPr bwMode="auto">
          <a:xfrm flipV="1">
            <a:off x="1657350" y="5762625"/>
            <a:ext cx="0" cy="24765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 name="Footer Placeholder 6">
            <a:extLst>
              <a:ext uri="{FF2B5EF4-FFF2-40B4-BE49-F238E27FC236}">
                <a16:creationId xmlns:a16="http://schemas.microsoft.com/office/drawing/2014/main" id="{FD55E958-662E-F779-846B-3908FB836FB7}"/>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13E50D2-5025-A09D-980C-7A59D974DEB3}"/>
              </a:ext>
            </a:extLst>
          </p:cNvPr>
          <p:cNvSpPr>
            <a:spLocks noGrp="1" noChangeArrowheads="1"/>
          </p:cNvSpPr>
          <p:nvPr>
            <p:ph type="title"/>
          </p:nvPr>
        </p:nvSpPr>
        <p:spPr>
          <a:xfrm>
            <a:off x="1908175" y="260350"/>
            <a:ext cx="6767513" cy="1143000"/>
          </a:xfrm>
        </p:spPr>
        <p:txBody>
          <a:bodyPr/>
          <a:lstStyle/>
          <a:p>
            <a:pPr eaLnBrk="1" hangingPunct="1"/>
            <a:r>
              <a:rPr lang="en-US" altLang="en-US"/>
              <a:t>If/Else</a:t>
            </a:r>
          </a:p>
        </p:txBody>
      </p:sp>
      <p:sp>
        <p:nvSpPr>
          <p:cNvPr id="58371" name="Rectangle 3">
            <a:extLst>
              <a:ext uri="{FF2B5EF4-FFF2-40B4-BE49-F238E27FC236}">
                <a16:creationId xmlns:a16="http://schemas.microsoft.com/office/drawing/2014/main" id="{7BA72118-BFED-6135-4455-B078B255592C}"/>
              </a:ext>
            </a:extLst>
          </p:cNvPr>
          <p:cNvSpPr>
            <a:spLocks noGrp="1" noChangeArrowheads="1"/>
          </p:cNvSpPr>
          <p:nvPr>
            <p:ph type="body" idx="1"/>
          </p:nvPr>
        </p:nvSpPr>
        <p:spPr/>
        <p:txBody>
          <a:bodyPr/>
          <a:lstStyle/>
          <a:p>
            <a:pPr eaLnBrk="1" hangingPunct="1">
              <a:lnSpc>
                <a:spcPct val="90000"/>
              </a:lnSpc>
            </a:pPr>
            <a:r>
              <a:rPr lang="en-US" altLang="en-US"/>
              <a:t>if  (logic condition) {</a:t>
            </a:r>
            <a:br>
              <a:rPr lang="en-US" altLang="en-US"/>
            </a:br>
            <a:r>
              <a:rPr lang="en-US" altLang="en-US" i="1">
                <a:solidFill>
                  <a:schemeClr val="accent1"/>
                </a:solidFill>
              </a:rPr>
              <a:t>something</a:t>
            </a:r>
            <a:br>
              <a:rPr lang="en-US" altLang="en-US" i="1"/>
            </a:br>
            <a:r>
              <a:rPr lang="en-US" altLang="en-US"/>
              <a:t>}</a:t>
            </a:r>
            <a:br>
              <a:rPr lang="en-US" altLang="en-US"/>
            </a:br>
            <a:r>
              <a:rPr lang="en-US" altLang="en-US" i="1"/>
              <a:t>else if (logic condition) {</a:t>
            </a:r>
            <a:br>
              <a:rPr lang="en-US" altLang="en-US" i="1"/>
            </a:br>
            <a:r>
              <a:rPr lang="en-US" altLang="en-US" i="1">
                <a:solidFill>
                  <a:srgbClr val="FF0066"/>
                </a:solidFill>
              </a:rPr>
              <a:t>  </a:t>
            </a:r>
            <a:r>
              <a:rPr lang="en-US" altLang="en-US" i="1">
                <a:solidFill>
                  <a:schemeClr val="accent1"/>
                </a:solidFill>
              </a:rPr>
              <a:t>something</a:t>
            </a:r>
            <a:br>
              <a:rPr lang="en-US" altLang="en-US" i="1">
                <a:solidFill>
                  <a:srgbClr val="FF0066"/>
                </a:solidFill>
              </a:rPr>
            </a:br>
            <a:r>
              <a:rPr lang="en-US" altLang="en-US" i="1"/>
              <a:t>}</a:t>
            </a:r>
            <a:br>
              <a:rPr lang="en-US" altLang="en-US" i="1">
                <a:solidFill>
                  <a:srgbClr val="FF0066"/>
                </a:solidFill>
              </a:rPr>
            </a:br>
            <a:r>
              <a:rPr lang="en-US" altLang="en-US" i="1"/>
              <a:t>else {</a:t>
            </a:r>
            <a:br>
              <a:rPr lang="en-US" altLang="en-US" i="1">
                <a:solidFill>
                  <a:schemeClr val="bg2"/>
                </a:solidFill>
              </a:rPr>
            </a:br>
            <a:r>
              <a:rPr lang="en-US" altLang="en-US" i="1">
                <a:solidFill>
                  <a:schemeClr val="accent1"/>
                </a:solidFill>
              </a:rPr>
              <a:t>something else</a:t>
            </a:r>
            <a:br>
              <a:rPr lang="en-US" altLang="en-US" i="1">
                <a:solidFill>
                  <a:schemeClr val="bg2"/>
                </a:solidFill>
              </a:rPr>
            </a:br>
            <a:r>
              <a:rPr lang="en-US" altLang="en-US" i="1"/>
              <a:t>}</a:t>
            </a:r>
            <a:br>
              <a:rPr lang="en-US" altLang="en-US" i="1">
                <a:solidFill>
                  <a:schemeClr val="bg2"/>
                </a:solidFill>
              </a:rPr>
            </a:br>
            <a:endParaRPr lang="en-US" altLang="en-US" i="1">
              <a:solidFill>
                <a:schemeClr val="bg2"/>
              </a:solidFill>
            </a:endParaRPr>
          </a:p>
          <a:p>
            <a:pPr eaLnBrk="1" hangingPunct="1">
              <a:lnSpc>
                <a:spcPct val="90000"/>
              </a:lnSpc>
            </a:pPr>
            <a:endParaRPr lang="en-US" altLang="en-US"/>
          </a:p>
        </p:txBody>
      </p:sp>
      <p:sp>
        <p:nvSpPr>
          <p:cNvPr id="5" name="Footer Placeholder 3">
            <a:extLst>
              <a:ext uri="{FF2B5EF4-FFF2-40B4-BE49-F238E27FC236}">
                <a16:creationId xmlns:a16="http://schemas.microsoft.com/office/drawing/2014/main" id="{E2375A78-9794-0FD8-D1ED-523109F9224B}"/>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F645B5-FED3-AF77-94D2-7F50B5FDEB9F}"/>
              </a:ext>
            </a:extLst>
          </p:cNvPr>
          <p:cNvSpPr>
            <a:spLocks noGrp="1" noChangeArrowheads="1"/>
          </p:cNvSpPr>
          <p:nvPr>
            <p:ph type="title"/>
          </p:nvPr>
        </p:nvSpPr>
        <p:spPr>
          <a:xfrm>
            <a:off x="685800" y="0"/>
            <a:ext cx="7772400" cy="1428750"/>
          </a:xfrm>
        </p:spPr>
        <p:txBody>
          <a:bodyPr/>
          <a:lstStyle/>
          <a:p>
            <a:pPr eaLnBrk="1" hangingPunct="1"/>
            <a:r>
              <a:rPr lang="en-US" altLang="en-US"/>
              <a:t>JDK Editions</a:t>
            </a:r>
          </a:p>
        </p:txBody>
      </p:sp>
      <p:sp>
        <p:nvSpPr>
          <p:cNvPr id="13315" name="Rectangle 3">
            <a:extLst>
              <a:ext uri="{FF2B5EF4-FFF2-40B4-BE49-F238E27FC236}">
                <a16:creationId xmlns:a16="http://schemas.microsoft.com/office/drawing/2014/main" id="{76CF2093-59CE-DB7A-E9F4-85F794F4D59A}"/>
              </a:ext>
            </a:extLst>
          </p:cNvPr>
          <p:cNvSpPr>
            <a:spLocks noGrp="1" noChangeArrowheads="1"/>
          </p:cNvSpPr>
          <p:nvPr>
            <p:ph type="body" idx="1"/>
          </p:nvPr>
        </p:nvSpPr>
        <p:spPr>
          <a:xfrm>
            <a:off x="609600" y="1600200"/>
            <a:ext cx="7924800" cy="4648200"/>
          </a:xfrm>
        </p:spPr>
        <p:txBody>
          <a:bodyPr/>
          <a:lstStyle/>
          <a:p>
            <a:pPr eaLnBrk="1" hangingPunct="1">
              <a:lnSpc>
                <a:spcPct val="90000"/>
              </a:lnSpc>
            </a:pPr>
            <a:r>
              <a:rPr lang="en-US" altLang="en-US" sz="3000">
                <a:cs typeface="Times New Roman" panose="02020603050405020304" pitchFamily="18" charset="0"/>
              </a:rPr>
              <a:t>Java Standard Edition (J2SE)</a:t>
            </a:r>
          </a:p>
          <a:p>
            <a:pPr lvl="1" eaLnBrk="1" hangingPunct="1">
              <a:lnSpc>
                <a:spcPct val="90000"/>
              </a:lnSpc>
            </a:pPr>
            <a:r>
              <a:rPr lang="en-US" altLang="en-US" sz="2500">
                <a:cs typeface="Times New Roman" panose="02020603050405020304" pitchFamily="18" charset="0"/>
              </a:rPr>
              <a:t>J2SE can be used to develop client-side standalone applications or applets.</a:t>
            </a:r>
          </a:p>
          <a:p>
            <a:pPr eaLnBrk="1" hangingPunct="1">
              <a:lnSpc>
                <a:spcPct val="90000"/>
              </a:lnSpc>
            </a:pPr>
            <a:r>
              <a:rPr lang="en-US" altLang="en-US" sz="3000">
                <a:cs typeface="Times New Roman" panose="02020603050405020304" pitchFamily="18" charset="0"/>
              </a:rPr>
              <a:t>Java Enterprise Edition (J2EE)</a:t>
            </a:r>
          </a:p>
          <a:p>
            <a:pPr lvl="1" eaLnBrk="1" hangingPunct="1">
              <a:lnSpc>
                <a:spcPct val="90000"/>
              </a:lnSpc>
            </a:pPr>
            <a:r>
              <a:rPr lang="en-US" altLang="en-US" sz="2500">
                <a:cs typeface="Times New Roman" panose="02020603050405020304" pitchFamily="18" charset="0"/>
              </a:rPr>
              <a:t>J2EE can be used to develop server-side applications such as Java servlets and Java ServerPages. </a:t>
            </a:r>
          </a:p>
          <a:p>
            <a:pPr eaLnBrk="1" hangingPunct="1">
              <a:lnSpc>
                <a:spcPct val="90000"/>
              </a:lnSpc>
            </a:pPr>
            <a:r>
              <a:rPr lang="en-US" altLang="en-US" sz="3000">
                <a:cs typeface="Times New Roman" panose="02020603050405020304" pitchFamily="18" charset="0"/>
              </a:rPr>
              <a:t>Java Micro Edition (J2ME). </a:t>
            </a:r>
          </a:p>
          <a:p>
            <a:pPr lvl="1" eaLnBrk="1" hangingPunct="1">
              <a:lnSpc>
                <a:spcPct val="90000"/>
              </a:lnSpc>
            </a:pPr>
            <a:r>
              <a:rPr lang="en-US" altLang="en-US" sz="2500">
                <a:cs typeface="Times New Roman" panose="02020603050405020304" pitchFamily="18" charset="0"/>
              </a:rPr>
              <a:t>J2ME can be used to develop applications for mobile devices such as cell phones. </a:t>
            </a:r>
          </a:p>
          <a:p>
            <a:pPr eaLnBrk="1" hangingPunct="1">
              <a:lnSpc>
                <a:spcPct val="90000"/>
              </a:lnSpc>
              <a:buFont typeface="Monotype Sorts"/>
              <a:buNone/>
            </a:pPr>
            <a:endParaRPr lang="en-US" altLang="en-US" sz="3000">
              <a:cs typeface="Times New Roman" panose="02020603050405020304" pitchFamily="18" charset="0"/>
            </a:endParaRPr>
          </a:p>
        </p:txBody>
      </p:sp>
      <p:sp>
        <p:nvSpPr>
          <p:cNvPr id="6" name="Footer Placeholder 3">
            <a:extLst>
              <a:ext uri="{FF2B5EF4-FFF2-40B4-BE49-F238E27FC236}">
                <a16:creationId xmlns:a16="http://schemas.microsoft.com/office/drawing/2014/main" id="{E2B7E128-1631-DDD1-E0DA-6834DA945242}"/>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19E9D05-6AF4-7B7F-DA49-1483D8F48670}"/>
              </a:ext>
            </a:extLst>
          </p:cNvPr>
          <p:cNvSpPr>
            <a:spLocks noGrp="1" noChangeArrowheads="1"/>
          </p:cNvSpPr>
          <p:nvPr>
            <p:ph type="title"/>
          </p:nvPr>
        </p:nvSpPr>
        <p:spPr>
          <a:xfrm>
            <a:off x="1908175" y="260350"/>
            <a:ext cx="6767513" cy="1143000"/>
          </a:xfrm>
        </p:spPr>
        <p:txBody>
          <a:bodyPr/>
          <a:lstStyle/>
          <a:p>
            <a:pPr eaLnBrk="1" hangingPunct="1"/>
            <a:r>
              <a:rPr lang="en-US" altLang="en-US"/>
              <a:t>Nested IF</a:t>
            </a:r>
          </a:p>
        </p:txBody>
      </p:sp>
      <p:sp>
        <p:nvSpPr>
          <p:cNvPr id="59395" name="Rectangle 3">
            <a:extLst>
              <a:ext uri="{FF2B5EF4-FFF2-40B4-BE49-F238E27FC236}">
                <a16:creationId xmlns:a16="http://schemas.microsoft.com/office/drawing/2014/main" id="{5DF750B5-242D-D415-317A-1AB8C20DE4A4}"/>
              </a:ext>
            </a:extLst>
          </p:cNvPr>
          <p:cNvSpPr>
            <a:spLocks noGrp="1" noChangeArrowheads="1"/>
          </p:cNvSpPr>
          <p:nvPr>
            <p:ph type="body" idx="1"/>
          </p:nvPr>
        </p:nvSpPr>
        <p:spPr/>
        <p:txBody>
          <a:bodyPr/>
          <a:lstStyle/>
          <a:p>
            <a:pPr eaLnBrk="1" hangingPunct="1">
              <a:lnSpc>
                <a:spcPct val="90000"/>
              </a:lnSpc>
              <a:buFontTx/>
              <a:buNone/>
            </a:pPr>
            <a:r>
              <a:rPr lang="en-US" altLang="en-US" sz="2400" b="1"/>
              <a:t>if (  x &lt; 0 ) </a:t>
            </a:r>
            <a:r>
              <a:rPr lang="en-US" altLang="en-US" sz="2400" b="1">
                <a:solidFill>
                  <a:schemeClr val="accent2"/>
                </a:solidFill>
              </a:rPr>
              <a:t>{</a:t>
            </a:r>
            <a:br>
              <a:rPr lang="en-US" altLang="en-US" sz="2400" b="1">
                <a:solidFill>
                  <a:schemeClr val="accent2"/>
                </a:solidFill>
              </a:rPr>
            </a:br>
            <a:r>
              <a:rPr lang="en-US" altLang="en-US" sz="2400" b="1">
                <a:solidFill>
                  <a:schemeClr val="accent2"/>
                </a:solidFill>
              </a:rPr>
              <a:t>System.out.println( “ x is negative “ );</a:t>
            </a:r>
            <a:br>
              <a:rPr lang="en-US" altLang="en-US" sz="2400" b="1">
                <a:solidFill>
                  <a:schemeClr val="accent2"/>
                </a:solidFill>
              </a:rPr>
            </a:br>
            <a:r>
              <a:rPr lang="en-US" altLang="en-US" sz="2400" b="1">
                <a:solidFill>
                  <a:schemeClr val="accent2"/>
                </a:solidFill>
              </a:rPr>
              <a:t>}</a:t>
            </a:r>
          </a:p>
          <a:p>
            <a:pPr eaLnBrk="1" hangingPunct="1">
              <a:lnSpc>
                <a:spcPct val="90000"/>
              </a:lnSpc>
              <a:buFontTx/>
              <a:buNone/>
            </a:pPr>
            <a:r>
              <a:rPr lang="en-US" altLang="en-US" sz="2400" b="1"/>
              <a:t>else  </a:t>
            </a:r>
            <a:r>
              <a:rPr lang="en-US" altLang="en-US" sz="2400" b="1">
                <a:solidFill>
                  <a:srgbClr val="FF0066"/>
                </a:solidFill>
              </a:rPr>
              <a:t>{</a:t>
            </a:r>
            <a:br>
              <a:rPr lang="en-US" altLang="en-US" sz="2400" b="1">
                <a:solidFill>
                  <a:srgbClr val="FF0066"/>
                </a:solidFill>
              </a:rPr>
            </a:br>
            <a:r>
              <a:rPr lang="en-US" altLang="en-US" sz="2400" b="1">
                <a:solidFill>
                  <a:srgbClr val="FF0066"/>
                </a:solidFill>
              </a:rPr>
              <a:t>if   ( x &gt; 0 )  {</a:t>
            </a:r>
            <a:br>
              <a:rPr lang="en-US" altLang="en-US" sz="2400" b="1">
                <a:solidFill>
                  <a:srgbClr val="FF0066"/>
                </a:solidFill>
              </a:rPr>
            </a:br>
            <a:r>
              <a:rPr lang="en-US" altLang="en-US" sz="2400" b="1">
                <a:solidFill>
                  <a:srgbClr val="FF0066"/>
                </a:solidFill>
              </a:rPr>
              <a:t>	System.out.println ( “x is positive” );</a:t>
            </a:r>
            <a:br>
              <a:rPr lang="en-US" altLang="en-US" sz="2400" b="1">
                <a:solidFill>
                  <a:srgbClr val="FF0066"/>
                </a:solidFill>
              </a:rPr>
            </a:br>
            <a:r>
              <a:rPr lang="en-US" altLang="en-US" sz="2400" b="1">
                <a:solidFill>
                  <a:srgbClr val="FF0066"/>
                </a:solidFill>
              </a:rPr>
              <a:t>}</a:t>
            </a:r>
            <a:br>
              <a:rPr lang="en-US" altLang="en-US" sz="2400" b="1">
                <a:solidFill>
                  <a:srgbClr val="FF0066"/>
                </a:solidFill>
              </a:rPr>
            </a:br>
            <a:r>
              <a:rPr lang="en-US" altLang="en-US" sz="2400" b="1">
                <a:solidFill>
                  <a:srgbClr val="FF0066"/>
                </a:solidFill>
              </a:rPr>
              <a:t>//end if x &gt; 0</a:t>
            </a:r>
            <a:br>
              <a:rPr lang="en-US" altLang="en-US" sz="2400" b="1">
                <a:solidFill>
                  <a:srgbClr val="FF0066"/>
                </a:solidFill>
              </a:rPr>
            </a:br>
            <a:r>
              <a:rPr lang="en-US" altLang="en-US" sz="2400" b="1">
                <a:solidFill>
                  <a:srgbClr val="FF0066"/>
                </a:solidFill>
              </a:rPr>
              <a:t>else {</a:t>
            </a:r>
            <a:br>
              <a:rPr lang="en-US" altLang="en-US" sz="2400" b="1">
                <a:solidFill>
                  <a:srgbClr val="FF0066"/>
                </a:solidFill>
              </a:rPr>
            </a:br>
            <a:r>
              <a:rPr lang="en-US" altLang="en-US" sz="2400" b="1">
                <a:solidFill>
                  <a:srgbClr val="FF0066"/>
                </a:solidFill>
              </a:rPr>
              <a:t>System.out.println ( “x is zero “ );</a:t>
            </a:r>
            <a:br>
              <a:rPr lang="en-US" altLang="en-US" sz="2400" b="1">
                <a:solidFill>
                  <a:srgbClr val="FF0066"/>
                </a:solidFill>
              </a:rPr>
            </a:br>
            <a:r>
              <a:rPr lang="en-US" altLang="en-US" sz="2400" b="1">
                <a:solidFill>
                  <a:srgbClr val="FF0066"/>
                </a:solidFill>
              </a:rPr>
              <a:t>}</a:t>
            </a:r>
          </a:p>
          <a:p>
            <a:pPr eaLnBrk="1" hangingPunct="1">
              <a:lnSpc>
                <a:spcPct val="90000"/>
              </a:lnSpc>
              <a:buFontTx/>
              <a:buNone/>
            </a:pPr>
            <a:r>
              <a:rPr lang="en-US" altLang="en-US" sz="2400" b="1">
                <a:solidFill>
                  <a:srgbClr val="FF0066"/>
                </a:solidFill>
              </a:rPr>
              <a:t>} //end else x &gt;=0</a:t>
            </a:r>
            <a:endParaRPr lang="en-US" altLang="en-US" sz="2400" b="1"/>
          </a:p>
        </p:txBody>
      </p:sp>
      <p:sp>
        <p:nvSpPr>
          <p:cNvPr id="5" name="Footer Placeholder 3">
            <a:extLst>
              <a:ext uri="{FF2B5EF4-FFF2-40B4-BE49-F238E27FC236}">
                <a16:creationId xmlns:a16="http://schemas.microsoft.com/office/drawing/2014/main" id="{16BD00A6-D922-D02B-1861-97510140A8B7}"/>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530C15F-B32C-505D-CCE6-A7C3F883C128}"/>
              </a:ext>
            </a:extLst>
          </p:cNvPr>
          <p:cNvSpPr>
            <a:spLocks noGrp="1" noChangeArrowheads="1"/>
          </p:cNvSpPr>
          <p:nvPr>
            <p:ph type="title"/>
          </p:nvPr>
        </p:nvSpPr>
        <p:spPr>
          <a:xfrm>
            <a:off x="1908175" y="260350"/>
            <a:ext cx="6767513" cy="1143000"/>
          </a:xfrm>
        </p:spPr>
        <p:txBody>
          <a:bodyPr/>
          <a:lstStyle/>
          <a:p>
            <a:pPr eaLnBrk="1" hangingPunct="1"/>
            <a:r>
              <a:rPr lang="en-US" altLang="en-US"/>
              <a:t>Switch/Case</a:t>
            </a:r>
          </a:p>
        </p:txBody>
      </p:sp>
      <p:sp>
        <p:nvSpPr>
          <p:cNvPr id="60419" name="Rectangle 3">
            <a:extLst>
              <a:ext uri="{FF2B5EF4-FFF2-40B4-BE49-F238E27FC236}">
                <a16:creationId xmlns:a16="http://schemas.microsoft.com/office/drawing/2014/main" id="{A60165A5-3C80-AF3B-EA9C-B6232F4D85A7}"/>
              </a:ext>
            </a:extLst>
          </p:cNvPr>
          <p:cNvSpPr>
            <a:spLocks noGrp="1" noChangeArrowheads="1"/>
          </p:cNvSpPr>
          <p:nvPr>
            <p:ph type="body" idx="1"/>
          </p:nvPr>
        </p:nvSpPr>
        <p:spPr/>
        <p:txBody>
          <a:bodyPr/>
          <a:lstStyle/>
          <a:p>
            <a:pPr eaLnBrk="1" hangingPunct="1"/>
            <a:r>
              <a:rPr lang="en-US" altLang="en-US"/>
              <a:t>Switch(variable){</a:t>
            </a:r>
          </a:p>
          <a:p>
            <a:pPr lvl="1" eaLnBrk="1" hangingPunct="1">
              <a:buFontTx/>
              <a:buNone/>
            </a:pPr>
            <a:r>
              <a:rPr lang="en-US" altLang="en-US"/>
              <a:t>case(1):   something;</a:t>
            </a:r>
            <a:br>
              <a:rPr lang="en-US" altLang="en-US"/>
            </a:br>
            <a:r>
              <a:rPr lang="en-US" altLang="en-US"/>
              <a:t>		break;</a:t>
            </a:r>
          </a:p>
          <a:p>
            <a:pPr lvl="1" eaLnBrk="1" hangingPunct="1">
              <a:buFontTx/>
              <a:buNone/>
            </a:pPr>
            <a:r>
              <a:rPr lang="en-US" altLang="en-US"/>
              <a:t>case(23): something;</a:t>
            </a:r>
          </a:p>
          <a:p>
            <a:pPr lvl="1" eaLnBrk="1" hangingPunct="1">
              <a:buFontTx/>
              <a:buNone/>
            </a:pPr>
            <a:r>
              <a:rPr lang="en-US" altLang="en-US"/>
              <a:t>			break;</a:t>
            </a:r>
          </a:p>
          <a:p>
            <a:pPr lvl="1" eaLnBrk="1" hangingPunct="1">
              <a:buFontTx/>
              <a:buNone/>
            </a:pPr>
            <a:r>
              <a:rPr lang="en-US" altLang="en-US"/>
              <a:t>default:	something;</a:t>
            </a:r>
          </a:p>
          <a:p>
            <a:pPr lvl="1" eaLnBrk="1" hangingPunct="1">
              <a:buFontTx/>
              <a:buNone/>
            </a:pPr>
            <a:r>
              <a:rPr lang="en-US" altLang="en-US"/>
              <a:t>}</a:t>
            </a:r>
          </a:p>
        </p:txBody>
      </p:sp>
      <p:sp>
        <p:nvSpPr>
          <p:cNvPr id="5" name="Footer Placeholder 3">
            <a:extLst>
              <a:ext uri="{FF2B5EF4-FFF2-40B4-BE49-F238E27FC236}">
                <a16:creationId xmlns:a16="http://schemas.microsoft.com/office/drawing/2014/main" id="{84428F3A-863F-F761-0267-60D745F5F18B}"/>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29F53FD-FEDB-F6E2-A22F-34741F33EE5A}"/>
              </a:ext>
            </a:extLst>
          </p:cNvPr>
          <p:cNvSpPr>
            <a:spLocks noGrp="1" noChangeArrowheads="1"/>
          </p:cNvSpPr>
          <p:nvPr>
            <p:ph type="title"/>
          </p:nvPr>
        </p:nvSpPr>
        <p:spPr>
          <a:xfrm>
            <a:off x="1150938" y="312738"/>
            <a:ext cx="6926262" cy="754062"/>
          </a:xfrm>
        </p:spPr>
        <p:txBody>
          <a:bodyPr/>
          <a:lstStyle/>
          <a:p>
            <a:pPr eaLnBrk="1" hangingPunct="1"/>
            <a:r>
              <a:rPr lang="en-US" altLang="en-US">
                <a:latin typeface="Courier New" panose="02070309020205020404" pitchFamily="49" charset="0"/>
              </a:rPr>
              <a:t>while</a:t>
            </a:r>
            <a:r>
              <a:rPr lang="en-US" altLang="en-US"/>
              <a:t> Loop</a:t>
            </a:r>
          </a:p>
        </p:txBody>
      </p:sp>
      <p:sp>
        <p:nvSpPr>
          <p:cNvPr id="61443" name="Rectangle 3">
            <a:extLst>
              <a:ext uri="{FF2B5EF4-FFF2-40B4-BE49-F238E27FC236}">
                <a16:creationId xmlns:a16="http://schemas.microsoft.com/office/drawing/2014/main" id="{791B17AF-B506-2269-5113-89DDEE99FA68}"/>
              </a:ext>
            </a:extLst>
          </p:cNvPr>
          <p:cNvSpPr>
            <a:spLocks noGrp="1" noChangeArrowheads="1"/>
          </p:cNvSpPr>
          <p:nvPr>
            <p:ph type="body" idx="1"/>
          </p:nvPr>
        </p:nvSpPr>
        <p:spPr>
          <a:xfrm>
            <a:off x="1066800" y="2362200"/>
            <a:ext cx="3505200" cy="4191000"/>
          </a:xfrm>
        </p:spPr>
        <p:txBody>
          <a:bodyPr/>
          <a:lstStyle/>
          <a:p>
            <a:pPr eaLnBrk="1" hangingPunct="1">
              <a:buFont typeface="Wingdings" panose="05000000000000000000" pitchFamily="2" charset="2"/>
              <a:buNone/>
            </a:pPr>
            <a:r>
              <a:rPr lang="en-US" altLang="en-US" u="sng"/>
              <a:t>pseudocode syntax</a:t>
            </a:r>
          </a:p>
          <a:p>
            <a:pPr eaLnBrk="1" hangingPunct="1">
              <a:spcBef>
                <a:spcPct val="100000"/>
              </a:spcBef>
              <a:buFont typeface="Wingdings" panose="05000000000000000000" pitchFamily="2" charset="2"/>
              <a:buNone/>
            </a:pPr>
            <a:r>
              <a:rPr lang="en-US" altLang="en-US" sz="1800">
                <a:latin typeface="Courier New" panose="02070309020205020404" pitchFamily="49" charset="0"/>
              </a:rPr>
              <a:t>while </a:t>
            </a:r>
            <a:r>
              <a:rPr lang="en-US" altLang="en-US" sz="1800" i="1">
                <a:latin typeface="Times New Roman" panose="02020603050405020304" pitchFamily="18" charset="0"/>
              </a:rPr>
              <a:t>&lt;condition&gt;</a:t>
            </a:r>
          </a:p>
          <a:p>
            <a:pPr eaLnBrk="1" hangingPunct="1">
              <a:buFont typeface="Wingdings" panose="05000000000000000000" pitchFamily="2" charset="2"/>
              <a:buNone/>
            </a:pPr>
            <a:r>
              <a:rPr lang="en-US" altLang="en-US" sz="1800">
                <a:latin typeface="Courier New" panose="02070309020205020404" pitchFamily="49" charset="0"/>
              </a:rPr>
              <a:t>  </a:t>
            </a:r>
            <a:r>
              <a:rPr lang="en-US" altLang="en-US" sz="1800" i="1">
                <a:latin typeface="Times New Roman" panose="02020603050405020304" pitchFamily="18" charset="0"/>
              </a:rPr>
              <a:t>&lt;statement(s)&gt;</a:t>
            </a:r>
          </a:p>
        </p:txBody>
      </p:sp>
      <p:sp>
        <p:nvSpPr>
          <p:cNvPr id="61444" name="Rectangle 5">
            <a:extLst>
              <a:ext uri="{FF2B5EF4-FFF2-40B4-BE49-F238E27FC236}">
                <a16:creationId xmlns:a16="http://schemas.microsoft.com/office/drawing/2014/main" id="{65E62502-FE39-9A35-536D-01A9897BE4AB}"/>
              </a:ext>
            </a:extLst>
          </p:cNvPr>
          <p:cNvSpPr>
            <a:spLocks noChangeArrowheads="1"/>
          </p:cNvSpPr>
          <p:nvPr/>
        </p:nvSpPr>
        <p:spPr bwMode="auto">
          <a:xfrm>
            <a:off x="5029200" y="2362200"/>
            <a:ext cx="350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r>
              <a:rPr lang="en-US" altLang="en-US" u="sng"/>
              <a:t>Java syntax</a:t>
            </a:r>
          </a:p>
          <a:p>
            <a:pPr eaLnBrk="1" hangingPunct="1">
              <a:spcBef>
                <a:spcPct val="100000"/>
              </a:spcBef>
              <a:buClr>
                <a:schemeClr val="folHlink"/>
              </a:buClr>
              <a:buSzPct val="60000"/>
              <a:buFont typeface="Wingdings" panose="05000000000000000000" pitchFamily="2" charset="2"/>
              <a:buNone/>
            </a:pPr>
            <a:r>
              <a:rPr lang="en-US" altLang="en-US">
                <a:latin typeface="Courier New" panose="02070309020205020404" pitchFamily="49" charset="0"/>
              </a:rPr>
              <a:t>while (</a:t>
            </a:r>
            <a:r>
              <a:rPr lang="en-US" altLang="en-US" i="1">
                <a:latin typeface="Times New Roman" panose="02020603050405020304" pitchFamily="18" charset="0"/>
              </a:rPr>
              <a:t>&lt;condition&gt;</a:t>
            </a:r>
            <a:r>
              <a:rPr lang="en-US" altLang="en-US">
                <a:latin typeface="Courier New" panose="02070309020205020404" pitchFamily="49" charset="0"/>
              </a:rPr>
              <a:t>)</a:t>
            </a:r>
          </a:p>
          <a:p>
            <a:pPr eaLnBrk="1" hangingPunct="1">
              <a:spcBef>
                <a:spcPct val="20000"/>
              </a:spcBef>
              <a:buClr>
                <a:schemeClr val="folHlink"/>
              </a:buClr>
              <a:buSzPct val="60000"/>
              <a:buFont typeface="Wingdings" panose="05000000000000000000" pitchFamily="2" charset="2"/>
              <a:buNone/>
            </a:pPr>
            <a:r>
              <a:rPr lang="en-US" altLang="en-US">
                <a:latin typeface="Courier New" panose="02070309020205020404" pitchFamily="49" charset="0"/>
              </a:rPr>
              <a:t>{</a:t>
            </a:r>
          </a:p>
          <a:p>
            <a:pPr eaLnBrk="1" hangingPunct="1">
              <a:spcBef>
                <a:spcPct val="20000"/>
              </a:spcBef>
              <a:buClr>
                <a:schemeClr val="folHlink"/>
              </a:buClr>
              <a:buSzPct val="60000"/>
              <a:buFont typeface="Wingdings" panose="05000000000000000000" pitchFamily="2" charset="2"/>
              <a:buNone/>
            </a:pPr>
            <a:r>
              <a:rPr lang="en-US" altLang="en-US">
                <a:latin typeface="Courier New" panose="02070309020205020404" pitchFamily="49" charset="0"/>
              </a:rPr>
              <a:t>  </a:t>
            </a:r>
            <a:r>
              <a:rPr lang="en-US" altLang="en-US" i="1">
                <a:latin typeface="Times New Roman" panose="02020603050405020304" pitchFamily="18" charset="0"/>
              </a:rPr>
              <a:t>&lt;statement(s)&gt;</a:t>
            </a:r>
          </a:p>
          <a:p>
            <a:pPr eaLnBrk="1" hangingPunct="1">
              <a:spcBef>
                <a:spcPct val="20000"/>
              </a:spcBef>
              <a:buClr>
                <a:schemeClr val="folHlink"/>
              </a:buClr>
              <a:buSzPct val="60000"/>
              <a:buFont typeface="Wingdings" panose="05000000000000000000" pitchFamily="2" charset="2"/>
              <a:buNone/>
            </a:pPr>
            <a:r>
              <a:rPr lang="en-US" altLang="en-US">
                <a:latin typeface="Courier New" panose="02070309020205020404" pitchFamily="49" charset="0"/>
              </a:rPr>
              <a:t>}</a:t>
            </a:r>
            <a:endParaRPr lang="en-US" altLang="en-US" i="1">
              <a:latin typeface="Courier New" panose="02070309020205020404" pitchFamily="49" charset="0"/>
            </a:endParaRPr>
          </a:p>
        </p:txBody>
      </p:sp>
      <p:sp>
        <p:nvSpPr>
          <p:cNvPr id="61445" name="Rectangle 9">
            <a:extLst>
              <a:ext uri="{FF2B5EF4-FFF2-40B4-BE49-F238E27FC236}">
                <a16:creationId xmlns:a16="http://schemas.microsoft.com/office/drawing/2014/main" id="{ADC97F75-4318-053D-78ED-292A25D03079}"/>
              </a:ext>
            </a:extLst>
          </p:cNvPr>
          <p:cNvSpPr>
            <a:spLocks noChangeArrowheads="1"/>
          </p:cNvSpPr>
          <p:nvPr/>
        </p:nvSpPr>
        <p:spPr bwMode="auto">
          <a:xfrm>
            <a:off x="762000" y="1447800"/>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a:t>Use a loop statement if you need to do the same thing repeatedly.</a:t>
            </a:r>
          </a:p>
        </p:txBody>
      </p:sp>
      <p:sp>
        <p:nvSpPr>
          <p:cNvPr id="7" name="Footer Placeholder 3">
            <a:extLst>
              <a:ext uri="{FF2B5EF4-FFF2-40B4-BE49-F238E27FC236}">
                <a16:creationId xmlns:a16="http://schemas.microsoft.com/office/drawing/2014/main" id="{1847D1D1-2055-8A68-23DD-720FA00F7E76}"/>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CD82EDE2-4FE8-CEAE-C297-D11683F9C551}"/>
              </a:ext>
            </a:extLst>
          </p:cNvPr>
          <p:cNvSpPr>
            <a:spLocks noGrp="1" noChangeArrowheads="1"/>
          </p:cNvSpPr>
          <p:nvPr>
            <p:ph type="title" idx="4294967295"/>
          </p:nvPr>
        </p:nvSpPr>
        <p:spPr>
          <a:xfrm>
            <a:off x="1150938" y="312738"/>
            <a:ext cx="7078662" cy="754062"/>
          </a:xfrm>
        </p:spPr>
        <p:txBody>
          <a:bodyPr>
            <a:normAutofit fontScale="90000"/>
          </a:bodyPr>
          <a:lstStyle/>
          <a:p>
            <a:pPr eaLnBrk="1" hangingPunct="1">
              <a:defRPr/>
            </a:pPr>
            <a:r>
              <a:rPr lang="en-US">
                <a:latin typeface="Courier New" pitchFamily="49" charset="0"/>
              </a:rPr>
              <a:t>while</a:t>
            </a:r>
            <a:r>
              <a:rPr lang="en-US"/>
              <a:t> Loop</a:t>
            </a:r>
          </a:p>
        </p:txBody>
      </p:sp>
      <p:sp>
        <p:nvSpPr>
          <p:cNvPr id="23556" name="Rectangle 3">
            <a:extLst>
              <a:ext uri="{FF2B5EF4-FFF2-40B4-BE49-F238E27FC236}">
                <a16:creationId xmlns:a16="http://schemas.microsoft.com/office/drawing/2014/main" id="{AF7109E3-F958-304A-7972-10592FDACF77}"/>
              </a:ext>
            </a:extLst>
          </p:cNvPr>
          <p:cNvSpPr>
            <a:spLocks noGrp="1" noChangeArrowheads="1"/>
          </p:cNvSpPr>
          <p:nvPr>
            <p:ph type="body" sz="half" idx="4294967295"/>
          </p:nvPr>
        </p:nvSpPr>
        <p:spPr>
          <a:xfrm>
            <a:off x="762000" y="1524000"/>
            <a:ext cx="7848600" cy="4953000"/>
          </a:xfrm>
        </p:spPr>
        <p:txBody>
          <a:bodyPr>
            <a:normAutofit fontScale="92500" lnSpcReduction="10000"/>
          </a:bodyPr>
          <a:lstStyle/>
          <a:p>
            <a:pPr eaLnBrk="1" hangingPunct="1">
              <a:defRPr/>
            </a:pPr>
            <a:r>
              <a:rPr lang="en-US" dirty="0"/>
              <a:t>Write a </a:t>
            </a:r>
            <a:r>
              <a:rPr lang="en-US" dirty="0">
                <a:latin typeface="Courier New" pitchFamily="49" charset="0"/>
              </a:rPr>
              <a:t>main</a:t>
            </a:r>
            <a:r>
              <a:rPr lang="en-US" dirty="0"/>
              <a:t> method that finds the sum of user-entered integers where -99999 is a sentinel value.</a:t>
            </a:r>
          </a:p>
          <a:p>
            <a:pPr lvl="1" eaLnBrk="1" hangingPunct="1">
              <a:spcBef>
                <a:spcPct val="50000"/>
              </a:spcBef>
              <a:buFont typeface="Wingdings" pitchFamily="2" charset="2"/>
              <a:buNone/>
              <a:defRPr/>
            </a:pPr>
            <a:r>
              <a:rPr lang="en-US" sz="1400" dirty="0">
                <a:latin typeface="Courier New" pitchFamily="49" charset="0"/>
              </a:rPr>
              <a:t>public static void main(String[] </a:t>
            </a:r>
            <a:r>
              <a:rPr lang="en-US" sz="1400" dirty="0" err="1">
                <a:latin typeface="Courier New" pitchFamily="49" charset="0"/>
              </a:rPr>
              <a:t>args</a:t>
            </a:r>
            <a:r>
              <a:rPr lang="en-US" sz="1400" dirty="0">
                <a:latin typeface="Courier New" pitchFamily="49" charset="0"/>
              </a:rPr>
              <a:t>)</a:t>
            </a:r>
          </a:p>
          <a:p>
            <a:pPr lvl="1" eaLnBrk="1" hangingPunct="1">
              <a:buFont typeface="Wingdings" pitchFamily="2" charset="2"/>
              <a:buNone/>
              <a:defRPr/>
            </a:pPr>
            <a:r>
              <a:rPr lang="en-US" sz="1400" dirty="0">
                <a:latin typeface="Courier New" pitchFamily="49" charset="0"/>
              </a:rPr>
              <a:t>{</a:t>
            </a:r>
          </a:p>
          <a:p>
            <a:pPr lvl="1" eaLnBrk="1" hangingPunct="1">
              <a:buFont typeface="Wingdings" pitchFamily="2" charset="2"/>
              <a:buNone/>
              <a:defRPr/>
            </a:pPr>
            <a:r>
              <a:rPr lang="en-US" sz="1400" dirty="0">
                <a:latin typeface="Courier New" pitchFamily="49" charset="0"/>
              </a:rPr>
              <a:t>  Scanner </a:t>
            </a:r>
            <a:r>
              <a:rPr lang="en-US" sz="1400" dirty="0" err="1">
                <a:latin typeface="Courier New" pitchFamily="49" charset="0"/>
              </a:rPr>
              <a:t>stdIn</a:t>
            </a:r>
            <a:r>
              <a:rPr lang="en-US" sz="1400" dirty="0">
                <a:latin typeface="Courier New" pitchFamily="49" charset="0"/>
              </a:rPr>
              <a:t> = new Scanner(</a:t>
            </a:r>
            <a:r>
              <a:rPr lang="en-US" sz="1400" dirty="0" err="1">
                <a:latin typeface="Courier New" pitchFamily="49" charset="0"/>
              </a:rPr>
              <a:t>System.in</a:t>
            </a:r>
            <a:r>
              <a:rPr lang="en-US" sz="1400" dirty="0">
                <a:latin typeface="Courier New" pitchFamily="49" charset="0"/>
              </a:rPr>
              <a:t>);</a:t>
            </a:r>
          </a:p>
          <a:p>
            <a:pPr lvl="1" eaLnBrk="1" hangingPunct="1">
              <a:buFont typeface="Wingdings" pitchFamily="2" charset="2"/>
              <a:buNone/>
              <a:defRPr/>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sum = 0;       // sum of user-entered values</a:t>
            </a:r>
          </a:p>
          <a:p>
            <a:pPr lvl="1" eaLnBrk="1" hangingPunct="1">
              <a:buFont typeface="Wingdings" pitchFamily="2" charset="2"/>
              <a:buNone/>
              <a:defRPr/>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x;             // a user-entered value</a:t>
            </a:r>
          </a:p>
          <a:p>
            <a:pPr lvl="1" eaLnBrk="1" hangingPunct="1">
              <a:buFont typeface="Wingdings" pitchFamily="2" charset="2"/>
              <a:buNone/>
              <a:defRPr/>
            </a:pPr>
            <a:r>
              <a:rPr lang="en-US" sz="1400" dirty="0">
                <a:latin typeface="Courier New" pitchFamily="49" charset="0"/>
              </a:rPr>
              <a:t>  </a:t>
            </a:r>
            <a:r>
              <a:rPr lang="en-US" sz="1400" dirty="0" err="1">
                <a:latin typeface="Courier New" pitchFamily="49" charset="0"/>
              </a:rPr>
              <a:t>System.out.print</a:t>
            </a:r>
            <a:r>
              <a:rPr lang="en-US" sz="1400" dirty="0">
                <a:latin typeface="Courier New" pitchFamily="49" charset="0"/>
              </a:rPr>
              <a:t>("Enter an integer (-99999 to quit): ");</a:t>
            </a:r>
          </a:p>
          <a:p>
            <a:pPr lvl="1" eaLnBrk="1" hangingPunct="1">
              <a:buFont typeface="Wingdings" pitchFamily="2" charset="2"/>
              <a:buNone/>
              <a:defRPr/>
            </a:pPr>
            <a:r>
              <a:rPr lang="en-US" sz="1400" dirty="0">
                <a:latin typeface="Courier New" pitchFamily="49" charset="0"/>
              </a:rPr>
              <a:t>  x = </a:t>
            </a:r>
            <a:r>
              <a:rPr lang="en-US" sz="1400" dirty="0" err="1">
                <a:latin typeface="Courier New" pitchFamily="49" charset="0"/>
              </a:rPr>
              <a:t>stdIn.nextInt</a:t>
            </a:r>
            <a:r>
              <a:rPr lang="en-US" sz="1400" dirty="0">
                <a:latin typeface="Courier New" pitchFamily="49" charset="0"/>
              </a:rPr>
              <a:t>();</a:t>
            </a:r>
          </a:p>
          <a:p>
            <a:pPr lvl="1" eaLnBrk="1" hangingPunct="1">
              <a:buFont typeface="Wingdings" pitchFamily="2" charset="2"/>
              <a:buNone/>
              <a:defRPr/>
            </a:pPr>
            <a:r>
              <a:rPr lang="en-US" sz="1400" dirty="0">
                <a:latin typeface="Courier New" pitchFamily="49" charset="0"/>
              </a:rPr>
              <a:t>  while (x != -99999)</a:t>
            </a:r>
          </a:p>
          <a:p>
            <a:pPr lvl="1" eaLnBrk="1" hangingPunct="1">
              <a:buFont typeface="Wingdings" pitchFamily="2" charset="2"/>
              <a:buNone/>
              <a:defRPr/>
            </a:pPr>
            <a:r>
              <a:rPr lang="en-US" sz="1400" dirty="0">
                <a:latin typeface="Courier New" pitchFamily="49" charset="0"/>
              </a:rPr>
              <a:t>  {</a:t>
            </a:r>
          </a:p>
          <a:p>
            <a:pPr lvl="1" eaLnBrk="1" hangingPunct="1">
              <a:buFont typeface="Wingdings" pitchFamily="2" charset="2"/>
              <a:buNone/>
              <a:defRPr/>
            </a:pPr>
            <a:r>
              <a:rPr lang="en-US" sz="1400" dirty="0">
                <a:latin typeface="Courier New" pitchFamily="49" charset="0"/>
              </a:rPr>
              <a:t>    sum = sum + x;</a:t>
            </a:r>
          </a:p>
          <a:p>
            <a:pPr lvl="1" eaLnBrk="1" hangingPunct="1">
              <a:buFont typeface="Wingdings" pitchFamily="2" charset="2"/>
              <a:buNone/>
              <a:defRPr/>
            </a:pPr>
            <a:r>
              <a:rPr lang="en-US" sz="1400" dirty="0">
                <a:latin typeface="Courier New" pitchFamily="49" charset="0"/>
              </a:rPr>
              <a:t>    </a:t>
            </a:r>
            <a:r>
              <a:rPr lang="en-US" sz="1400" dirty="0" err="1">
                <a:latin typeface="Courier New" pitchFamily="49" charset="0"/>
              </a:rPr>
              <a:t>System.out.print</a:t>
            </a:r>
            <a:r>
              <a:rPr lang="en-US" sz="1400" dirty="0">
                <a:latin typeface="Courier New" pitchFamily="49" charset="0"/>
              </a:rPr>
              <a:t>("Enter an integer (-99999 to quit): ");</a:t>
            </a:r>
          </a:p>
          <a:p>
            <a:pPr lvl="1" eaLnBrk="1" hangingPunct="1">
              <a:buFont typeface="Wingdings" pitchFamily="2" charset="2"/>
              <a:buNone/>
              <a:defRPr/>
            </a:pPr>
            <a:r>
              <a:rPr lang="en-US" sz="1400" dirty="0">
                <a:latin typeface="Courier New" pitchFamily="49" charset="0"/>
              </a:rPr>
              <a:t>    x = </a:t>
            </a:r>
            <a:r>
              <a:rPr lang="en-US" sz="1400" dirty="0" err="1">
                <a:latin typeface="Courier New" pitchFamily="49" charset="0"/>
              </a:rPr>
              <a:t>stdIn.nextInt</a:t>
            </a:r>
            <a:r>
              <a:rPr lang="en-US" sz="1400" dirty="0">
                <a:latin typeface="Courier New" pitchFamily="49" charset="0"/>
              </a:rPr>
              <a:t>();</a:t>
            </a:r>
          </a:p>
          <a:p>
            <a:pPr lvl="1" eaLnBrk="1" hangingPunct="1">
              <a:buFont typeface="Wingdings" pitchFamily="2" charset="2"/>
              <a:buNone/>
              <a:defRPr/>
            </a:pPr>
            <a:r>
              <a:rPr lang="en-US" sz="1400" dirty="0">
                <a:latin typeface="Courier New" pitchFamily="49" charset="0"/>
              </a:rPr>
              <a:t>  }</a:t>
            </a:r>
          </a:p>
          <a:p>
            <a:pPr lvl="1" eaLnBrk="1" hangingPunct="1">
              <a:buFont typeface="Wingdings" pitchFamily="2" charset="2"/>
              <a:buNone/>
              <a:defRPr/>
            </a:pPr>
            <a:r>
              <a:rPr lang="en-US" sz="1400" dirty="0">
                <a:latin typeface="Courier New" pitchFamily="49" charset="0"/>
              </a:rPr>
              <a:t>  </a:t>
            </a:r>
            <a:r>
              <a:rPr lang="en-US" sz="1400" dirty="0" err="1">
                <a:latin typeface="Courier New" pitchFamily="49" charset="0"/>
              </a:rPr>
              <a:t>System.out.println</a:t>
            </a:r>
            <a:r>
              <a:rPr lang="en-US" sz="1400" dirty="0">
                <a:latin typeface="Courier New" pitchFamily="49" charset="0"/>
              </a:rPr>
              <a:t>("The sum is " + sum);</a:t>
            </a:r>
          </a:p>
          <a:p>
            <a:pPr lvl="1" eaLnBrk="1" hangingPunct="1">
              <a:buFont typeface="Wingdings" pitchFamily="2" charset="2"/>
              <a:buNone/>
              <a:defRPr/>
            </a:pPr>
            <a:r>
              <a:rPr lang="en-US" sz="1400" dirty="0">
                <a:latin typeface="Courier New" pitchFamily="49" charset="0"/>
              </a:rPr>
              <a:t>} // end main</a:t>
            </a:r>
          </a:p>
        </p:txBody>
      </p:sp>
      <p:sp>
        <p:nvSpPr>
          <p:cNvPr id="4" name="Footer Placeholder 3">
            <a:extLst>
              <a:ext uri="{FF2B5EF4-FFF2-40B4-BE49-F238E27FC236}">
                <a16:creationId xmlns:a16="http://schemas.microsoft.com/office/drawing/2014/main" id="{60838620-B73E-E5DB-9BDF-DB6ADDC6D692}"/>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0613D4-10DB-FE16-B3B9-6ED39F9D6D95}"/>
              </a:ext>
            </a:extLst>
          </p:cNvPr>
          <p:cNvSpPr>
            <a:spLocks noGrp="1" noChangeArrowheads="1"/>
          </p:cNvSpPr>
          <p:nvPr>
            <p:ph type="title"/>
          </p:nvPr>
        </p:nvSpPr>
        <p:spPr>
          <a:xfrm>
            <a:off x="1150938" y="312738"/>
            <a:ext cx="6850062" cy="754062"/>
          </a:xfrm>
        </p:spPr>
        <p:txBody>
          <a:bodyPr/>
          <a:lstStyle/>
          <a:p>
            <a:pPr eaLnBrk="1" hangingPunct="1"/>
            <a:r>
              <a:rPr lang="en-US" altLang="en-US">
                <a:latin typeface="Courier New" panose="02070309020205020404" pitchFamily="49" charset="0"/>
              </a:rPr>
              <a:t>do</a:t>
            </a:r>
            <a:r>
              <a:rPr lang="en-US" altLang="en-US"/>
              <a:t> Loop</a:t>
            </a:r>
          </a:p>
        </p:txBody>
      </p:sp>
      <p:sp>
        <p:nvSpPr>
          <p:cNvPr id="24579" name="Rectangle 3">
            <a:extLst>
              <a:ext uri="{FF2B5EF4-FFF2-40B4-BE49-F238E27FC236}">
                <a16:creationId xmlns:a16="http://schemas.microsoft.com/office/drawing/2014/main" id="{EEBB3C60-D998-C3C8-823C-3E1684516028}"/>
              </a:ext>
            </a:extLst>
          </p:cNvPr>
          <p:cNvSpPr>
            <a:spLocks noGrp="1" noChangeArrowheads="1"/>
          </p:cNvSpPr>
          <p:nvPr>
            <p:ph type="body" idx="1"/>
          </p:nvPr>
        </p:nvSpPr>
        <p:spPr>
          <a:xfrm>
            <a:off x="762000" y="1524000"/>
            <a:ext cx="7848600" cy="5029200"/>
          </a:xfrm>
        </p:spPr>
        <p:txBody>
          <a:bodyPr>
            <a:normAutofit fontScale="85000" lnSpcReduction="20000"/>
          </a:bodyPr>
          <a:lstStyle/>
          <a:p>
            <a:pPr eaLnBrk="1" hangingPunct="1">
              <a:defRPr/>
            </a:pPr>
            <a:r>
              <a:rPr lang="en-US" dirty="0"/>
              <a:t>When to use a </a:t>
            </a:r>
            <a:r>
              <a:rPr lang="en-US" dirty="0">
                <a:latin typeface="Courier New" pitchFamily="49" charset="0"/>
              </a:rPr>
              <a:t>do</a:t>
            </a:r>
            <a:r>
              <a:rPr lang="en-US" dirty="0"/>
              <a:t> loop:</a:t>
            </a:r>
          </a:p>
          <a:p>
            <a:pPr lvl="1" eaLnBrk="1" hangingPunct="1">
              <a:defRPr/>
            </a:pPr>
            <a:r>
              <a:rPr lang="en-US" dirty="0"/>
              <a:t>If you know that the repeated thing will always have to be done at least one time.</a:t>
            </a:r>
          </a:p>
          <a:p>
            <a:pPr eaLnBrk="1" hangingPunct="1">
              <a:defRPr/>
            </a:pPr>
            <a:r>
              <a:rPr lang="en-US" dirty="0"/>
              <a:t>Syntax:</a:t>
            </a:r>
          </a:p>
          <a:p>
            <a:pPr lvl="1" eaLnBrk="1" hangingPunct="1">
              <a:spcBef>
                <a:spcPct val="50000"/>
              </a:spcBef>
              <a:buFont typeface="Wingdings" pitchFamily="2" charset="2"/>
              <a:buNone/>
              <a:defRPr/>
            </a:pPr>
            <a:r>
              <a:rPr lang="en-US" sz="1600" dirty="0">
                <a:latin typeface="Courier New" pitchFamily="49" charset="0"/>
              </a:rPr>
              <a:t>do</a:t>
            </a:r>
          </a:p>
          <a:p>
            <a:pPr lvl="1" eaLnBrk="1" hangingPunct="1">
              <a:spcBef>
                <a:spcPct val="0"/>
              </a:spcBef>
              <a:buFont typeface="Wingdings" pitchFamily="2" charset="2"/>
              <a:buNone/>
              <a:defRPr/>
            </a:pPr>
            <a:r>
              <a:rPr lang="en-US" sz="1600" dirty="0">
                <a:latin typeface="Courier New" pitchFamily="49" charset="0"/>
              </a:rPr>
              <a:t>{</a:t>
            </a:r>
          </a:p>
          <a:p>
            <a:pPr lvl="1" eaLnBrk="1" hangingPunct="1">
              <a:spcBef>
                <a:spcPct val="0"/>
              </a:spcBef>
              <a:buFont typeface="Wingdings" pitchFamily="2" charset="2"/>
              <a:buNone/>
              <a:defRPr/>
            </a:pPr>
            <a:r>
              <a:rPr lang="en-US" sz="1600" dirty="0">
                <a:latin typeface="Courier New" pitchFamily="49" charset="0"/>
              </a:rPr>
              <a:t>  </a:t>
            </a:r>
            <a:r>
              <a:rPr lang="en-US" sz="1600" i="1" dirty="0">
                <a:latin typeface="Times New Roman" pitchFamily="18" charset="0"/>
              </a:rPr>
              <a:t>&lt;statement(s)&gt;</a:t>
            </a:r>
          </a:p>
          <a:p>
            <a:pPr lvl="1" eaLnBrk="1" hangingPunct="1">
              <a:spcBef>
                <a:spcPct val="0"/>
              </a:spcBef>
              <a:spcAft>
                <a:spcPct val="50000"/>
              </a:spcAft>
              <a:buFont typeface="Wingdings" pitchFamily="2" charset="2"/>
              <a:buNone/>
              <a:defRPr/>
            </a:pPr>
            <a:r>
              <a:rPr lang="en-US" sz="1600" dirty="0">
                <a:latin typeface="Courier New" pitchFamily="49" charset="0"/>
              </a:rPr>
              <a:t>} while (</a:t>
            </a:r>
            <a:r>
              <a:rPr lang="en-US" sz="1600" i="1" dirty="0">
                <a:latin typeface="Times New Roman" pitchFamily="18" charset="0"/>
              </a:rPr>
              <a:t>&lt;condition&gt;</a:t>
            </a:r>
            <a:r>
              <a:rPr lang="en-US" sz="1600" dirty="0">
                <a:latin typeface="Courier New" pitchFamily="49" charset="0"/>
              </a:rPr>
              <a:t>);</a:t>
            </a:r>
          </a:p>
          <a:p>
            <a:pPr eaLnBrk="1" hangingPunct="1">
              <a:defRPr/>
            </a:pPr>
            <a:r>
              <a:rPr lang="en-US" dirty="0"/>
              <a:t>Note:</a:t>
            </a:r>
          </a:p>
          <a:p>
            <a:pPr lvl="1" eaLnBrk="1" hangingPunct="1">
              <a:defRPr/>
            </a:pPr>
            <a:r>
              <a:rPr lang="en-US" dirty="0"/>
              <a:t>The condition is at the bottom of the loop (in contrast to the </a:t>
            </a:r>
            <a:r>
              <a:rPr lang="en-US" dirty="0">
                <a:latin typeface="Courier New" pitchFamily="49" charset="0"/>
              </a:rPr>
              <a:t>while</a:t>
            </a:r>
            <a:r>
              <a:rPr lang="en-US" dirty="0"/>
              <a:t> loop, where the condition is at the top of the loop).</a:t>
            </a:r>
          </a:p>
          <a:p>
            <a:pPr lvl="1" eaLnBrk="1" hangingPunct="1">
              <a:defRPr/>
            </a:pPr>
            <a:r>
              <a:rPr lang="en-US" dirty="0"/>
              <a:t>The compiler requires putting a ";" at the very end, after the </a:t>
            </a:r>
            <a:r>
              <a:rPr lang="en-US" dirty="0">
                <a:latin typeface="Courier New" pitchFamily="49" charset="0"/>
              </a:rPr>
              <a:t>do</a:t>
            </a:r>
            <a:r>
              <a:rPr lang="en-US" dirty="0"/>
              <a:t> loop's condition.</a:t>
            </a:r>
          </a:p>
          <a:p>
            <a:pPr lvl="1" eaLnBrk="1" hangingPunct="1">
              <a:defRPr/>
            </a:pPr>
            <a:r>
              <a:rPr lang="en-US" dirty="0"/>
              <a:t>Proper style dictates putting the "while" part on the same line as the "}"</a:t>
            </a:r>
          </a:p>
        </p:txBody>
      </p:sp>
      <p:sp>
        <p:nvSpPr>
          <p:cNvPr id="4" name="Footer Placeholder 3">
            <a:extLst>
              <a:ext uri="{FF2B5EF4-FFF2-40B4-BE49-F238E27FC236}">
                <a16:creationId xmlns:a16="http://schemas.microsoft.com/office/drawing/2014/main" id="{3204A149-CBBC-E111-8BF6-D0B83BC3799B}"/>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E04DBBC-2107-B18B-777B-F756E5BCEC9A}"/>
              </a:ext>
            </a:extLst>
          </p:cNvPr>
          <p:cNvSpPr>
            <a:spLocks noGrp="1" noChangeArrowheads="1"/>
          </p:cNvSpPr>
          <p:nvPr>
            <p:ph type="title"/>
          </p:nvPr>
        </p:nvSpPr>
        <p:spPr>
          <a:xfrm>
            <a:off x="1150938" y="312738"/>
            <a:ext cx="6926262" cy="754062"/>
          </a:xfrm>
        </p:spPr>
        <p:txBody>
          <a:bodyPr/>
          <a:lstStyle/>
          <a:p>
            <a:pPr eaLnBrk="1" hangingPunct="1"/>
            <a:r>
              <a:rPr lang="en-US" altLang="en-US">
                <a:latin typeface="Courier New" panose="02070309020205020404" pitchFamily="49" charset="0"/>
              </a:rPr>
              <a:t>for</a:t>
            </a:r>
            <a:r>
              <a:rPr lang="en-US" altLang="en-US"/>
              <a:t> Loop</a:t>
            </a:r>
          </a:p>
        </p:txBody>
      </p:sp>
      <p:sp>
        <p:nvSpPr>
          <p:cNvPr id="64515" name="Rectangle 6">
            <a:extLst>
              <a:ext uri="{FF2B5EF4-FFF2-40B4-BE49-F238E27FC236}">
                <a16:creationId xmlns:a16="http://schemas.microsoft.com/office/drawing/2014/main" id="{5333B621-6708-7F80-5C2B-96013E04283F}"/>
              </a:ext>
            </a:extLst>
          </p:cNvPr>
          <p:cNvSpPr>
            <a:spLocks noChangeArrowheads="1"/>
          </p:cNvSpPr>
          <p:nvPr/>
        </p:nvSpPr>
        <p:spPr bwMode="auto">
          <a:xfrm>
            <a:off x="685800" y="1390650"/>
            <a:ext cx="4572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r>
              <a:rPr lang="en-US" altLang="en-US" u="sng">
                <a:latin typeface="Courier New" panose="02070309020205020404" pitchFamily="49" charset="0"/>
              </a:rPr>
              <a:t>for</a:t>
            </a:r>
            <a:r>
              <a:rPr lang="en-US" altLang="en-US" u="sng"/>
              <a:t> loop syntax</a:t>
            </a:r>
          </a:p>
          <a:p>
            <a:pPr eaLnBrk="1" hangingPunct="1">
              <a:spcBef>
                <a:spcPct val="100000"/>
              </a:spcBef>
              <a:buClr>
                <a:schemeClr val="folHlink"/>
              </a:buClr>
              <a:buSzPct val="60000"/>
              <a:buFont typeface="Wingdings" panose="05000000000000000000" pitchFamily="2" charset="2"/>
              <a:buNone/>
            </a:pPr>
            <a:r>
              <a:rPr lang="en-US" altLang="en-US" sz="1400">
                <a:latin typeface="Courier New" panose="02070309020205020404" pitchFamily="49" charset="0"/>
              </a:rPr>
              <a:t>for (</a:t>
            </a:r>
            <a:r>
              <a:rPr lang="en-US" altLang="en-US" sz="1400" i="1">
                <a:latin typeface="Times New Roman" panose="02020603050405020304" pitchFamily="18" charset="0"/>
              </a:rPr>
              <a:t>&lt;initialization&gt;</a:t>
            </a:r>
            <a:r>
              <a:rPr lang="en-US" altLang="en-US" sz="1400">
                <a:latin typeface="Courier New" panose="02070309020205020404" pitchFamily="49" charset="0"/>
              </a:rPr>
              <a:t>; </a:t>
            </a:r>
            <a:r>
              <a:rPr lang="en-US" altLang="en-US" sz="1400" i="1">
                <a:latin typeface="Times New Roman" panose="02020603050405020304" pitchFamily="18" charset="0"/>
              </a:rPr>
              <a:t>&lt;condition&gt;</a:t>
            </a:r>
            <a:r>
              <a:rPr lang="en-US" altLang="en-US" sz="1400">
                <a:latin typeface="Courier New" panose="02070309020205020404" pitchFamily="49" charset="0"/>
              </a:rPr>
              <a:t>; </a:t>
            </a:r>
            <a:r>
              <a:rPr lang="en-US" altLang="en-US" sz="1400" i="1">
                <a:latin typeface="Times New Roman" panose="02020603050405020304" pitchFamily="18" charset="0"/>
              </a:rPr>
              <a:t>&lt;update&gt;</a:t>
            </a:r>
            <a:r>
              <a:rPr lang="en-US" altLang="en-US" sz="1400">
                <a:latin typeface="Courier New" panose="02070309020205020404" pitchFamily="49" charset="0"/>
              </a:rPr>
              <a:t>)</a:t>
            </a:r>
          </a:p>
          <a:p>
            <a:pPr eaLnBrk="1" hangingPunct="1">
              <a:spcBef>
                <a:spcPct val="20000"/>
              </a:spcBef>
              <a:buClr>
                <a:schemeClr val="folHlink"/>
              </a:buClr>
              <a:buSzPct val="60000"/>
              <a:buFont typeface="Wingdings" panose="05000000000000000000" pitchFamily="2" charset="2"/>
              <a:buNone/>
            </a:pPr>
            <a:r>
              <a:rPr lang="en-US" altLang="en-US" sz="1400">
                <a:latin typeface="Courier New" panose="02070309020205020404" pitchFamily="49" charset="0"/>
              </a:rPr>
              <a:t>{</a:t>
            </a:r>
          </a:p>
          <a:p>
            <a:pPr eaLnBrk="1" hangingPunct="1">
              <a:spcBef>
                <a:spcPct val="20000"/>
              </a:spcBef>
              <a:buClr>
                <a:schemeClr val="folHlink"/>
              </a:buClr>
              <a:buSzPct val="60000"/>
              <a:buFont typeface="Wingdings" panose="05000000000000000000" pitchFamily="2" charset="2"/>
              <a:buNone/>
            </a:pPr>
            <a:r>
              <a:rPr lang="en-US" altLang="en-US" sz="1400">
                <a:latin typeface="Courier New" panose="02070309020205020404" pitchFamily="49" charset="0"/>
              </a:rPr>
              <a:t>    </a:t>
            </a:r>
            <a:r>
              <a:rPr lang="en-US" altLang="en-US" sz="1400" i="1">
                <a:latin typeface="Courier New" panose="02070309020205020404" pitchFamily="49" charset="0"/>
              </a:rPr>
              <a:t>&lt;statement(s)&gt;</a:t>
            </a:r>
          </a:p>
          <a:p>
            <a:pPr eaLnBrk="1" hangingPunct="1">
              <a:spcBef>
                <a:spcPct val="20000"/>
              </a:spcBef>
              <a:buClr>
                <a:schemeClr val="folHlink"/>
              </a:buClr>
              <a:buSzPct val="60000"/>
              <a:buFont typeface="Wingdings" panose="05000000000000000000" pitchFamily="2" charset="2"/>
              <a:buNone/>
            </a:pPr>
            <a:r>
              <a:rPr lang="en-US" altLang="en-US" sz="1400">
                <a:latin typeface="Courier New" panose="02070309020205020404" pitchFamily="49" charset="0"/>
              </a:rPr>
              <a:t>}</a:t>
            </a:r>
            <a:endParaRPr lang="en-US" altLang="en-US" sz="1400" i="1">
              <a:latin typeface="Courier New" panose="02070309020205020404" pitchFamily="49" charset="0"/>
            </a:endParaRPr>
          </a:p>
        </p:txBody>
      </p:sp>
      <p:sp>
        <p:nvSpPr>
          <p:cNvPr id="64516" name="Rectangle 7">
            <a:extLst>
              <a:ext uri="{FF2B5EF4-FFF2-40B4-BE49-F238E27FC236}">
                <a16:creationId xmlns:a16="http://schemas.microsoft.com/office/drawing/2014/main" id="{7FAB5F82-1401-9036-938E-13BCBE796DB7}"/>
              </a:ext>
            </a:extLst>
          </p:cNvPr>
          <p:cNvSpPr>
            <a:spLocks noChangeArrowheads="1"/>
          </p:cNvSpPr>
          <p:nvPr/>
        </p:nvSpPr>
        <p:spPr bwMode="auto">
          <a:xfrm>
            <a:off x="5334000" y="1390650"/>
            <a:ext cx="35814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r>
              <a:rPr lang="en-US" altLang="en-US" u="sng">
                <a:latin typeface="Courier New" panose="02070309020205020404" pitchFamily="49" charset="0"/>
              </a:rPr>
              <a:t>for</a:t>
            </a:r>
            <a:r>
              <a:rPr lang="en-US" altLang="en-US" u="sng"/>
              <a:t> loop example</a:t>
            </a:r>
          </a:p>
          <a:p>
            <a:pPr eaLnBrk="1" hangingPunct="1">
              <a:spcBef>
                <a:spcPct val="100000"/>
              </a:spcBef>
              <a:buClr>
                <a:schemeClr val="folHlink"/>
              </a:buClr>
              <a:buSzPct val="60000"/>
              <a:buFont typeface="Wingdings" panose="05000000000000000000" pitchFamily="2" charset="2"/>
              <a:buNone/>
            </a:pPr>
            <a:r>
              <a:rPr lang="en-US" altLang="en-US" sz="1400">
                <a:latin typeface="Courier New" panose="02070309020205020404" pitchFamily="49" charset="0"/>
              </a:rPr>
              <a:t>for (int i=10; i&gt;0; i--)</a:t>
            </a:r>
          </a:p>
          <a:p>
            <a:pPr eaLnBrk="1" hangingPunct="1">
              <a:spcBef>
                <a:spcPct val="20000"/>
              </a:spcBef>
              <a:buClr>
                <a:schemeClr val="folHlink"/>
              </a:buClr>
              <a:buSzPct val="60000"/>
              <a:buFont typeface="Wingdings" panose="05000000000000000000" pitchFamily="2" charset="2"/>
              <a:buNone/>
            </a:pPr>
            <a:r>
              <a:rPr lang="en-US" altLang="en-US" sz="1400">
                <a:latin typeface="Courier New" panose="02070309020205020404" pitchFamily="49" charset="0"/>
              </a:rPr>
              <a:t>{</a:t>
            </a:r>
          </a:p>
          <a:p>
            <a:pPr eaLnBrk="1" hangingPunct="1">
              <a:spcBef>
                <a:spcPct val="20000"/>
              </a:spcBef>
              <a:buClr>
                <a:schemeClr val="folHlink"/>
              </a:buClr>
              <a:buSzPct val="60000"/>
              <a:buFont typeface="Wingdings" panose="05000000000000000000" pitchFamily="2" charset="2"/>
              <a:buNone/>
            </a:pPr>
            <a:r>
              <a:rPr lang="en-US" altLang="en-US" sz="1400">
                <a:latin typeface="Courier New" panose="02070309020205020404" pitchFamily="49" charset="0"/>
              </a:rPr>
              <a:t>  System.out.print(i + " ");</a:t>
            </a:r>
          </a:p>
          <a:p>
            <a:pPr eaLnBrk="1" hangingPunct="1">
              <a:spcBef>
                <a:spcPct val="20000"/>
              </a:spcBef>
              <a:buClr>
                <a:schemeClr val="folHlink"/>
              </a:buClr>
              <a:buSzPct val="60000"/>
              <a:buFont typeface="Wingdings" panose="05000000000000000000" pitchFamily="2" charset="2"/>
              <a:buNone/>
            </a:pPr>
            <a:r>
              <a:rPr lang="en-US" altLang="en-US" sz="1400">
                <a:latin typeface="Courier New" panose="02070309020205020404" pitchFamily="49" charset="0"/>
              </a:rPr>
              <a:t>}</a:t>
            </a:r>
          </a:p>
          <a:p>
            <a:pPr eaLnBrk="1" hangingPunct="1">
              <a:spcBef>
                <a:spcPct val="20000"/>
              </a:spcBef>
              <a:buClr>
                <a:schemeClr val="folHlink"/>
              </a:buClr>
              <a:buSzPct val="60000"/>
              <a:buFont typeface="Wingdings" panose="05000000000000000000" pitchFamily="2" charset="2"/>
              <a:buNone/>
            </a:pPr>
            <a:r>
              <a:rPr lang="en-US" altLang="en-US" sz="1400">
                <a:latin typeface="Courier New" panose="02070309020205020404" pitchFamily="49" charset="0"/>
              </a:rPr>
              <a:t>System.out.println("Liftoff!");</a:t>
            </a:r>
          </a:p>
        </p:txBody>
      </p:sp>
      <p:sp>
        <p:nvSpPr>
          <p:cNvPr id="64517" name="Rectangle 8">
            <a:extLst>
              <a:ext uri="{FF2B5EF4-FFF2-40B4-BE49-F238E27FC236}">
                <a16:creationId xmlns:a16="http://schemas.microsoft.com/office/drawing/2014/main" id="{6626005E-0CC6-B470-A018-751AE5540B8A}"/>
              </a:ext>
            </a:extLst>
          </p:cNvPr>
          <p:cNvSpPr>
            <a:spLocks noChangeArrowheads="1"/>
          </p:cNvSpPr>
          <p:nvPr/>
        </p:nvSpPr>
        <p:spPr bwMode="auto">
          <a:xfrm>
            <a:off x="762000" y="3352800"/>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838200" indent="-381000" eaLnBrk="0" hangingPunct="0">
              <a:defRPr>
                <a:solidFill>
                  <a:schemeClr val="tx1"/>
                </a:solidFill>
                <a:latin typeface="Arial" panose="020B0604020202020204" pitchFamily="34" charset="0"/>
                <a:cs typeface="Arial" panose="020B0604020202020204" pitchFamily="34" charset="0"/>
              </a:defRPr>
            </a:lvl2pPr>
            <a:lvl3pPr marL="1257300" indent="-3429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2000">
                <a:latin typeface="Courier New" panose="02070309020205020404" pitchFamily="49" charset="0"/>
              </a:rPr>
              <a:t>for</a:t>
            </a:r>
            <a:r>
              <a:rPr lang="en-US" altLang="en-US" sz="2000"/>
              <a:t> loop semantics:</a:t>
            </a:r>
          </a:p>
          <a:p>
            <a:pPr lvl="1" eaLnBrk="1" hangingPunct="1">
              <a:spcBef>
                <a:spcPct val="20000"/>
              </a:spcBef>
              <a:buClr>
                <a:schemeClr val="hlink"/>
              </a:buClr>
              <a:buSzPct val="55000"/>
              <a:buFont typeface="Wingdings" panose="05000000000000000000" pitchFamily="2" charset="2"/>
              <a:buChar char="n"/>
            </a:pPr>
            <a:r>
              <a:rPr lang="en-US" altLang="en-US"/>
              <a:t>Before the start of the </a:t>
            </a:r>
            <a:r>
              <a:rPr lang="en-US" altLang="en-US" u="sng"/>
              <a:t>first</a:t>
            </a:r>
            <a:r>
              <a:rPr lang="en-US" altLang="en-US"/>
              <a:t> loop iteration, execute the initialization component.</a:t>
            </a:r>
          </a:p>
          <a:p>
            <a:pPr lvl="1" eaLnBrk="1" hangingPunct="1">
              <a:spcBef>
                <a:spcPct val="20000"/>
              </a:spcBef>
              <a:buClr>
                <a:schemeClr val="hlink"/>
              </a:buClr>
              <a:buSzPct val="55000"/>
              <a:buFont typeface="Wingdings" panose="05000000000000000000" pitchFamily="2" charset="2"/>
              <a:buChar char="n"/>
            </a:pPr>
            <a:r>
              <a:rPr lang="en-US" altLang="en-US"/>
              <a:t>At the </a:t>
            </a:r>
            <a:r>
              <a:rPr lang="en-US" altLang="en-US" u="sng"/>
              <a:t>top</a:t>
            </a:r>
            <a:r>
              <a:rPr lang="en-US" altLang="en-US"/>
              <a:t> of each loop iteration, evaluate the condition component:</a:t>
            </a:r>
          </a:p>
          <a:p>
            <a:pPr lvl="2" eaLnBrk="1" hangingPunct="1">
              <a:spcBef>
                <a:spcPct val="20000"/>
              </a:spcBef>
              <a:buClr>
                <a:schemeClr val="folHlink"/>
              </a:buClr>
              <a:buSzPct val="50000"/>
              <a:buFont typeface="Wingdings" panose="05000000000000000000" pitchFamily="2" charset="2"/>
              <a:buChar char="n"/>
            </a:pPr>
            <a:r>
              <a:rPr lang="en-US" altLang="en-US" sz="1600"/>
              <a:t>If the condition is true, execute the body of the loop.</a:t>
            </a:r>
          </a:p>
          <a:p>
            <a:pPr lvl="2" eaLnBrk="1" hangingPunct="1">
              <a:spcBef>
                <a:spcPct val="20000"/>
              </a:spcBef>
              <a:buClr>
                <a:schemeClr val="folHlink"/>
              </a:buClr>
              <a:buSzPct val="50000"/>
              <a:buFont typeface="Wingdings" panose="05000000000000000000" pitchFamily="2" charset="2"/>
              <a:buChar char="n"/>
            </a:pPr>
            <a:r>
              <a:rPr lang="en-US" altLang="en-US" sz="1600"/>
              <a:t>If the condition is false, terminate the loop (jump to the statement below the loop's closing brace).</a:t>
            </a:r>
          </a:p>
          <a:p>
            <a:pPr lvl="1" eaLnBrk="1" hangingPunct="1">
              <a:spcBef>
                <a:spcPct val="20000"/>
              </a:spcBef>
              <a:buClr>
                <a:schemeClr val="hlink"/>
              </a:buClr>
              <a:buSzPct val="55000"/>
              <a:buFont typeface="Wingdings" panose="05000000000000000000" pitchFamily="2" charset="2"/>
              <a:buChar char="n"/>
            </a:pPr>
            <a:r>
              <a:rPr lang="en-US" altLang="en-US"/>
              <a:t>At the </a:t>
            </a:r>
            <a:r>
              <a:rPr lang="en-US" altLang="en-US" u="sng"/>
              <a:t>bottom</a:t>
            </a:r>
            <a:r>
              <a:rPr lang="en-US" altLang="en-US"/>
              <a:t> of each loop iteration, execute the update component and then jump to the top of the loop.</a:t>
            </a:r>
          </a:p>
        </p:txBody>
      </p:sp>
      <p:sp>
        <p:nvSpPr>
          <p:cNvPr id="7" name="Footer Placeholder 3">
            <a:extLst>
              <a:ext uri="{FF2B5EF4-FFF2-40B4-BE49-F238E27FC236}">
                <a16:creationId xmlns:a16="http://schemas.microsoft.com/office/drawing/2014/main" id="{BB0AFAFD-E5EF-BFB8-D2A7-297F10E93E54}"/>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AB2CF7C-29A0-ED4F-4BD9-052385EA5086}"/>
              </a:ext>
            </a:extLst>
          </p:cNvPr>
          <p:cNvSpPr>
            <a:spLocks noGrp="1" noChangeArrowheads="1"/>
          </p:cNvSpPr>
          <p:nvPr>
            <p:ph type="title"/>
          </p:nvPr>
        </p:nvSpPr>
        <p:spPr>
          <a:xfrm>
            <a:off x="1150938" y="341313"/>
            <a:ext cx="6926262" cy="725487"/>
          </a:xfrm>
        </p:spPr>
        <p:txBody>
          <a:bodyPr/>
          <a:lstStyle/>
          <a:p>
            <a:pPr eaLnBrk="1" hangingPunct="1"/>
            <a:r>
              <a:rPr lang="en-US" altLang="en-US"/>
              <a:t>String Basics</a:t>
            </a:r>
          </a:p>
        </p:txBody>
      </p:sp>
      <p:sp>
        <p:nvSpPr>
          <p:cNvPr id="65539" name="Rectangle 3">
            <a:extLst>
              <a:ext uri="{FF2B5EF4-FFF2-40B4-BE49-F238E27FC236}">
                <a16:creationId xmlns:a16="http://schemas.microsoft.com/office/drawing/2014/main" id="{0CE2B59D-6166-C7FD-C910-BFBBCD3C42C3}"/>
              </a:ext>
            </a:extLst>
          </p:cNvPr>
          <p:cNvSpPr>
            <a:spLocks noGrp="1" noChangeArrowheads="1"/>
          </p:cNvSpPr>
          <p:nvPr>
            <p:ph type="body" idx="1"/>
          </p:nvPr>
        </p:nvSpPr>
        <p:spPr>
          <a:xfrm>
            <a:off x="762000" y="1524000"/>
            <a:ext cx="8001000" cy="4953000"/>
          </a:xfrm>
        </p:spPr>
        <p:txBody>
          <a:bodyPr/>
          <a:lstStyle/>
          <a:p>
            <a:pPr eaLnBrk="1" hangingPunct="1">
              <a:spcAft>
                <a:spcPct val="50000"/>
              </a:spcAft>
              <a:tabLst>
                <a:tab pos="4572000" algn="l"/>
              </a:tabLst>
            </a:pPr>
            <a:r>
              <a:rPr lang="en-US" altLang="en-US"/>
              <a:t>Example code for basic string manipulations:</a:t>
            </a:r>
          </a:p>
          <a:p>
            <a:pPr lvl="1" eaLnBrk="1" hangingPunct="1">
              <a:buFont typeface="Wingdings" panose="05000000000000000000" pitchFamily="2" charset="2"/>
              <a:buNone/>
              <a:tabLst>
                <a:tab pos="4572000" algn="l"/>
              </a:tabLst>
            </a:pPr>
            <a:r>
              <a:rPr lang="en-US" altLang="en-US" sz="1600">
                <a:latin typeface="Courier New" panose="02070309020205020404" pitchFamily="49" charset="0"/>
              </a:rPr>
              <a:t>String s1;</a:t>
            </a:r>
          </a:p>
          <a:p>
            <a:pPr lvl="1" eaLnBrk="1" hangingPunct="1">
              <a:buFont typeface="Wingdings" panose="05000000000000000000" pitchFamily="2" charset="2"/>
              <a:buNone/>
              <a:tabLst>
                <a:tab pos="4572000" algn="l"/>
              </a:tabLst>
            </a:pPr>
            <a:r>
              <a:rPr lang="en-US" altLang="en-US" sz="1600">
                <a:latin typeface="Courier New" panose="02070309020205020404" pitchFamily="49" charset="0"/>
              </a:rPr>
              <a:t>String s2 = "and I say hello";</a:t>
            </a:r>
          </a:p>
          <a:p>
            <a:pPr lvl="1" eaLnBrk="1" hangingPunct="1">
              <a:buFont typeface="Wingdings" panose="05000000000000000000" pitchFamily="2" charset="2"/>
              <a:buNone/>
              <a:tabLst>
                <a:tab pos="4572000" algn="l"/>
              </a:tabLst>
            </a:pPr>
            <a:r>
              <a:rPr lang="en-US" altLang="en-US" sz="1600">
                <a:latin typeface="Courier New" panose="02070309020205020404" pitchFamily="49" charset="0"/>
              </a:rPr>
              <a:t>s1 = "goodbye";</a:t>
            </a:r>
          </a:p>
          <a:p>
            <a:pPr lvl="1" eaLnBrk="1" hangingPunct="1">
              <a:buFont typeface="Wingdings" panose="05000000000000000000" pitchFamily="2" charset="2"/>
              <a:buNone/>
              <a:tabLst>
                <a:tab pos="4572000" algn="l"/>
              </a:tabLst>
            </a:pPr>
            <a:r>
              <a:rPr lang="en-US" altLang="en-US" sz="1600">
                <a:latin typeface="Courier New" panose="02070309020205020404" pitchFamily="49" charset="0"/>
              </a:rPr>
              <a:t>s1 = "You say " + s1;</a:t>
            </a:r>
          </a:p>
          <a:p>
            <a:pPr lvl="1" eaLnBrk="1" hangingPunct="1">
              <a:buFont typeface="Wingdings" panose="05000000000000000000" pitchFamily="2" charset="2"/>
              <a:buNone/>
              <a:tabLst>
                <a:tab pos="4572000" algn="l"/>
              </a:tabLst>
            </a:pPr>
            <a:r>
              <a:rPr lang="en-US" altLang="en-US" sz="1600">
                <a:latin typeface="Courier New" panose="02070309020205020404" pitchFamily="49" charset="0"/>
              </a:rPr>
              <a:t>s1 += ", " + s2 + '.';</a:t>
            </a:r>
          </a:p>
          <a:p>
            <a:pPr lvl="1" eaLnBrk="1" hangingPunct="1">
              <a:spcAft>
                <a:spcPct val="50000"/>
              </a:spcAft>
              <a:buFont typeface="Wingdings" panose="05000000000000000000" pitchFamily="2" charset="2"/>
              <a:buNone/>
              <a:tabLst>
                <a:tab pos="4572000" algn="l"/>
              </a:tabLst>
            </a:pPr>
            <a:r>
              <a:rPr lang="en-US" altLang="en-US" sz="1600">
                <a:latin typeface="Courier New" panose="02070309020205020404" pitchFamily="49" charset="0"/>
              </a:rPr>
              <a:t>System.out.println(s1);</a:t>
            </a:r>
          </a:p>
          <a:p>
            <a:pPr eaLnBrk="1" hangingPunct="1">
              <a:lnSpc>
                <a:spcPct val="90000"/>
              </a:lnSpc>
              <a:tabLst>
                <a:tab pos="4572000" algn="l"/>
              </a:tabLst>
            </a:pPr>
            <a:r>
              <a:rPr lang="en-US" altLang="en-US">
                <a:latin typeface="Courier New" panose="02070309020205020404" pitchFamily="49" charset="0"/>
              </a:rPr>
              <a:t>String</a:t>
            </a:r>
            <a:r>
              <a:rPr lang="en-US" altLang="en-US"/>
              <a:t> Methods:</a:t>
            </a:r>
          </a:p>
          <a:p>
            <a:pPr lvl="1" eaLnBrk="1" hangingPunct="1">
              <a:lnSpc>
                <a:spcPct val="90000"/>
              </a:lnSpc>
              <a:tabLst>
                <a:tab pos="4572000" algn="l"/>
              </a:tabLst>
            </a:pPr>
            <a:r>
              <a:rPr lang="en-US" altLang="en-US">
                <a:latin typeface="Courier New" panose="02070309020205020404" pitchFamily="49" charset="0"/>
              </a:rPr>
              <a:t>equals</a:t>
            </a:r>
            <a:r>
              <a:rPr lang="en-US" altLang="en-US"/>
              <a:t>, </a:t>
            </a:r>
            <a:r>
              <a:rPr lang="en-US" altLang="en-US">
                <a:latin typeface="Courier New" panose="02070309020205020404" pitchFamily="49" charset="0"/>
              </a:rPr>
              <a:t>equalsIgnoreCase</a:t>
            </a:r>
            <a:r>
              <a:rPr lang="en-US" altLang="en-US"/>
              <a:t>, </a:t>
            </a:r>
            <a:r>
              <a:rPr lang="en-US" altLang="en-US">
                <a:latin typeface="Courier New" panose="02070309020205020404" pitchFamily="49" charset="0"/>
              </a:rPr>
              <a:t>length</a:t>
            </a:r>
            <a:r>
              <a:rPr lang="en-US" altLang="en-US"/>
              <a:t>, </a:t>
            </a:r>
            <a:r>
              <a:rPr lang="en-US" altLang="en-US">
                <a:latin typeface="Courier New" panose="02070309020205020404" pitchFamily="49" charset="0"/>
              </a:rPr>
              <a:t>charAt</a:t>
            </a:r>
          </a:p>
          <a:p>
            <a:pPr eaLnBrk="1" hangingPunct="1">
              <a:buFont typeface="Arial" panose="020B0604020202020204" pitchFamily="34" charset="0"/>
              <a:buNone/>
              <a:tabLst>
                <a:tab pos="4572000" algn="l"/>
              </a:tabLst>
            </a:pPr>
            <a:endParaRPr lang="en-US" altLang="en-US"/>
          </a:p>
        </p:txBody>
      </p:sp>
      <p:sp>
        <p:nvSpPr>
          <p:cNvPr id="65540" name="Text Box 19">
            <a:extLst>
              <a:ext uri="{FF2B5EF4-FFF2-40B4-BE49-F238E27FC236}">
                <a16:creationId xmlns:a16="http://schemas.microsoft.com/office/drawing/2014/main" id="{393FEEFB-EBFB-144E-B01D-D6B9BBF14957}"/>
              </a:ext>
            </a:extLst>
          </p:cNvPr>
          <p:cNvSpPr txBox="1">
            <a:spLocks noChangeArrowheads="1"/>
          </p:cNvSpPr>
          <p:nvPr/>
        </p:nvSpPr>
        <p:spPr bwMode="auto">
          <a:xfrm>
            <a:off x="4953000" y="2057400"/>
            <a:ext cx="1219200" cy="34607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a:t>declaration</a:t>
            </a:r>
          </a:p>
        </p:txBody>
      </p:sp>
      <p:sp>
        <p:nvSpPr>
          <p:cNvPr id="65541" name="Line 20">
            <a:extLst>
              <a:ext uri="{FF2B5EF4-FFF2-40B4-BE49-F238E27FC236}">
                <a16:creationId xmlns:a16="http://schemas.microsoft.com/office/drawing/2014/main" id="{8F3D8A48-A074-9254-06D0-3F511BC074F4}"/>
              </a:ext>
            </a:extLst>
          </p:cNvPr>
          <p:cNvSpPr>
            <a:spLocks noChangeShapeType="1"/>
          </p:cNvSpPr>
          <p:nvPr/>
        </p:nvSpPr>
        <p:spPr bwMode="auto">
          <a:xfrm flipH="1">
            <a:off x="3276600" y="2228850"/>
            <a:ext cx="1676400" cy="1524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5542" name="Text Box 21">
            <a:extLst>
              <a:ext uri="{FF2B5EF4-FFF2-40B4-BE49-F238E27FC236}">
                <a16:creationId xmlns:a16="http://schemas.microsoft.com/office/drawing/2014/main" id="{4DF07D2A-EA23-424D-59D9-49FB213E5DD2}"/>
              </a:ext>
            </a:extLst>
          </p:cNvPr>
          <p:cNvSpPr txBox="1">
            <a:spLocks noChangeArrowheads="1"/>
          </p:cNvSpPr>
          <p:nvPr/>
        </p:nvSpPr>
        <p:spPr bwMode="auto">
          <a:xfrm>
            <a:off x="6553200" y="2286000"/>
            <a:ext cx="1295400" cy="34607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a:t>initialization</a:t>
            </a:r>
          </a:p>
        </p:txBody>
      </p:sp>
      <p:sp>
        <p:nvSpPr>
          <p:cNvPr id="65543" name="Line 23">
            <a:extLst>
              <a:ext uri="{FF2B5EF4-FFF2-40B4-BE49-F238E27FC236}">
                <a16:creationId xmlns:a16="http://schemas.microsoft.com/office/drawing/2014/main" id="{4EE5869B-72D3-E0CC-32EB-5F4E8DC4249A}"/>
              </a:ext>
            </a:extLst>
          </p:cNvPr>
          <p:cNvSpPr>
            <a:spLocks noChangeShapeType="1"/>
          </p:cNvSpPr>
          <p:nvPr/>
        </p:nvSpPr>
        <p:spPr bwMode="auto">
          <a:xfrm flipH="1">
            <a:off x="5143500" y="2514600"/>
            <a:ext cx="1409700" cy="1143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5544" name="Text Box 24">
            <a:extLst>
              <a:ext uri="{FF2B5EF4-FFF2-40B4-BE49-F238E27FC236}">
                <a16:creationId xmlns:a16="http://schemas.microsoft.com/office/drawing/2014/main" id="{8133A1D6-0153-659A-156A-36EF9F4FAA78}"/>
              </a:ext>
            </a:extLst>
          </p:cNvPr>
          <p:cNvSpPr txBox="1">
            <a:spLocks noChangeArrowheads="1"/>
          </p:cNvSpPr>
          <p:nvPr/>
        </p:nvSpPr>
        <p:spPr bwMode="auto">
          <a:xfrm>
            <a:off x="4495800" y="2819400"/>
            <a:ext cx="1295400" cy="34607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a:t>assignment</a:t>
            </a:r>
          </a:p>
        </p:txBody>
      </p:sp>
      <p:sp>
        <p:nvSpPr>
          <p:cNvPr id="65545" name="Text Box 26">
            <a:extLst>
              <a:ext uri="{FF2B5EF4-FFF2-40B4-BE49-F238E27FC236}">
                <a16:creationId xmlns:a16="http://schemas.microsoft.com/office/drawing/2014/main" id="{F0DE4820-AC31-0B29-EA67-980E583737CE}"/>
              </a:ext>
            </a:extLst>
          </p:cNvPr>
          <p:cNvSpPr txBox="1">
            <a:spLocks noChangeArrowheads="1"/>
          </p:cNvSpPr>
          <p:nvPr/>
        </p:nvSpPr>
        <p:spPr bwMode="auto">
          <a:xfrm>
            <a:off x="5943600" y="3124200"/>
            <a:ext cx="3086100" cy="34607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a:t>concatenation, then assignment</a:t>
            </a:r>
          </a:p>
        </p:txBody>
      </p:sp>
      <p:sp>
        <p:nvSpPr>
          <p:cNvPr id="65546" name="Text Box 29">
            <a:extLst>
              <a:ext uri="{FF2B5EF4-FFF2-40B4-BE49-F238E27FC236}">
                <a16:creationId xmlns:a16="http://schemas.microsoft.com/office/drawing/2014/main" id="{07187E34-DABD-370E-FB3A-8B740ABC4583}"/>
              </a:ext>
            </a:extLst>
          </p:cNvPr>
          <p:cNvSpPr txBox="1">
            <a:spLocks noChangeArrowheads="1"/>
          </p:cNvSpPr>
          <p:nvPr/>
        </p:nvSpPr>
        <p:spPr bwMode="auto">
          <a:xfrm>
            <a:off x="4953000" y="3616325"/>
            <a:ext cx="4057650" cy="34607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a:t>concatenation, then compound assignment</a:t>
            </a:r>
          </a:p>
        </p:txBody>
      </p:sp>
      <p:sp>
        <p:nvSpPr>
          <p:cNvPr id="65547" name="Line 30">
            <a:extLst>
              <a:ext uri="{FF2B5EF4-FFF2-40B4-BE49-F238E27FC236}">
                <a16:creationId xmlns:a16="http://schemas.microsoft.com/office/drawing/2014/main" id="{BD929A4E-D981-54D1-D19B-C3724348EB55}"/>
              </a:ext>
            </a:extLst>
          </p:cNvPr>
          <p:cNvSpPr>
            <a:spLocks noChangeShapeType="1"/>
          </p:cNvSpPr>
          <p:nvPr/>
        </p:nvSpPr>
        <p:spPr bwMode="auto">
          <a:xfrm flipH="1" flipV="1">
            <a:off x="4191000" y="3581400"/>
            <a:ext cx="762000" cy="1524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5548" name="Line 31">
            <a:extLst>
              <a:ext uri="{FF2B5EF4-FFF2-40B4-BE49-F238E27FC236}">
                <a16:creationId xmlns:a16="http://schemas.microsoft.com/office/drawing/2014/main" id="{8E6AC7F1-3E87-DD40-275A-11C16F45E7ED}"/>
              </a:ext>
            </a:extLst>
          </p:cNvPr>
          <p:cNvSpPr>
            <a:spLocks noChangeShapeType="1"/>
          </p:cNvSpPr>
          <p:nvPr/>
        </p:nvSpPr>
        <p:spPr bwMode="auto">
          <a:xfrm flipH="1">
            <a:off x="4038600" y="3279775"/>
            <a:ext cx="19050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5549" name="Line 32">
            <a:extLst>
              <a:ext uri="{FF2B5EF4-FFF2-40B4-BE49-F238E27FC236}">
                <a16:creationId xmlns:a16="http://schemas.microsoft.com/office/drawing/2014/main" id="{90895F6A-2C7B-2C43-C3DF-A01B68D0ED01}"/>
              </a:ext>
            </a:extLst>
          </p:cNvPr>
          <p:cNvSpPr>
            <a:spLocks noChangeShapeType="1"/>
          </p:cNvSpPr>
          <p:nvPr/>
        </p:nvSpPr>
        <p:spPr bwMode="auto">
          <a:xfrm flipH="1">
            <a:off x="3429000" y="2990850"/>
            <a:ext cx="10668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5" name="Footer Placeholder 3">
            <a:extLst>
              <a:ext uri="{FF2B5EF4-FFF2-40B4-BE49-F238E27FC236}">
                <a16:creationId xmlns:a16="http://schemas.microsoft.com/office/drawing/2014/main" id="{10C71DC6-C369-0568-9438-B56D926B0D5F}"/>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3A95AA9-F920-491A-1B0C-B3E52CEE183A}"/>
              </a:ext>
            </a:extLst>
          </p:cNvPr>
          <p:cNvSpPr>
            <a:spLocks noGrp="1" noChangeArrowheads="1"/>
          </p:cNvSpPr>
          <p:nvPr>
            <p:ph type="title"/>
          </p:nvPr>
        </p:nvSpPr>
        <p:spPr>
          <a:xfrm>
            <a:off x="1150938" y="341313"/>
            <a:ext cx="7002462" cy="725487"/>
          </a:xfrm>
        </p:spPr>
        <p:txBody>
          <a:bodyPr/>
          <a:lstStyle/>
          <a:p>
            <a:pPr eaLnBrk="1" hangingPunct="1"/>
            <a:r>
              <a:rPr lang="en-US" altLang="en-US">
                <a:latin typeface="Courier New" panose="02070309020205020404" pitchFamily="49" charset="0"/>
              </a:rPr>
              <a:t>Input</a:t>
            </a:r>
            <a:r>
              <a:rPr lang="en-US" altLang="en-US"/>
              <a:t> – the </a:t>
            </a:r>
            <a:r>
              <a:rPr lang="en-US" altLang="en-US">
                <a:latin typeface="Courier New" panose="02070309020205020404" pitchFamily="49" charset="0"/>
              </a:rPr>
              <a:t>Scanner</a:t>
            </a:r>
            <a:r>
              <a:rPr lang="en-US" altLang="en-US"/>
              <a:t> Class</a:t>
            </a:r>
          </a:p>
        </p:txBody>
      </p:sp>
      <p:sp>
        <p:nvSpPr>
          <p:cNvPr id="66563" name="Rectangle 3">
            <a:extLst>
              <a:ext uri="{FF2B5EF4-FFF2-40B4-BE49-F238E27FC236}">
                <a16:creationId xmlns:a16="http://schemas.microsoft.com/office/drawing/2014/main" id="{DCAA0077-5D15-FBD7-21D5-6FDCD6F82078}"/>
              </a:ext>
            </a:extLst>
          </p:cNvPr>
          <p:cNvSpPr>
            <a:spLocks noGrp="1" noChangeArrowheads="1"/>
          </p:cNvSpPr>
          <p:nvPr>
            <p:ph type="body" idx="1"/>
          </p:nvPr>
        </p:nvSpPr>
        <p:spPr>
          <a:xfrm>
            <a:off x="762000" y="1524000"/>
            <a:ext cx="7848600" cy="4953000"/>
          </a:xfrm>
        </p:spPr>
        <p:txBody>
          <a:bodyPr/>
          <a:lstStyle/>
          <a:p>
            <a:pPr eaLnBrk="1" hangingPunct="1"/>
            <a:r>
              <a:rPr lang="en-US" altLang="en-US" sz="2000"/>
              <a:t>Sun provides a pre-written class named </a:t>
            </a:r>
            <a:r>
              <a:rPr lang="en-US" altLang="en-US" sz="2000">
                <a:latin typeface="Courier New" panose="02070309020205020404" pitchFamily="49" charset="0"/>
              </a:rPr>
              <a:t>Scanner</a:t>
            </a:r>
            <a:r>
              <a:rPr lang="en-US" altLang="en-US" sz="2000"/>
              <a:t>, which allows you to get input from a user.</a:t>
            </a:r>
          </a:p>
          <a:p>
            <a:pPr eaLnBrk="1" hangingPunct="1"/>
            <a:r>
              <a:rPr lang="en-US" altLang="en-US" sz="2000"/>
              <a:t>To tell the compiler you want to use the </a:t>
            </a:r>
            <a:r>
              <a:rPr lang="en-US" altLang="en-US" sz="2000">
                <a:latin typeface="Courier New" panose="02070309020205020404" pitchFamily="49" charset="0"/>
              </a:rPr>
              <a:t>Scanner</a:t>
            </a:r>
            <a:r>
              <a:rPr lang="en-US" altLang="en-US" sz="2000"/>
              <a:t> class, insert the following </a:t>
            </a:r>
            <a:r>
              <a:rPr lang="en-US" altLang="en-US" sz="2000">
                <a:latin typeface="Courier New" panose="02070309020205020404" pitchFamily="49" charset="0"/>
              </a:rPr>
              <a:t>import</a:t>
            </a:r>
            <a:r>
              <a:rPr lang="en-US" altLang="en-US" sz="2000"/>
              <a:t> statement at the very beginning of your program (right after your prologue section and above the </a:t>
            </a:r>
            <a:r>
              <a:rPr lang="en-US" altLang="en-US" sz="2000">
                <a:latin typeface="Courier New" panose="02070309020205020404" pitchFamily="49" charset="0"/>
              </a:rPr>
              <a:t>main</a:t>
            </a:r>
            <a:r>
              <a:rPr lang="en-US" altLang="en-US" sz="2000"/>
              <a:t> method):</a:t>
            </a:r>
          </a:p>
          <a:p>
            <a:pPr lvl="1" eaLnBrk="1" hangingPunct="1">
              <a:spcBef>
                <a:spcPct val="50000"/>
              </a:spcBef>
              <a:spcAft>
                <a:spcPct val="50000"/>
              </a:spcAft>
              <a:buFont typeface="Wingdings" panose="05000000000000000000" pitchFamily="2" charset="2"/>
              <a:buNone/>
            </a:pPr>
            <a:r>
              <a:rPr lang="en-US" altLang="en-US" sz="1800">
                <a:latin typeface="Courier New" panose="02070309020205020404" pitchFamily="49" charset="0"/>
              </a:rPr>
              <a:t>import java.util.Scanner;</a:t>
            </a:r>
          </a:p>
          <a:p>
            <a:pPr eaLnBrk="1" hangingPunct="1"/>
            <a:r>
              <a:rPr lang="en-US" altLang="en-US" sz="2000"/>
              <a:t>At the beginning of your </a:t>
            </a:r>
            <a:r>
              <a:rPr lang="en-US" altLang="en-US" sz="2000">
                <a:latin typeface="Courier New" panose="02070309020205020404" pitchFamily="49" charset="0"/>
              </a:rPr>
              <a:t>main</a:t>
            </a:r>
            <a:r>
              <a:rPr lang="en-US" altLang="en-US" sz="2000"/>
              <a:t> method, insert this initialization statement:</a:t>
            </a:r>
          </a:p>
          <a:p>
            <a:pPr lvl="1" eaLnBrk="1" hangingPunct="1">
              <a:spcBef>
                <a:spcPct val="50000"/>
              </a:spcBef>
              <a:spcAft>
                <a:spcPct val="50000"/>
              </a:spcAft>
              <a:buFont typeface="Wingdings" panose="05000000000000000000" pitchFamily="2" charset="2"/>
              <a:buNone/>
            </a:pPr>
            <a:r>
              <a:rPr lang="en-US" altLang="en-US" sz="1800">
                <a:latin typeface="Courier New" panose="02070309020205020404" pitchFamily="49" charset="0"/>
              </a:rPr>
              <a:t>Scanner stdIn = new Scanner(System.in);</a:t>
            </a:r>
          </a:p>
          <a:p>
            <a:pPr eaLnBrk="1" hangingPunct="1"/>
            <a:r>
              <a:rPr lang="en-US" altLang="en-US" sz="2000"/>
              <a:t>After declaring </a:t>
            </a:r>
            <a:r>
              <a:rPr lang="en-US" altLang="en-US" sz="2000">
                <a:latin typeface="Courier New" panose="02070309020205020404" pitchFamily="49" charset="0"/>
              </a:rPr>
              <a:t>stdIn</a:t>
            </a:r>
            <a:r>
              <a:rPr lang="en-US" altLang="en-US" sz="2000"/>
              <a:t> as shown above, you can read and store a line of input by calling the </a:t>
            </a:r>
            <a:r>
              <a:rPr lang="en-US" altLang="en-US" sz="2000">
                <a:latin typeface="Courier New" panose="02070309020205020404" pitchFamily="49" charset="0"/>
              </a:rPr>
              <a:t>nextLine</a:t>
            </a:r>
            <a:r>
              <a:rPr lang="en-US" altLang="en-US" sz="2000"/>
              <a:t> method like this:</a:t>
            </a:r>
          </a:p>
          <a:p>
            <a:pPr lvl="1" eaLnBrk="1" hangingPunct="1">
              <a:spcBef>
                <a:spcPct val="50000"/>
              </a:spcBef>
              <a:buFont typeface="Wingdings" panose="05000000000000000000" pitchFamily="2" charset="2"/>
              <a:buNone/>
            </a:pPr>
            <a:r>
              <a:rPr lang="en-US" altLang="en-US" sz="1800" i="1">
                <a:latin typeface="Times New Roman" panose="02020603050405020304" pitchFamily="18" charset="0"/>
              </a:rPr>
              <a:t>&lt;variable&gt;</a:t>
            </a:r>
            <a:r>
              <a:rPr lang="en-US" altLang="en-US" sz="1800">
                <a:latin typeface="Courier New" panose="02070309020205020404" pitchFamily="49" charset="0"/>
              </a:rPr>
              <a:t> = stdIn.nextLine();</a:t>
            </a:r>
            <a:endParaRPr lang="en-US" altLang="en-US" sz="1800"/>
          </a:p>
        </p:txBody>
      </p:sp>
      <p:sp>
        <p:nvSpPr>
          <p:cNvPr id="5" name="Footer Placeholder 3">
            <a:extLst>
              <a:ext uri="{FF2B5EF4-FFF2-40B4-BE49-F238E27FC236}">
                <a16:creationId xmlns:a16="http://schemas.microsoft.com/office/drawing/2014/main" id="{815D1135-E7D4-E9C2-DCAA-3DF03DA7EBE4}"/>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E217624-A1B8-684B-C518-6506FF68785B}"/>
              </a:ext>
            </a:extLst>
          </p:cNvPr>
          <p:cNvSpPr>
            <a:spLocks noGrp="1" noChangeArrowheads="1"/>
          </p:cNvSpPr>
          <p:nvPr>
            <p:ph type="title"/>
          </p:nvPr>
        </p:nvSpPr>
        <p:spPr>
          <a:xfrm>
            <a:off x="1150938" y="341313"/>
            <a:ext cx="7002462" cy="725487"/>
          </a:xfrm>
        </p:spPr>
        <p:txBody>
          <a:bodyPr/>
          <a:lstStyle/>
          <a:p>
            <a:pPr eaLnBrk="1" hangingPunct="1"/>
            <a:r>
              <a:rPr lang="en-US" altLang="en-US">
                <a:latin typeface="Courier New" panose="02070309020205020404" pitchFamily="49" charset="0"/>
              </a:rPr>
              <a:t>Input</a:t>
            </a:r>
            <a:r>
              <a:rPr lang="en-US" altLang="en-US"/>
              <a:t> – the </a:t>
            </a:r>
            <a:r>
              <a:rPr lang="en-US" altLang="en-US">
                <a:latin typeface="Courier New" panose="02070309020205020404" pitchFamily="49" charset="0"/>
              </a:rPr>
              <a:t>Scanner</a:t>
            </a:r>
            <a:r>
              <a:rPr lang="en-US" altLang="en-US"/>
              <a:t> Class</a:t>
            </a:r>
          </a:p>
        </p:txBody>
      </p:sp>
      <p:sp>
        <p:nvSpPr>
          <p:cNvPr id="67587" name="Rectangle 3">
            <a:extLst>
              <a:ext uri="{FF2B5EF4-FFF2-40B4-BE49-F238E27FC236}">
                <a16:creationId xmlns:a16="http://schemas.microsoft.com/office/drawing/2014/main" id="{C030BBE9-5C49-5AE2-E5EF-4BBD5B3B9BED}"/>
              </a:ext>
            </a:extLst>
          </p:cNvPr>
          <p:cNvSpPr>
            <a:spLocks noGrp="1" noChangeArrowheads="1"/>
          </p:cNvSpPr>
          <p:nvPr>
            <p:ph type="body" idx="1"/>
          </p:nvPr>
        </p:nvSpPr>
        <p:spPr>
          <a:xfrm>
            <a:off x="762000" y="1524000"/>
            <a:ext cx="7848600" cy="5086350"/>
          </a:xfrm>
        </p:spPr>
        <p:txBody>
          <a:bodyPr/>
          <a:lstStyle/>
          <a:p>
            <a:pPr eaLnBrk="1" hangingPunct="1">
              <a:lnSpc>
                <a:spcPct val="80000"/>
              </a:lnSpc>
              <a:buFont typeface="Wingdings" panose="05000000000000000000" pitchFamily="2" charset="2"/>
              <a:buNone/>
            </a:pPr>
            <a:r>
              <a:rPr lang="en-US" altLang="en-US" sz="160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FriendlyHello.java</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Dean &amp; Dean</a:t>
            </a:r>
          </a:p>
          <a:p>
            <a:pPr eaLnBrk="1" hangingPunct="1">
              <a:lnSpc>
                <a:spcPct val="80000"/>
              </a:lnSpc>
              <a:buFont typeface="Wingdings" panose="05000000000000000000" pitchFamily="2" charset="2"/>
              <a:buNone/>
            </a:pPr>
            <a:r>
              <a:rPr lang="en-US" altLang="en-US" sz="160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This program displays a personalized Hello greeting.</a:t>
            </a:r>
          </a:p>
          <a:p>
            <a:pPr eaLnBrk="1" hangingPunct="1">
              <a:lnSpc>
                <a:spcPct val="80000"/>
              </a:lnSpc>
              <a:buFont typeface="Wingdings" panose="05000000000000000000" pitchFamily="2" charset="2"/>
              <a:buNone/>
            </a:pPr>
            <a:r>
              <a:rPr lang="en-US" altLang="en-US" sz="160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60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a:latin typeface="Courier New" panose="02070309020205020404" pitchFamily="49" charset="0"/>
              </a:rPr>
              <a:t>import java.util.Scanner;</a:t>
            </a:r>
          </a:p>
          <a:p>
            <a:pPr eaLnBrk="1" hangingPunct="1">
              <a:lnSpc>
                <a:spcPct val="80000"/>
              </a:lnSpc>
              <a:buFont typeface="Wingdings" panose="05000000000000000000" pitchFamily="2" charset="2"/>
              <a:buNone/>
            </a:pPr>
            <a:endParaRPr lang="en-US" altLang="en-US" sz="160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a:latin typeface="Courier New" panose="02070309020205020404" pitchFamily="49" charset="0"/>
              </a:rPr>
              <a:t>public class FriendlyHello</a:t>
            </a:r>
          </a:p>
          <a:p>
            <a:pPr eaLnBrk="1" hangingPunct="1">
              <a:lnSpc>
                <a:spcPct val="80000"/>
              </a:lnSpc>
              <a:buFont typeface="Wingdings" panose="05000000000000000000" pitchFamily="2" charset="2"/>
              <a:buNone/>
            </a:pPr>
            <a:r>
              <a:rPr lang="en-US" altLang="en-US" sz="160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public static void main(String[] args)</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Scanner stdIn = new Scanner(System.in);</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String name;</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System.out.print("Enter your name: ");</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name = stdIn.nextLine();</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System.out.println("Hello " + name + "!");</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 // end main</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 end class FriendlyHello</a:t>
            </a:r>
          </a:p>
        </p:txBody>
      </p:sp>
      <p:sp>
        <p:nvSpPr>
          <p:cNvPr id="67588" name="Text Box 6">
            <a:extLst>
              <a:ext uri="{FF2B5EF4-FFF2-40B4-BE49-F238E27FC236}">
                <a16:creationId xmlns:a16="http://schemas.microsoft.com/office/drawing/2014/main" id="{C341FBEE-87C4-A418-1229-4E4A0626592E}"/>
              </a:ext>
            </a:extLst>
          </p:cNvPr>
          <p:cNvSpPr txBox="1">
            <a:spLocks noChangeArrowheads="1"/>
          </p:cNvSpPr>
          <p:nvPr/>
        </p:nvSpPr>
        <p:spPr bwMode="auto">
          <a:xfrm>
            <a:off x="6172200" y="3124200"/>
            <a:ext cx="2438400" cy="83502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t>These two statements create a keyboard-input connection.</a:t>
            </a:r>
          </a:p>
        </p:txBody>
      </p:sp>
      <p:sp>
        <p:nvSpPr>
          <p:cNvPr id="67589" name="Line 7">
            <a:extLst>
              <a:ext uri="{FF2B5EF4-FFF2-40B4-BE49-F238E27FC236}">
                <a16:creationId xmlns:a16="http://schemas.microsoft.com/office/drawing/2014/main" id="{5A91BC6D-1A58-1733-C992-4AC19394D79A}"/>
              </a:ext>
            </a:extLst>
          </p:cNvPr>
          <p:cNvSpPr>
            <a:spLocks noChangeShapeType="1"/>
          </p:cNvSpPr>
          <p:nvPr/>
        </p:nvSpPr>
        <p:spPr bwMode="auto">
          <a:xfrm flipH="1">
            <a:off x="4648200" y="3390900"/>
            <a:ext cx="15240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590" name="Line 8">
            <a:extLst>
              <a:ext uri="{FF2B5EF4-FFF2-40B4-BE49-F238E27FC236}">
                <a16:creationId xmlns:a16="http://schemas.microsoft.com/office/drawing/2014/main" id="{7CBB4303-5D52-F366-358A-C9424F3042C9}"/>
              </a:ext>
            </a:extLst>
          </p:cNvPr>
          <p:cNvSpPr>
            <a:spLocks noChangeShapeType="1"/>
          </p:cNvSpPr>
          <p:nvPr/>
        </p:nvSpPr>
        <p:spPr bwMode="auto">
          <a:xfrm>
            <a:off x="7391400" y="3943350"/>
            <a:ext cx="0" cy="89535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7591" name="Line 9">
            <a:extLst>
              <a:ext uri="{FF2B5EF4-FFF2-40B4-BE49-F238E27FC236}">
                <a16:creationId xmlns:a16="http://schemas.microsoft.com/office/drawing/2014/main" id="{8E8F2D99-F9FA-1A81-9DA9-5706D8B4B1A0}"/>
              </a:ext>
            </a:extLst>
          </p:cNvPr>
          <p:cNvSpPr>
            <a:spLocks noChangeShapeType="1"/>
          </p:cNvSpPr>
          <p:nvPr/>
        </p:nvSpPr>
        <p:spPr bwMode="auto">
          <a:xfrm flipH="1">
            <a:off x="6477000" y="4857750"/>
            <a:ext cx="9144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592" name="Text Box 10">
            <a:extLst>
              <a:ext uri="{FF2B5EF4-FFF2-40B4-BE49-F238E27FC236}">
                <a16:creationId xmlns:a16="http://schemas.microsoft.com/office/drawing/2014/main" id="{525E9AE3-FBCC-9D1D-A0D3-84FC48910F50}"/>
              </a:ext>
            </a:extLst>
          </p:cNvPr>
          <p:cNvSpPr txBox="1">
            <a:spLocks noChangeArrowheads="1"/>
          </p:cNvSpPr>
          <p:nvPr/>
        </p:nvSpPr>
        <p:spPr bwMode="auto">
          <a:xfrm>
            <a:off x="6762750" y="5105400"/>
            <a:ext cx="1847850" cy="835025"/>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t>Use the </a:t>
            </a:r>
            <a:r>
              <a:rPr lang="en-US" altLang="en-US" sz="1600">
                <a:latin typeface="Courier New" panose="02070309020205020404" pitchFamily="49" charset="0"/>
              </a:rPr>
              <a:t>print</a:t>
            </a:r>
            <a:r>
              <a:rPr lang="en-US" altLang="en-US" sz="1600"/>
              <a:t> method (no “ln”) for most prompts.  </a:t>
            </a:r>
          </a:p>
        </p:txBody>
      </p:sp>
      <p:sp>
        <p:nvSpPr>
          <p:cNvPr id="67593" name="Text Box 12">
            <a:extLst>
              <a:ext uri="{FF2B5EF4-FFF2-40B4-BE49-F238E27FC236}">
                <a16:creationId xmlns:a16="http://schemas.microsoft.com/office/drawing/2014/main" id="{5EE66EA6-703F-E85E-8FB3-3AAEA1178A22}"/>
              </a:ext>
            </a:extLst>
          </p:cNvPr>
          <p:cNvSpPr txBox="1">
            <a:spLocks noChangeArrowheads="1"/>
          </p:cNvSpPr>
          <p:nvPr/>
        </p:nvSpPr>
        <p:spPr bwMode="auto">
          <a:xfrm>
            <a:off x="152400" y="4724400"/>
            <a:ext cx="781050" cy="1079500"/>
          </a:xfrm>
          <a:prstGeom prst="rect">
            <a:avLst/>
          </a:prstGeom>
          <a:solidFill>
            <a:srgbClr val="CCFFCC"/>
          </a:solidFill>
          <a:ln w="9525">
            <a:solidFill>
              <a:srgbClr val="0000FF"/>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t>This gets a line of input.</a:t>
            </a:r>
          </a:p>
        </p:txBody>
      </p:sp>
      <p:sp>
        <p:nvSpPr>
          <p:cNvPr id="67594" name="Line 13">
            <a:extLst>
              <a:ext uri="{FF2B5EF4-FFF2-40B4-BE49-F238E27FC236}">
                <a16:creationId xmlns:a16="http://schemas.microsoft.com/office/drawing/2014/main" id="{72632FDC-B31A-5C52-E4CF-C4BD4C05C070}"/>
              </a:ext>
            </a:extLst>
          </p:cNvPr>
          <p:cNvSpPr>
            <a:spLocks noChangeShapeType="1"/>
          </p:cNvSpPr>
          <p:nvPr/>
        </p:nvSpPr>
        <p:spPr bwMode="auto">
          <a:xfrm>
            <a:off x="933450" y="5562600"/>
            <a:ext cx="3048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595" name="Line 14">
            <a:extLst>
              <a:ext uri="{FF2B5EF4-FFF2-40B4-BE49-F238E27FC236}">
                <a16:creationId xmlns:a16="http://schemas.microsoft.com/office/drawing/2014/main" id="{3C9CC42A-0386-EB57-5530-8D1DE55802B4}"/>
              </a:ext>
            </a:extLst>
          </p:cNvPr>
          <p:cNvSpPr>
            <a:spLocks noChangeShapeType="1"/>
          </p:cNvSpPr>
          <p:nvPr/>
        </p:nvSpPr>
        <p:spPr bwMode="auto">
          <a:xfrm flipH="1">
            <a:off x="6096000" y="5295900"/>
            <a:ext cx="6667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 name="Footer Placeholder 11">
            <a:extLst>
              <a:ext uri="{FF2B5EF4-FFF2-40B4-BE49-F238E27FC236}">
                <a16:creationId xmlns:a16="http://schemas.microsoft.com/office/drawing/2014/main" id="{9AB26205-EBCF-792B-BE91-E0F895A4F35B}"/>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21DA999-0710-D9A7-96AF-9B3C38EF9CED}"/>
              </a:ext>
            </a:extLst>
          </p:cNvPr>
          <p:cNvSpPr>
            <a:spLocks noGrp="1" noChangeArrowheads="1"/>
          </p:cNvSpPr>
          <p:nvPr>
            <p:ph type="title"/>
          </p:nvPr>
        </p:nvSpPr>
        <p:spPr>
          <a:xfrm>
            <a:off x="1150938" y="341313"/>
            <a:ext cx="7002462" cy="725487"/>
          </a:xfrm>
        </p:spPr>
        <p:txBody>
          <a:bodyPr/>
          <a:lstStyle/>
          <a:p>
            <a:pPr eaLnBrk="1" hangingPunct="1"/>
            <a:r>
              <a:rPr lang="en-US" altLang="en-US">
                <a:latin typeface="Courier New" panose="02070309020205020404" pitchFamily="49" charset="0"/>
              </a:rPr>
              <a:t>Input</a:t>
            </a:r>
            <a:r>
              <a:rPr lang="en-US" altLang="en-US"/>
              <a:t> – the </a:t>
            </a:r>
            <a:r>
              <a:rPr lang="en-US" altLang="en-US">
                <a:latin typeface="Courier New" panose="02070309020205020404" pitchFamily="49" charset="0"/>
              </a:rPr>
              <a:t>Scanner</a:t>
            </a:r>
            <a:r>
              <a:rPr lang="en-US" altLang="en-US"/>
              <a:t> Class</a:t>
            </a:r>
          </a:p>
        </p:txBody>
      </p:sp>
      <p:sp>
        <p:nvSpPr>
          <p:cNvPr id="48131" name="Rectangle 3">
            <a:extLst>
              <a:ext uri="{FF2B5EF4-FFF2-40B4-BE49-F238E27FC236}">
                <a16:creationId xmlns:a16="http://schemas.microsoft.com/office/drawing/2014/main" id="{3DF4F3DA-9717-FE07-F007-D7521021A493}"/>
              </a:ext>
            </a:extLst>
          </p:cNvPr>
          <p:cNvSpPr>
            <a:spLocks noGrp="1" noChangeArrowheads="1"/>
          </p:cNvSpPr>
          <p:nvPr>
            <p:ph type="body" idx="1"/>
          </p:nvPr>
        </p:nvSpPr>
        <p:spPr>
          <a:xfrm>
            <a:off x="762000" y="1524000"/>
            <a:ext cx="7848600" cy="5029200"/>
          </a:xfrm>
        </p:spPr>
        <p:txBody>
          <a:bodyPr>
            <a:normAutofit fontScale="92500" lnSpcReduction="10000"/>
          </a:bodyPr>
          <a:lstStyle/>
          <a:p>
            <a:pPr eaLnBrk="1" hangingPunct="1">
              <a:defRPr/>
            </a:pPr>
            <a:r>
              <a:rPr lang="en-US"/>
              <a:t>In addition to the </a:t>
            </a:r>
            <a:r>
              <a:rPr lang="en-US">
                <a:latin typeface="Courier New" pitchFamily="49" charset="0"/>
              </a:rPr>
              <a:t>nextLine</a:t>
            </a:r>
            <a:r>
              <a:rPr lang="en-US"/>
              <a:t> method, the </a:t>
            </a:r>
            <a:r>
              <a:rPr lang="en-US">
                <a:latin typeface="Courier New" pitchFamily="49" charset="0"/>
              </a:rPr>
              <a:t>Scanner</a:t>
            </a:r>
            <a:r>
              <a:rPr lang="en-US"/>
              <a:t> class contains quite a few other methods that get different forms of input. Here are some of those methods:</a:t>
            </a:r>
          </a:p>
          <a:p>
            <a:pPr lvl="1" eaLnBrk="1" hangingPunct="1">
              <a:buFont typeface="Wingdings" pitchFamily="2" charset="2"/>
              <a:buNone/>
              <a:defRPr/>
            </a:pPr>
            <a:r>
              <a:rPr lang="en-US">
                <a:latin typeface="Courier New" pitchFamily="49" charset="0"/>
              </a:rPr>
              <a:t>nextInt()</a:t>
            </a:r>
            <a:endParaRPr lang="en-US"/>
          </a:p>
          <a:p>
            <a:pPr lvl="2" eaLnBrk="1" hangingPunct="1">
              <a:buFont typeface="Wingdings" pitchFamily="2" charset="2"/>
              <a:buNone/>
              <a:defRPr/>
            </a:pPr>
            <a:r>
              <a:rPr lang="en-US" sz="1400"/>
              <a:t>Skip leading whitespace until an </a:t>
            </a:r>
            <a:r>
              <a:rPr lang="en-US" sz="1400">
                <a:latin typeface="Courier New" pitchFamily="49" charset="0"/>
              </a:rPr>
              <a:t>int</a:t>
            </a:r>
            <a:r>
              <a:rPr lang="en-US" sz="1400"/>
              <a:t> value is found. Return the </a:t>
            </a:r>
            <a:r>
              <a:rPr lang="en-US" sz="1400">
                <a:latin typeface="Courier New" pitchFamily="49" charset="0"/>
              </a:rPr>
              <a:t>int</a:t>
            </a:r>
            <a:r>
              <a:rPr lang="en-US" sz="1400"/>
              <a:t> value.</a:t>
            </a:r>
          </a:p>
          <a:p>
            <a:pPr lvl="1" eaLnBrk="1" hangingPunct="1">
              <a:buFont typeface="Wingdings" pitchFamily="2" charset="2"/>
              <a:buNone/>
              <a:defRPr/>
            </a:pPr>
            <a:r>
              <a:rPr lang="en-US">
                <a:latin typeface="Courier New" pitchFamily="49" charset="0"/>
              </a:rPr>
              <a:t>nextLong()</a:t>
            </a:r>
            <a:endParaRPr lang="en-US"/>
          </a:p>
          <a:p>
            <a:pPr lvl="2" eaLnBrk="1" hangingPunct="1">
              <a:buFont typeface="Wingdings" pitchFamily="2" charset="2"/>
              <a:buNone/>
              <a:defRPr/>
            </a:pPr>
            <a:r>
              <a:rPr lang="en-US" sz="1400"/>
              <a:t>Skip leading whitespace until a </a:t>
            </a:r>
            <a:r>
              <a:rPr lang="en-US" sz="1400">
                <a:latin typeface="Courier New" pitchFamily="49" charset="0"/>
              </a:rPr>
              <a:t>long</a:t>
            </a:r>
            <a:r>
              <a:rPr lang="en-US" sz="1400"/>
              <a:t> value is found. Return the </a:t>
            </a:r>
            <a:r>
              <a:rPr lang="en-US" sz="1400">
                <a:latin typeface="Courier New" pitchFamily="49" charset="0"/>
              </a:rPr>
              <a:t>long</a:t>
            </a:r>
            <a:r>
              <a:rPr lang="en-US" sz="1400"/>
              <a:t> value.</a:t>
            </a:r>
          </a:p>
          <a:p>
            <a:pPr lvl="1" eaLnBrk="1" hangingPunct="1">
              <a:buFont typeface="Wingdings" pitchFamily="2" charset="2"/>
              <a:buNone/>
              <a:defRPr/>
            </a:pPr>
            <a:r>
              <a:rPr lang="en-US">
                <a:latin typeface="Courier New" pitchFamily="49" charset="0"/>
              </a:rPr>
              <a:t>nextFloat()</a:t>
            </a:r>
            <a:endParaRPr lang="en-US"/>
          </a:p>
          <a:p>
            <a:pPr lvl="2" eaLnBrk="1" hangingPunct="1">
              <a:buFont typeface="Wingdings" pitchFamily="2" charset="2"/>
              <a:buNone/>
              <a:defRPr/>
            </a:pPr>
            <a:r>
              <a:rPr lang="en-US" sz="1400"/>
              <a:t>Skip leading whitespace until a </a:t>
            </a:r>
            <a:r>
              <a:rPr lang="en-US" sz="1400">
                <a:latin typeface="Courier New" pitchFamily="49" charset="0"/>
              </a:rPr>
              <a:t>float</a:t>
            </a:r>
            <a:r>
              <a:rPr lang="en-US" sz="1400"/>
              <a:t> value is found. Return the </a:t>
            </a:r>
            <a:r>
              <a:rPr lang="en-US" sz="1400">
                <a:latin typeface="Courier New" pitchFamily="49" charset="0"/>
              </a:rPr>
              <a:t>float</a:t>
            </a:r>
            <a:r>
              <a:rPr lang="en-US" sz="1400"/>
              <a:t> value.</a:t>
            </a:r>
          </a:p>
          <a:p>
            <a:pPr lvl="1" eaLnBrk="1" hangingPunct="1">
              <a:buFont typeface="Wingdings" pitchFamily="2" charset="2"/>
              <a:buNone/>
              <a:defRPr/>
            </a:pPr>
            <a:r>
              <a:rPr lang="en-US">
                <a:latin typeface="Courier New" pitchFamily="49" charset="0"/>
              </a:rPr>
              <a:t>nextDouble()</a:t>
            </a:r>
            <a:endParaRPr lang="en-US"/>
          </a:p>
          <a:p>
            <a:pPr lvl="2" eaLnBrk="1" hangingPunct="1">
              <a:buFont typeface="Wingdings" pitchFamily="2" charset="2"/>
              <a:buNone/>
              <a:defRPr/>
            </a:pPr>
            <a:r>
              <a:rPr lang="en-US" sz="1400"/>
              <a:t>Skip leading whitespace until a </a:t>
            </a:r>
            <a:r>
              <a:rPr lang="en-US" sz="1400">
                <a:latin typeface="Courier New" pitchFamily="49" charset="0"/>
              </a:rPr>
              <a:t>double</a:t>
            </a:r>
            <a:r>
              <a:rPr lang="en-US" sz="1400"/>
              <a:t> value is found. Return the </a:t>
            </a:r>
            <a:r>
              <a:rPr lang="en-US" sz="1400">
                <a:latin typeface="Courier New" pitchFamily="49" charset="0"/>
              </a:rPr>
              <a:t>double</a:t>
            </a:r>
            <a:r>
              <a:rPr lang="en-US" sz="1400"/>
              <a:t> value.</a:t>
            </a:r>
          </a:p>
          <a:p>
            <a:pPr lvl="1" eaLnBrk="1" hangingPunct="1">
              <a:buFont typeface="Wingdings" pitchFamily="2" charset="2"/>
              <a:buNone/>
              <a:defRPr/>
            </a:pPr>
            <a:r>
              <a:rPr lang="en-US">
                <a:latin typeface="Courier New" pitchFamily="49" charset="0"/>
              </a:rPr>
              <a:t>next()</a:t>
            </a:r>
            <a:endParaRPr lang="en-US"/>
          </a:p>
          <a:p>
            <a:pPr lvl="2" eaLnBrk="1" hangingPunct="1">
              <a:buFont typeface="Wingdings" pitchFamily="2" charset="2"/>
              <a:buNone/>
              <a:defRPr/>
            </a:pPr>
            <a:r>
              <a:rPr lang="en-US" sz="1400"/>
              <a:t>Skip leading whitespace until a token is found. Return the token as a </a:t>
            </a:r>
            <a:r>
              <a:rPr lang="en-US" sz="1400">
                <a:latin typeface="Courier New" pitchFamily="49" charset="0"/>
              </a:rPr>
              <a:t>String</a:t>
            </a:r>
            <a:r>
              <a:rPr lang="en-US" sz="1400"/>
              <a:t> value.</a:t>
            </a:r>
          </a:p>
          <a:p>
            <a:pPr lvl="1" eaLnBrk="1" hangingPunct="1">
              <a:buFont typeface="Wingdings" pitchFamily="2" charset="2"/>
              <a:buNone/>
              <a:defRPr/>
            </a:pPr>
            <a:endParaRPr lang="en-US" sz="1600"/>
          </a:p>
        </p:txBody>
      </p:sp>
      <p:sp>
        <p:nvSpPr>
          <p:cNvPr id="4" name="Footer Placeholder 3">
            <a:extLst>
              <a:ext uri="{FF2B5EF4-FFF2-40B4-BE49-F238E27FC236}">
                <a16:creationId xmlns:a16="http://schemas.microsoft.com/office/drawing/2014/main" id="{35EC846B-76C7-FC13-9388-D3D0B2E6A3B5}"/>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D8E0D0C-CF5F-BB53-644A-DE056E3FF729}"/>
              </a:ext>
            </a:extLst>
          </p:cNvPr>
          <p:cNvSpPr>
            <a:spLocks noGrp="1" noChangeArrowheads="1"/>
          </p:cNvSpPr>
          <p:nvPr>
            <p:ph type="title"/>
          </p:nvPr>
        </p:nvSpPr>
        <p:spPr>
          <a:xfrm>
            <a:off x="1908175" y="260350"/>
            <a:ext cx="6767513" cy="1143000"/>
          </a:xfrm>
        </p:spPr>
        <p:txBody>
          <a:bodyPr lIns="90487" tIns="44450" rIns="90487" bIns="44450" anchor="b"/>
          <a:lstStyle/>
          <a:p>
            <a:pPr eaLnBrk="1" hangingPunct="1"/>
            <a:r>
              <a:rPr lang="en-US" altLang="en-US"/>
              <a:t>Java Virtual Machine</a:t>
            </a:r>
          </a:p>
        </p:txBody>
      </p:sp>
      <p:sp>
        <p:nvSpPr>
          <p:cNvPr id="14339" name="Rectangle 3">
            <a:extLst>
              <a:ext uri="{FF2B5EF4-FFF2-40B4-BE49-F238E27FC236}">
                <a16:creationId xmlns:a16="http://schemas.microsoft.com/office/drawing/2014/main" id="{E427D705-3765-357D-798D-B56072456826}"/>
              </a:ext>
            </a:extLst>
          </p:cNvPr>
          <p:cNvSpPr>
            <a:spLocks noGrp="1" noChangeArrowheads="1"/>
          </p:cNvSpPr>
          <p:nvPr>
            <p:ph type="body" idx="1"/>
          </p:nvPr>
        </p:nvSpPr>
        <p:spPr>
          <a:xfrm>
            <a:off x="457200" y="1981200"/>
            <a:ext cx="8229600" cy="4114800"/>
          </a:xfrm>
        </p:spPr>
        <p:txBody>
          <a:bodyPr lIns="90487" tIns="44450" rIns="90487" bIns="44450"/>
          <a:lstStyle/>
          <a:p>
            <a:pPr eaLnBrk="1" hangingPunct="1">
              <a:lnSpc>
                <a:spcPct val="90000"/>
              </a:lnSpc>
            </a:pPr>
            <a:r>
              <a:rPr lang="en-US" altLang="en-US"/>
              <a:t>The .class files generated by the compiler are not executable binaries</a:t>
            </a:r>
          </a:p>
          <a:p>
            <a:pPr lvl="1" eaLnBrk="1" hangingPunct="1">
              <a:lnSpc>
                <a:spcPct val="90000"/>
              </a:lnSpc>
            </a:pPr>
            <a:r>
              <a:rPr lang="en-US" altLang="en-US"/>
              <a:t>so Java combines compilation and interpretation</a:t>
            </a:r>
          </a:p>
          <a:p>
            <a:pPr eaLnBrk="1" hangingPunct="1">
              <a:lnSpc>
                <a:spcPct val="90000"/>
              </a:lnSpc>
            </a:pPr>
            <a:r>
              <a:rPr lang="en-US" altLang="en-US"/>
              <a:t>Instead, they contain “byte-codes” to be executed by the Java Virtual Machine</a:t>
            </a:r>
          </a:p>
          <a:p>
            <a:pPr lvl="1" eaLnBrk="1" hangingPunct="1">
              <a:lnSpc>
                <a:spcPct val="90000"/>
              </a:lnSpc>
            </a:pPr>
            <a:r>
              <a:rPr lang="en-US" altLang="en-US"/>
              <a:t>other languages have done this, e.g. UCSD Pascal</a:t>
            </a:r>
          </a:p>
          <a:p>
            <a:pPr eaLnBrk="1" hangingPunct="1">
              <a:lnSpc>
                <a:spcPct val="90000"/>
              </a:lnSpc>
            </a:pPr>
            <a:r>
              <a:rPr lang="en-US" altLang="en-US"/>
              <a:t>This approach provides platform independence, and greater security</a:t>
            </a:r>
          </a:p>
        </p:txBody>
      </p:sp>
      <p:sp>
        <p:nvSpPr>
          <p:cNvPr id="5" name="Footer Placeholder 3">
            <a:extLst>
              <a:ext uri="{FF2B5EF4-FFF2-40B4-BE49-F238E27FC236}">
                <a16:creationId xmlns:a16="http://schemas.microsoft.com/office/drawing/2014/main" id="{F1CF0BA8-51BC-8532-581A-1B968FF69509}"/>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01DAD6B-C164-6816-31C9-A7BD3BD99F36}"/>
              </a:ext>
            </a:extLst>
          </p:cNvPr>
          <p:cNvSpPr>
            <a:spLocks noGrp="1" noChangeArrowheads="1"/>
          </p:cNvSpPr>
          <p:nvPr>
            <p:ph type="title"/>
          </p:nvPr>
        </p:nvSpPr>
        <p:spPr>
          <a:xfrm>
            <a:off x="1150938" y="341313"/>
            <a:ext cx="7612062" cy="725487"/>
          </a:xfrm>
        </p:spPr>
        <p:txBody>
          <a:bodyPr/>
          <a:lstStyle/>
          <a:p>
            <a:pPr eaLnBrk="1" hangingPunct="1"/>
            <a:r>
              <a:rPr lang="en-US" altLang="en-US">
                <a:latin typeface="Courier New" panose="02070309020205020404" pitchFamily="49" charset="0"/>
              </a:rPr>
              <a:t>Input</a:t>
            </a:r>
            <a:r>
              <a:rPr lang="en-US" altLang="en-US"/>
              <a:t> – the </a:t>
            </a:r>
            <a:r>
              <a:rPr lang="en-US" altLang="en-US">
                <a:latin typeface="Courier New" panose="02070309020205020404" pitchFamily="49" charset="0"/>
              </a:rPr>
              <a:t>Scanner</a:t>
            </a:r>
            <a:r>
              <a:rPr lang="en-US" altLang="en-US"/>
              <a:t> Class</a:t>
            </a:r>
          </a:p>
        </p:txBody>
      </p:sp>
      <p:sp>
        <p:nvSpPr>
          <p:cNvPr id="50179" name="Rectangle 3">
            <a:extLst>
              <a:ext uri="{FF2B5EF4-FFF2-40B4-BE49-F238E27FC236}">
                <a16:creationId xmlns:a16="http://schemas.microsoft.com/office/drawing/2014/main" id="{CA3AEA61-3A89-EE5C-D7B8-0615CBA1FACF}"/>
              </a:ext>
            </a:extLst>
          </p:cNvPr>
          <p:cNvSpPr>
            <a:spLocks noGrp="1" noChangeArrowheads="1"/>
          </p:cNvSpPr>
          <p:nvPr>
            <p:ph type="body" idx="1"/>
          </p:nvPr>
        </p:nvSpPr>
        <p:spPr>
          <a:xfrm>
            <a:off x="762000" y="1447800"/>
            <a:ext cx="7924800" cy="5124450"/>
          </a:xfrm>
        </p:spPr>
        <p:txBody>
          <a:bodyPr>
            <a:normAutofit lnSpcReduction="10000"/>
          </a:bodyPr>
          <a:lstStyle/>
          <a:p>
            <a:pPr eaLnBrk="1" hangingPunct="1">
              <a:tabLst>
                <a:tab pos="5943600" algn="l"/>
              </a:tabLst>
              <a:defRPr/>
            </a:pPr>
            <a:r>
              <a:rPr lang="en-US" dirty="0"/>
              <a:t>Here's a program that uses Scanner’s </a:t>
            </a:r>
            <a:r>
              <a:rPr lang="en-US" dirty="0" err="1">
                <a:latin typeface="Courier New" pitchFamily="49" charset="0"/>
              </a:rPr>
              <a:t>nextDouble</a:t>
            </a:r>
            <a:r>
              <a:rPr lang="en-US" dirty="0"/>
              <a:t> and </a:t>
            </a:r>
            <a:r>
              <a:rPr lang="en-US" dirty="0" err="1">
                <a:latin typeface="Courier New" pitchFamily="49" charset="0"/>
              </a:rPr>
              <a:t>nextInt</a:t>
            </a:r>
            <a:r>
              <a:rPr lang="en-US" dirty="0"/>
              <a:t> methods:</a:t>
            </a:r>
          </a:p>
          <a:p>
            <a:pPr lvl="1" eaLnBrk="1" hangingPunct="1">
              <a:spcBef>
                <a:spcPct val="50000"/>
              </a:spcBef>
              <a:buFont typeface="Wingdings" pitchFamily="2" charset="2"/>
              <a:buNone/>
              <a:tabLst>
                <a:tab pos="5943600" algn="l"/>
              </a:tabLst>
              <a:defRPr/>
            </a:pPr>
            <a:r>
              <a:rPr lang="en-US" sz="1400" dirty="0">
                <a:latin typeface="Courier New" pitchFamily="49" charset="0"/>
              </a:rPr>
              <a:t>import </a:t>
            </a:r>
            <a:r>
              <a:rPr lang="en-US" sz="1400" dirty="0" err="1">
                <a:latin typeface="Courier New" pitchFamily="49" charset="0"/>
              </a:rPr>
              <a:t>java.util.Scanner</a:t>
            </a:r>
            <a:r>
              <a:rPr lang="en-US" sz="1400" dirty="0">
                <a:latin typeface="Courier New" pitchFamily="49" charset="0"/>
              </a:rPr>
              <a:t>;</a:t>
            </a:r>
          </a:p>
          <a:p>
            <a:pPr lvl="1" eaLnBrk="1" hangingPunct="1">
              <a:buFont typeface="Wingdings" pitchFamily="2" charset="2"/>
              <a:buNone/>
              <a:tabLst>
                <a:tab pos="5943600" algn="l"/>
              </a:tabLst>
              <a:defRPr/>
            </a:pPr>
            <a:endParaRPr lang="en-US" sz="1400" dirty="0">
              <a:latin typeface="Courier New" pitchFamily="49" charset="0"/>
            </a:endParaRPr>
          </a:p>
          <a:p>
            <a:pPr lvl="1" eaLnBrk="1" hangingPunct="1">
              <a:buFont typeface="Wingdings" pitchFamily="2" charset="2"/>
              <a:buNone/>
              <a:tabLst>
                <a:tab pos="5943600" algn="l"/>
              </a:tabLst>
              <a:defRPr/>
            </a:pPr>
            <a:r>
              <a:rPr lang="en-US" sz="1400" dirty="0">
                <a:latin typeface="Courier New" pitchFamily="49" charset="0"/>
              </a:rPr>
              <a:t>public class </a:t>
            </a:r>
            <a:r>
              <a:rPr lang="en-US" sz="1400" dirty="0" err="1">
                <a:latin typeface="Courier New" pitchFamily="49" charset="0"/>
              </a:rPr>
              <a:t>PrintPO</a:t>
            </a:r>
            <a:endParaRPr lang="en-US" sz="1400" dirty="0">
              <a:latin typeface="Courier New" pitchFamily="49" charset="0"/>
            </a:endParaRPr>
          </a:p>
          <a:p>
            <a:pPr lvl="1" eaLnBrk="1" hangingPunct="1">
              <a:buFont typeface="Wingdings" pitchFamily="2" charset="2"/>
              <a:buNone/>
              <a:tabLst>
                <a:tab pos="5943600" algn="l"/>
              </a:tabLst>
              <a:defRPr/>
            </a:pPr>
            <a:r>
              <a:rPr lang="en-US" sz="1400" dirty="0">
                <a:latin typeface="Courier New" pitchFamily="49" charset="0"/>
              </a:rPr>
              <a:t>{</a:t>
            </a:r>
          </a:p>
          <a:p>
            <a:pPr lvl="1" eaLnBrk="1" hangingPunct="1">
              <a:buFont typeface="Wingdings" pitchFamily="2" charset="2"/>
              <a:buNone/>
              <a:tabLst>
                <a:tab pos="5943600" algn="l"/>
              </a:tabLst>
              <a:defRPr/>
            </a:pPr>
            <a:r>
              <a:rPr lang="en-US" sz="1400" dirty="0">
                <a:latin typeface="Courier New" pitchFamily="49" charset="0"/>
              </a:rPr>
              <a:t>  public static void main(String[] </a:t>
            </a:r>
            <a:r>
              <a:rPr lang="en-US" sz="1400" dirty="0" err="1">
                <a:latin typeface="Courier New" pitchFamily="49" charset="0"/>
              </a:rPr>
              <a:t>args</a:t>
            </a:r>
            <a:r>
              <a:rPr lang="en-US" sz="1400" dirty="0">
                <a:latin typeface="Courier New" pitchFamily="49" charset="0"/>
              </a:rPr>
              <a:t>)</a:t>
            </a:r>
          </a:p>
          <a:p>
            <a:pPr lvl="1" eaLnBrk="1" hangingPunct="1">
              <a:buFont typeface="Wingdings" pitchFamily="2" charset="2"/>
              <a:buNone/>
              <a:tabLst>
                <a:tab pos="5943600" algn="l"/>
              </a:tabLst>
              <a:defRPr/>
            </a:pPr>
            <a:r>
              <a:rPr lang="en-US" sz="1400" dirty="0">
                <a:latin typeface="Courier New" pitchFamily="49" charset="0"/>
              </a:rPr>
              <a:t>  {</a:t>
            </a:r>
          </a:p>
          <a:p>
            <a:pPr lvl="1" eaLnBrk="1" hangingPunct="1">
              <a:buFont typeface="Wingdings" pitchFamily="2" charset="2"/>
              <a:buNone/>
              <a:tabLst>
                <a:tab pos="5943600" algn="l"/>
              </a:tabLst>
              <a:defRPr/>
            </a:pPr>
            <a:r>
              <a:rPr lang="en-US" sz="1400" dirty="0">
                <a:latin typeface="Courier New" pitchFamily="49" charset="0"/>
              </a:rPr>
              <a:t>    Scanner </a:t>
            </a:r>
            <a:r>
              <a:rPr lang="en-US" sz="1400" dirty="0" err="1">
                <a:latin typeface="Courier New" pitchFamily="49" charset="0"/>
              </a:rPr>
              <a:t>stdIn</a:t>
            </a:r>
            <a:r>
              <a:rPr lang="en-US" sz="1400" dirty="0">
                <a:latin typeface="Courier New" pitchFamily="49" charset="0"/>
              </a:rPr>
              <a:t> = new Scanner(</a:t>
            </a:r>
            <a:r>
              <a:rPr lang="en-US" sz="1400" dirty="0" err="1">
                <a:latin typeface="Courier New" pitchFamily="49" charset="0"/>
              </a:rPr>
              <a:t>System.in</a:t>
            </a:r>
            <a:r>
              <a:rPr lang="en-US" sz="1400" dirty="0">
                <a:latin typeface="Courier New" pitchFamily="49" charset="0"/>
              </a:rPr>
              <a:t>);</a:t>
            </a:r>
          </a:p>
          <a:p>
            <a:pPr lvl="1" eaLnBrk="1" hangingPunct="1">
              <a:buFont typeface="Wingdings" pitchFamily="2" charset="2"/>
              <a:buNone/>
              <a:tabLst>
                <a:tab pos="5943600" algn="l"/>
              </a:tabLst>
              <a:defRPr/>
            </a:pPr>
            <a:r>
              <a:rPr lang="en-US" sz="1400" dirty="0">
                <a:latin typeface="Courier New" pitchFamily="49" charset="0"/>
              </a:rPr>
              <a:t>    double price;  // price of purchase item</a:t>
            </a:r>
          </a:p>
          <a:p>
            <a:pPr lvl="1" eaLnBrk="1" hangingPunct="1">
              <a:buFont typeface="Wingdings" pitchFamily="2" charset="2"/>
              <a:buNone/>
              <a:tabLst>
                <a:tab pos="5943600" algn="l"/>
              </a:tabLst>
              <a:defRPr/>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qty;       // number of items purchased</a:t>
            </a:r>
          </a:p>
          <a:p>
            <a:pPr lvl="1" eaLnBrk="1" hangingPunct="1">
              <a:buFont typeface="Wingdings" pitchFamily="2" charset="2"/>
              <a:buNone/>
              <a:tabLst>
                <a:tab pos="5943600" algn="l"/>
              </a:tabLst>
              <a:defRPr/>
            </a:pPr>
            <a:endParaRPr lang="en-US" sz="1400" dirty="0">
              <a:latin typeface="Courier New" pitchFamily="49" charset="0"/>
            </a:endParaRPr>
          </a:p>
          <a:p>
            <a:pPr lvl="1" eaLnBrk="1" hangingPunct="1">
              <a:buFont typeface="Wingdings" pitchFamily="2" charset="2"/>
              <a:buNone/>
              <a:tabLst>
                <a:tab pos="5943600" algn="l"/>
              </a:tabLst>
              <a:defRPr/>
            </a:pPr>
            <a:r>
              <a:rPr lang="en-US" sz="1400" dirty="0">
                <a:latin typeface="Courier New" pitchFamily="49" charset="0"/>
              </a:rPr>
              <a:t>    </a:t>
            </a:r>
            <a:r>
              <a:rPr lang="en-US" sz="1400" dirty="0" err="1">
                <a:latin typeface="Courier New" pitchFamily="49" charset="0"/>
              </a:rPr>
              <a:t>System.out.print</a:t>
            </a:r>
            <a:r>
              <a:rPr lang="en-US" sz="1400" dirty="0">
                <a:latin typeface="Courier New" pitchFamily="49" charset="0"/>
              </a:rPr>
              <a:t>("Price of purchase item: ");</a:t>
            </a:r>
          </a:p>
          <a:p>
            <a:pPr lvl="1" eaLnBrk="1" hangingPunct="1">
              <a:buFont typeface="Wingdings" pitchFamily="2" charset="2"/>
              <a:buNone/>
              <a:tabLst>
                <a:tab pos="5943600" algn="l"/>
              </a:tabLst>
              <a:defRPr/>
            </a:pPr>
            <a:r>
              <a:rPr lang="en-US" sz="1400" dirty="0">
                <a:latin typeface="Courier New" pitchFamily="49" charset="0"/>
              </a:rPr>
              <a:t>    price = </a:t>
            </a:r>
            <a:r>
              <a:rPr lang="en-US" sz="1400" dirty="0" err="1">
                <a:latin typeface="Courier New" pitchFamily="49" charset="0"/>
              </a:rPr>
              <a:t>stdIn.nextDouble</a:t>
            </a:r>
            <a:r>
              <a:rPr lang="en-US" sz="1400" dirty="0">
                <a:latin typeface="Courier New" pitchFamily="49" charset="0"/>
              </a:rPr>
              <a:t>();</a:t>
            </a:r>
          </a:p>
          <a:p>
            <a:pPr lvl="1" eaLnBrk="1" hangingPunct="1">
              <a:buFont typeface="Wingdings" pitchFamily="2" charset="2"/>
              <a:buNone/>
              <a:tabLst>
                <a:tab pos="5943600" algn="l"/>
              </a:tabLst>
              <a:defRPr/>
            </a:pPr>
            <a:r>
              <a:rPr lang="en-US" sz="1400" dirty="0">
                <a:latin typeface="Courier New" pitchFamily="49" charset="0"/>
              </a:rPr>
              <a:t>    </a:t>
            </a:r>
            <a:r>
              <a:rPr lang="en-US" sz="1400" dirty="0" err="1">
                <a:latin typeface="Courier New" pitchFamily="49" charset="0"/>
              </a:rPr>
              <a:t>System.out.print</a:t>
            </a:r>
            <a:r>
              <a:rPr lang="en-US" sz="1400" dirty="0">
                <a:latin typeface="Courier New" pitchFamily="49" charset="0"/>
              </a:rPr>
              <a:t>("Quantity: ");</a:t>
            </a:r>
          </a:p>
          <a:p>
            <a:pPr lvl="1" eaLnBrk="1" hangingPunct="1">
              <a:buFont typeface="Wingdings" pitchFamily="2" charset="2"/>
              <a:buNone/>
              <a:tabLst>
                <a:tab pos="5943600" algn="l"/>
              </a:tabLst>
              <a:defRPr/>
            </a:pPr>
            <a:r>
              <a:rPr lang="en-US" sz="1400" dirty="0">
                <a:latin typeface="Courier New" pitchFamily="49" charset="0"/>
              </a:rPr>
              <a:t>    qty = </a:t>
            </a:r>
            <a:r>
              <a:rPr lang="en-US" sz="1400" dirty="0" err="1">
                <a:latin typeface="Courier New" pitchFamily="49" charset="0"/>
              </a:rPr>
              <a:t>stdIn.nextInt</a:t>
            </a:r>
            <a:r>
              <a:rPr lang="en-US" sz="1400" dirty="0">
                <a:latin typeface="Courier New" pitchFamily="49" charset="0"/>
              </a:rPr>
              <a:t>();</a:t>
            </a:r>
          </a:p>
          <a:p>
            <a:pPr lvl="1" eaLnBrk="1" hangingPunct="1">
              <a:buFont typeface="Wingdings" pitchFamily="2" charset="2"/>
              <a:buNone/>
              <a:tabLst>
                <a:tab pos="5943600" algn="l"/>
              </a:tabLst>
              <a:defRPr/>
            </a:pPr>
            <a:r>
              <a:rPr lang="en-US" sz="1400" dirty="0">
                <a:latin typeface="Courier New" pitchFamily="49" charset="0"/>
              </a:rPr>
              <a:t>    </a:t>
            </a:r>
            <a:r>
              <a:rPr lang="en-US" sz="1400" dirty="0" err="1">
                <a:latin typeface="Courier New" pitchFamily="49" charset="0"/>
              </a:rPr>
              <a:t>System.out.println</a:t>
            </a:r>
            <a:r>
              <a:rPr lang="en-US" sz="1400" dirty="0">
                <a:latin typeface="Courier New" pitchFamily="49" charset="0"/>
              </a:rPr>
              <a:t>("Total purchase order = $" + price * qty);</a:t>
            </a:r>
          </a:p>
          <a:p>
            <a:pPr lvl="1" eaLnBrk="1" hangingPunct="1">
              <a:buFont typeface="Wingdings" pitchFamily="2" charset="2"/>
              <a:buNone/>
              <a:tabLst>
                <a:tab pos="5943600" algn="l"/>
              </a:tabLst>
              <a:defRPr/>
            </a:pPr>
            <a:r>
              <a:rPr lang="en-US" sz="1400" dirty="0">
                <a:latin typeface="Courier New" pitchFamily="49" charset="0"/>
              </a:rPr>
              <a:t>  } // end main</a:t>
            </a:r>
          </a:p>
          <a:p>
            <a:pPr lvl="1" eaLnBrk="1" hangingPunct="1">
              <a:buFont typeface="Wingdings" pitchFamily="2" charset="2"/>
              <a:buNone/>
              <a:tabLst>
                <a:tab pos="5943600" algn="l"/>
              </a:tabLst>
              <a:defRPr/>
            </a:pPr>
            <a:r>
              <a:rPr lang="en-US" sz="1400" dirty="0">
                <a:latin typeface="Courier New" pitchFamily="49" charset="0"/>
              </a:rPr>
              <a:t>} // end class </a:t>
            </a:r>
            <a:r>
              <a:rPr lang="en-US" sz="1400" dirty="0" err="1">
                <a:latin typeface="Courier New" pitchFamily="49" charset="0"/>
              </a:rPr>
              <a:t>PrintPO</a:t>
            </a:r>
            <a:endParaRPr lang="en-US" sz="1400" dirty="0">
              <a:latin typeface="Courier New" pitchFamily="49" charset="0"/>
            </a:endParaRPr>
          </a:p>
        </p:txBody>
      </p:sp>
      <p:sp>
        <p:nvSpPr>
          <p:cNvPr id="4" name="Footer Placeholder 3">
            <a:extLst>
              <a:ext uri="{FF2B5EF4-FFF2-40B4-BE49-F238E27FC236}">
                <a16:creationId xmlns:a16="http://schemas.microsoft.com/office/drawing/2014/main" id="{C008DDC1-DA8A-695E-39B3-F2F68D57E766}"/>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AE84563-485F-AA12-3BEA-D4F56C21C0A3}"/>
              </a:ext>
            </a:extLst>
          </p:cNvPr>
          <p:cNvSpPr>
            <a:spLocks noGrp="1" noChangeArrowheads="1"/>
          </p:cNvSpPr>
          <p:nvPr>
            <p:ph type="title"/>
          </p:nvPr>
        </p:nvSpPr>
        <p:spPr>
          <a:xfrm>
            <a:off x="1150938" y="341313"/>
            <a:ext cx="7612062" cy="725487"/>
          </a:xfrm>
        </p:spPr>
        <p:txBody>
          <a:bodyPr/>
          <a:lstStyle/>
          <a:p>
            <a:pPr eaLnBrk="1" hangingPunct="1"/>
            <a:r>
              <a:rPr lang="en-US" altLang="en-US">
                <a:latin typeface="Courier New" panose="02070309020205020404" pitchFamily="49" charset="0"/>
              </a:rPr>
              <a:t>Input</a:t>
            </a:r>
            <a:r>
              <a:rPr lang="en-US" altLang="en-US"/>
              <a:t> – the </a:t>
            </a:r>
            <a:r>
              <a:rPr lang="en-US" altLang="en-US">
                <a:latin typeface="Courier New" panose="02070309020205020404" pitchFamily="49" charset="0"/>
              </a:rPr>
              <a:t>Scanner</a:t>
            </a:r>
            <a:r>
              <a:rPr lang="en-US" altLang="en-US"/>
              <a:t> Class</a:t>
            </a:r>
          </a:p>
        </p:txBody>
      </p:sp>
      <p:sp>
        <p:nvSpPr>
          <p:cNvPr id="51203" name="Rectangle 3">
            <a:extLst>
              <a:ext uri="{FF2B5EF4-FFF2-40B4-BE49-F238E27FC236}">
                <a16:creationId xmlns:a16="http://schemas.microsoft.com/office/drawing/2014/main" id="{87B78408-7C75-D95E-2AEA-E621540013D4}"/>
              </a:ext>
            </a:extLst>
          </p:cNvPr>
          <p:cNvSpPr>
            <a:spLocks noGrp="1" noChangeArrowheads="1"/>
          </p:cNvSpPr>
          <p:nvPr>
            <p:ph type="body" idx="1"/>
          </p:nvPr>
        </p:nvSpPr>
        <p:spPr>
          <a:xfrm>
            <a:off x="762000" y="1524000"/>
            <a:ext cx="7924800" cy="5029200"/>
          </a:xfrm>
        </p:spPr>
        <p:txBody>
          <a:bodyPr>
            <a:normAutofit lnSpcReduction="10000"/>
          </a:bodyPr>
          <a:lstStyle/>
          <a:p>
            <a:pPr eaLnBrk="1" hangingPunct="1">
              <a:lnSpc>
                <a:spcPct val="80000"/>
              </a:lnSpc>
              <a:tabLst>
                <a:tab pos="5943600" algn="l"/>
              </a:tabLst>
              <a:defRPr/>
            </a:pPr>
            <a:r>
              <a:rPr lang="en-US" dirty="0"/>
              <a:t>Here's a program that uses </a:t>
            </a:r>
            <a:r>
              <a:rPr lang="en-US" dirty="0">
                <a:latin typeface="Courier New" pitchFamily="49" charset="0"/>
              </a:rPr>
              <a:t>Scanner</a:t>
            </a:r>
            <a:r>
              <a:rPr lang="en-US" dirty="0"/>
              <a:t>’s </a:t>
            </a:r>
            <a:r>
              <a:rPr lang="en-US" dirty="0">
                <a:latin typeface="Courier New" pitchFamily="49" charset="0"/>
              </a:rPr>
              <a:t>next</a:t>
            </a:r>
            <a:r>
              <a:rPr lang="en-US" dirty="0"/>
              <a:t> method:</a:t>
            </a:r>
          </a:p>
          <a:p>
            <a:pPr lvl="1" eaLnBrk="1" hangingPunct="1">
              <a:lnSpc>
                <a:spcPct val="80000"/>
              </a:lnSpc>
              <a:spcBef>
                <a:spcPct val="50000"/>
              </a:spcBef>
              <a:buFont typeface="Wingdings" pitchFamily="2" charset="2"/>
              <a:buNone/>
              <a:tabLst>
                <a:tab pos="5943600" algn="l"/>
              </a:tabLst>
              <a:defRPr/>
            </a:pPr>
            <a:r>
              <a:rPr lang="en-US" sz="1600" dirty="0">
                <a:latin typeface="Courier New" pitchFamily="49" charset="0"/>
              </a:rPr>
              <a:t>import </a:t>
            </a:r>
            <a:r>
              <a:rPr lang="en-US" sz="1600" dirty="0" err="1">
                <a:latin typeface="Courier New" pitchFamily="49" charset="0"/>
              </a:rPr>
              <a:t>java.util.Scanner</a:t>
            </a:r>
            <a:r>
              <a:rPr lang="en-US" sz="1600" dirty="0">
                <a:latin typeface="Courier New" pitchFamily="49" charset="0"/>
              </a:rPr>
              <a:t>;</a:t>
            </a:r>
          </a:p>
          <a:p>
            <a:pPr lvl="1" eaLnBrk="1" hangingPunct="1">
              <a:lnSpc>
                <a:spcPct val="80000"/>
              </a:lnSpc>
              <a:buFont typeface="Wingdings" pitchFamily="2" charset="2"/>
              <a:buNone/>
              <a:tabLst>
                <a:tab pos="5943600" algn="l"/>
              </a:tabLst>
              <a:defRPr/>
            </a:pPr>
            <a:endParaRPr lang="en-US" sz="1600" dirty="0">
              <a:latin typeface="Courier New" pitchFamily="49" charset="0"/>
            </a:endParaRPr>
          </a:p>
          <a:p>
            <a:pPr lvl="1" eaLnBrk="1" hangingPunct="1">
              <a:lnSpc>
                <a:spcPct val="80000"/>
              </a:lnSpc>
              <a:buFont typeface="Wingdings" pitchFamily="2" charset="2"/>
              <a:buNone/>
              <a:tabLst>
                <a:tab pos="5943600" algn="l"/>
              </a:tabLst>
              <a:defRPr/>
            </a:pPr>
            <a:r>
              <a:rPr lang="en-US" sz="1600" dirty="0">
                <a:latin typeface="Courier New" pitchFamily="49" charset="0"/>
              </a:rPr>
              <a:t>public class </a:t>
            </a:r>
            <a:r>
              <a:rPr lang="en-US" sz="1600" dirty="0" err="1">
                <a:latin typeface="Courier New" pitchFamily="49" charset="0"/>
              </a:rPr>
              <a:t>PrintInitials</a:t>
            </a:r>
            <a:endParaRPr lang="en-US" sz="1600" dirty="0">
              <a:latin typeface="Courier New" pitchFamily="49" charset="0"/>
            </a:endParaRPr>
          </a:p>
          <a:p>
            <a:pPr lvl="1" eaLnBrk="1" hangingPunct="1">
              <a:lnSpc>
                <a:spcPct val="80000"/>
              </a:lnSpc>
              <a:buFont typeface="Wingdings" pitchFamily="2" charset="2"/>
              <a:buNone/>
              <a:tabLst>
                <a:tab pos="5943600" algn="l"/>
              </a:tabLst>
              <a:defRPr/>
            </a:pPr>
            <a:r>
              <a:rPr lang="en-US" sz="1600" dirty="0">
                <a:latin typeface="Courier New" pitchFamily="49" charset="0"/>
              </a:rPr>
              <a:t>{</a:t>
            </a:r>
          </a:p>
          <a:p>
            <a:pPr lvl="1" eaLnBrk="1" hangingPunct="1">
              <a:lnSpc>
                <a:spcPct val="80000"/>
              </a:lnSpc>
              <a:buFont typeface="Wingdings" pitchFamily="2" charset="2"/>
              <a:buNone/>
              <a:tabLst>
                <a:tab pos="5943600" algn="l"/>
              </a:tabLst>
              <a:defRPr/>
            </a:pPr>
            <a:r>
              <a:rPr lang="en-US" sz="1600" dirty="0">
                <a:latin typeface="Courier New" pitchFamily="49" charset="0"/>
              </a:rPr>
              <a:t>  public static void main(String[] </a:t>
            </a:r>
            <a:r>
              <a:rPr lang="en-US" sz="1600" dirty="0" err="1">
                <a:latin typeface="Courier New" pitchFamily="49" charset="0"/>
              </a:rPr>
              <a:t>args</a:t>
            </a:r>
            <a:r>
              <a:rPr lang="en-US" sz="1600" dirty="0">
                <a:latin typeface="Courier New" pitchFamily="49" charset="0"/>
              </a:rPr>
              <a:t>)</a:t>
            </a:r>
          </a:p>
          <a:p>
            <a:pPr lvl="1" eaLnBrk="1" hangingPunct="1">
              <a:lnSpc>
                <a:spcPct val="80000"/>
              </a:lnSpc>
              <a:buFont typeface="Wingdings" pitchFamily="2" charset="2"/>
              <a:buNone/>
              <a:tabLst>
                <a:tab pos="5943600" algn="l"/>
              </a:tabLst>
              <a:defRPr/>
            </a:pPr>
            <a:r>
              <a:rPr lang="en-US" sz="1600" dirty="0">
                <a:latin typeface="Courier New" pitchFamily="49" charset="0"/>
              </a:rPr>
              <a:t>  {</a:t>
            </a:r>
          </a:p>
          <a:p>
            <a:pPr lvl="1" eaLnBrk="1" hangingPunct="1">
              <a:lnSpc>
                <a:spcPct val="80000"/>
              </a:lnSpc>
              <a:buFont typeface="Wingdings" pitchFamily="2" charset="2"/>
              <a:buNone/>
              <a:tabLst>
                <a:tab pos="5943600" algn="l"/>
              </a:tabLst>
              <a:defRPr/>
            </a:pPr>
            <a:r>
              <a:rPr lang="en-US" sz="1600" dirty="0">
                <a:latin typeface="Courier New" pitchFamily="49" charset="0"/>
              </a:rPr>
              <a:t>    Scanner </a:t>
            </a:r>
            <a:r>
              <a:rPr lang="en-US" sz="1600" dirty="0" err="1">
                <a:latin typeface="Courier New" pitchFamily="49" charset="0"/>
              </a:rPr>
              <a:t>stdIn</a:t>
            </a:r>
            <a:r>
              <a:rPr lang="en-US" sz="1600" dirty="0">
                <a:latin typeface="Courier New" pitchFamily="49" charset="0"/>
              </a:rPr>
              <a:t> = new Scanner(</a:t>
            </a:r>
            <a:r>
              <a:rPr lang="en-US" sz="1600" dirty="0" err="1">
                <a:latin typeface="Courier New" pitchFamily="49" charset="0"/>
              </a:rPr>
              <a:t>System.in</a:t>
            </a:r>
            <a:r>
              <a:rPr lang="en-US" sz="1600" dirty="0">
                <a:latin typeface="Courier New" pitchFamily="49" charset="0"/>
              </a:rPr>
              <a:t>);</a:t>
            </a:r>
          </a:p>
          <a:p>
            <a:pPr lvl="1" eaLnBrk="1" hangingPunct="1">
              <a:lnSpc>
                <a:spcPct val="80000"/>
              </a:lnSpc>
              <a:buFont typeface="Wingdings" pitchFamily="2" charset="2"/>
              <a:buNone/>
              <a:tabLst>
                <a:tab pos="5943600" algn="l"/>
              </a:tabLst>
              <a:defRPr/>
            </a:pPr>
            <a:r>
              <a:rPr lang="en-US" sz="1600" dirty="0">
                <a:latin typeface="Courier New" pitchFamily="49" charset="0"/>
              </a:rPr>
              <a:t>    String first;  // first name</a:t>
            </a:r>
          </a:p>
          <a:p>
            <a:pPr lvl="1" eaLnBrk="1" hangingPunct="1">
              <a:lnSpc>
                <a:spcPct val="80000"/>
              </a:lnSpc>
              <a:buFont typeface="Wingdings" pitchFamily="2" charset="2"/>
              <a:buNone/>
              <a:tabLst>
                <a:tab pos="5943600" algn="l"/>
              </a:tabLst>
              <a:defRPr/>
            </a:pPr>
            <a:r>
              <a:rPr lang="en-US" sz="1600" dirty="0">
                <a:latin typeface="Courier New" pitchFamily="49" charset="0"/>
              </a:rPr>
              <a:t>    String last;   // last name</a:t>
            </a:r>
          </a:p>
          <a:p>
            <a:pPr lvl="1" eaLnBrk="1" hangingPunct="1">
              <a:lnSpc>
                <a:spcPct val="80000"/>
              </a:lnSpc>
              <a:buFont typeface="Wingdings" pitchFamily="2" charset="2"/>
              <a:buNone/>
              <a:tabLst>
                <a:tab pos="5943600" algn="l"/>
              </a:tabLst>
              <a:defRPr/>
            </a:pPr>
            <a:endParaRPr lang="en-US" sz="1600" dirty="0">
              <a:latin typeface="Courier New" pitchFamily="49" charset="0"/>
            </a:endParaRPr>
          </a:p>
          <a:p>
            <a:pPr lvl="1" eaLnBrk="1" hangingPunct="1">
              <a:lnSpc>
                <a:spcPct val="80000"/>
              </a:lnSpc>
              <a:buFont typeface="Wingdings" pitchFamily="2" charset="2"/>
              <a:buNone/>
              <a:tabLst>
                <a:tab pos="5943600" algn="l"/>
              </a:tabLst>
              <a:defRPr/>
            </a:pPr>
            <a:r>
              <a:rPr lang="en-US" sz="1600" dirty="0">
                <a:latin typeface="Courier New" pitchFamily="49" charset="0"/>
              </a:rPr>
              <a:t>    </a:t>
            </a:r>
            <a:r>
              <a:rPr lang="en-US" sz="1600" dirty="0" err="1">
                <a:latin typeface="Courier New" pitchFamily="49" charset="0"/>
              </a:rPr>
              <a:t>System.out.print</a:t>
            </a:r>
            <a:r>
              <a:rPr lang="en-US" sz="1600" dirty="0">
                <a:latin typeface="Courier New" pitchFamily="49" charset="0"/>
              </a:rPr>
              <a:t>(</a:t>
            </a:r>
          </a:p>
          <a:p>
            <a:pPr lvl="1" eaLnBrk="1" hangingPunct="1">
              <a:lnSpc>
                <a:spcPct val="80000"/>
              </a:lnSpc>
              <a:buFont typeface="Wingdings" pitchFamily="2" charset="2"/>
              <a:buNone/>
              <a:tabLst>
                <a:tab pos="5943600" algn="l"/>
              </a:tabLst>
              <a:defRPr/>
            </a:pPr>
            <a:r>
              <a:rPr lang="en-US" sz="1600" dirty="0">
                <a:latin typeface="Courier New" pitchFamily="49" charset="0"/>
              </a:rPr>
              <a:t>      "Enter first and last name separated by a space: ");</a:t>
            </a:r>
          </a:p>
          <a:p>
            <a:pPr lvl="1" eaLnBrk="1" hangingPunct="1">
              <a:lnSpc>
                <a:spcPct val="80000"/>
              </a:lnSpc>
              <a:buFont typeface="Wingdings" pitchFamily="2" charset="2"/>
              <a:buNone/>
              <a:tabLst>
                <a:tab pos="5943600" algn="l"/>
              </a:tabLst>
              <a:defRPr/>
            </a:pPr>
            <a:r>
              <a:rPr lang="en-US" sz="1600" dirty="0">
                <a:latin typeface="Courier New" pitchFamily="49" charset="0"/>
              </a:rPr>
              <a:t>    first = </a:t>
            </a:r>
            <a:r>
              <a:rPr lang="en-US" sz="1600" dirty="0" err="1">
                <a:latin typeface="Courier New" pitchFamily="49" charset="0"/>
              </a:rPr>
              <a:t>stdIn.next</a:t>
            </a:r>
            <a:r>
              <a:rPr lang="en-US" sz="1600" dirty="0">
                <a:latin typeface="Courier New" pitchFamily="49" charset="0"/>
              </a:rPr>
              <a:t>();</a:t>
            </a:r>
          </a:p>
          <a:p>
            <a:pPr lvl="1" eaLnBrk="1" hangingPunct="1">
              <a:lnSpc>
                <a:spcPct val="80000"/>
              </a:lnSpc>
              <a:buFont typeface="Wingdings" pitchFamily="2" charset="2"/>
              <a:buNone/>
              <a:tabLst>
                <a:tab pos="5943600" algn="l"/>
              </a:tabLst>
              <a:defRPr/>
            </a:pPr>
            <a:r>
              <a:rPr lang="en-US" sz="1600" dirty="0">
                <a:latin typeface="Courier New" pitchFamily="49" charset="0"/>
              </a:rPr>
              <a:t>    last = </a:t>
            </a:r>
            <a:r>
              <a:rPr lang="en-US" sz="1600" dirty="0" err="1">
                <a:latin typeface="Courier New" pitchFamily="49" charset="0"/>
              </a:rPr>
              <a:t>stdIn.next</a:t>
            </a:r>
            <a:r>
              <a:rPr lang="en-US" sz="1600" dirty="0">
                <a:latin typeface="Courier New" pitchFamily="49" charset="0"/>
              </a:rPr>
              <a:t>();</a:t>
            </a:r>
          </a:p>
          <a:p>
            <a:pPr lvl="1" eaLnBrk="1" hangingPunct="1">
              <a:lnSpc>
                <a:spcPct val="80000"/>
              </a:lnSpc>
              <a:buFont typeface="Wingdings" pitchFamily="2" charset="2"/>
              <a:buNone/>
              <a:tabLst>
                <a:tab pos="5943600" algn="l"/>
              </a:tabLst>
              <a:defRPr/>
            </a:pPr>
            <a:r>
              <a:rPr lang="en-US" sz="1600" dirty="0">
                <a:latin typeface="Courier New" pitchFamily="49" charset="0"/>
              </a:rPr>
              <a:t>    </a:t>
            </a:r>
            <a:r>
              <a:rPr lang="en-US" sz="1600" dirty="0" err="1">
                <a:latin typeface="Courier New" pitchFamily="49" charset="0"/>
              </a:rPr>
              <a:t>System.out.println</a:t>
            </a:r>
            <a:r>
              <a:rPr lang="en-US" sz="1600" dirty="0">
                <a:latin typeface="Courier New" pitchFamily="49" charset="0"/>
              </a:rPr>
              <a:t>("Your initials are " +</a:t>
            </a:r>
          </a:p>
          <a:p>
            <a:pPr lvl="1" eaLnBrk="1" hangingPunct="1">
              <a:lnSpc>
                <a:spcPct val="80000"/>
              </a:lnSpc>
              <a:buFont typeface="Wingdings" pitchFamily="2" charset="2"/>
              <a:buNone/>
              <a:tabLst>
                <a:tab pos="5943600" algn="l"/>
              </a:tabLst>
              <a:defRPr/>
            </a:pPr>
            <a:r>
              <a:rPr lang="en-US" sz="1600" dirty="0">
                <a:latin typeface="Courier New" pitchFamily="49" charset="0"/>
              </a:rPr>
              <a:t>      </a:t>
            </a:r>
            <a:r>
              <a:rPr lang="en-US" sz="1600" dirty="0" err="1">
                <a:latin typeface="Courier New" pitchFamily="49" charset="0"/>
              </a:rPr>
              <a:t>first.charAt</a:t>
            </a:r>
            <a:r>
              <a:rPr lang="en-US" sz="1600" dirty="0">
                <a:latin typeface="Courier New" pitchFamily="49" charset="0"/>
              </a:rPr>
              <a:t>(0) + </a:t>
            </a:r>
            <a:r>
              <a:rPr lang="en-US" sz="1600" dirty="0" err="1">
                <a:latin typeface="Courier New" pitchFamily="49" charset="0"/>
              </a:rPr>
              <a:t>last.charAt</a:t>
            </a:r>
            <a:r>
              <a:rPr lang="en-US" sz="1600" dirty="0">
                <a:latin typeface="Courier New" pitchFamily="49" charset="0"/>
              </a:rPr>
              <a:t>(0) + ".");</a:t>
            </a:r>
          </a:p>
          <a:p>
            <a:pPr lvl="1" eaLnBrk="1" hangingPunct="1">
              <a:lnSpc>
                <a:spcPct val="80000"/>
              </a:lnSpc>
              <a:buFont typeface="Wingdings" pitchFamily="2" charset="2"/>
              <a:buNone/>
              <a:tabLst>
                <a:tab pos="5943600" algn="l"/>
              </a:tabLst>
              <a:defRPr/>
            </a:pPr>
            <a:r>
              <a:rPr lang="en-US" sz="1600" dirty="0">
                <a:latin typeface="Courier New" pitchFamily="49" charset="0"/>
              </a:rPr>
              <a:t>  } // end main</a:t>
            </a:r>
          </a:p>
          <a:p>
            <a:pPr lvl="1" eaLnBrk="1" hangingPunct="1">
              <a:lnSpc>
                <a:spcPct val="80000"/>
              </a:lnSpc>
              <a:buFont typeface="Wingdings" pitchFamily="2" charset="2"/>
              <a:buNone/>
              <a:tabLst>
                <a:tab pos="5943600" algn="l"/>
              </a:tabLst>
              <a:defRPr/>
            </a:pPr>
            <a:r>
              <a:rPr lang="en-US" sz="1600" dirty="0">
                <a:latin typeface="Courier New" pitchFamily="49" charset="0"/>
              </a:rPr>
              <a:t>} // end class </a:t>
            </a:r>
            <a:r>
              <a:rPr lang="en-US" sz="1600" dirty="0" err="1">
                <a:latin typeface="Courier New" pitchFamily="49" charset="0"/>
              </a:rPr>
              <a:t>PrintInitials</a:t>
            </a:r>
            <a:endParaRPr lang="en-US" sz="1600" dirty="0">
              <a:latin typeface="Courier New" pitchFamily="49" charset="0"/>
            </a:endParaRPr>
          </a:p>
        </p:txBody>
      </p:sp>
      <p:sp>
        <p:nvSpPr>
          <p:cNvPr id="4" name="Footer Placeholder 3">
            <a:extLst>
              <a:ext uri="{FF2B5EF4-FFF2-40B4-BE49-F238E27FC236}">
                <a16:creationId xmlns:a16="http://schemas.microsoft.com/office/drawing/2014/main" id="{4192C64E-4803-830A-4ECA-97B7B7769F7F}"/>
              </a:ext>
            </a:extLst>
          </p:cNvPr>
          <p:cNvSpPr>
            <a:spLocks noGrp="1"/>
          </p:cNvSpPr>
          <p:nvPr>
            <p:ph type="ftr" sz="quarter" idx="11"/>
          </p:nvPr>
        </p:nvSpPr>
        <p:spPr/>
        <p:txBody>
          <a:bodyPr/>
          <a:lstStyle/>
          <a:p>
            <a:pPr>
              <a:defRPr/>
            </a:pPr>
            <a:r>
              <a:rPr lang="en-US"/>
              <a:t>Dept. of E&amp;TC, RMDSSOE</a:t>
            </a:r>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FA1C4EA7-7E71-5ACC-A6FB-7CD624FE24A7}"/>
              </a:ext>
            </a:extLst>
          </p:cNvPr>
          <p:cNvSpPr>
            <a:spLocks noGrp="1"/>
          </p:cNvSpPr>
          <p:nvPr>
            <p:ph type="title"/>
          </p:nvPr>
        </p:nvSpPr>
        <p:spPr>
          <a:xfrm>
            <a:off x="381000" y="2743200"/>
            <a:ext cx="8229600" cy="1143000"/>
          </a:xfrm>
        </p:spPr>
        <p:txBody>
          <a:bodyPr/>
          <a:lstStyle/>
          <a:p>
            <a:pPr eaLnBrk="1" hangingPunct="1"/>
            <a:r>
              <a:rPr lang="en-US" altLang="en-US"/>
              <a:t>Thank You…</a:t>
            </a:r>
          </a:p>
        </p:txBody>
      </p:sp>
      <p:sp>
        <p:nvSpPr>
          <p:cNvPr id="4" name="Footer Placeholder 3">
            <a:extLst>
              <a:ext uri="{FF2B5EF4-FFF2-40B4-BE49-F238E27FC236}">
                <a16:creationId xmlns:a16="http://schemas.microsoft.com/office/drawing/2014/main" id="{C59BE851-A98C-C09A-CBED-CB0CD7CE4E8F}"/>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C92A038-AB36-5EB2-2915-DD76DAC14213}"/>
              </a:ext>
            </a:extLst>
          </p:cNvPr>
          <p:cNvSpPr>
            <a:spLocks noGrp="1" noChangeArrowheads="1"/>
          </p:cNvSpPr>
          <p:nvPr>
            <p:ph type="title"/>
          </p:nvPr>
        </p:nvSpPr>
        <p:spPr>
          <a:xfrm>
            <a:off x="1908175" y="260350"/>
            <a:ext cx="6767513" cy="1143000"/>
          </a:xfrm>
        </p:spPr>
        <p:txBody>
          <a:bodyPr lIns="92075" tIns="46038" rIns="92075" bIns="46038"/>
          <a:lstStyle/>
          <a:p>
            <a:pPr eaLnBrk="1" hangingPunct="1"/>
            <a:r>
              <a:rPr lang="en-US" altLang="en-US"/>
              <a:t>Programming Languages</a:t>
            </a:r>
          </a:p>
        </p:txBody>
      </p:sp>
      <p:sp>
        <p:nvSpPr>
          <p:cNvPr id="15363" name="Rectangle 3">
            <a:extLst>
              <a:ext uri="{FF2B5EF4-FFF2-40B4-BE49-F238E27FC236}">
                <a16:creationId xmlns:a16="http://schemas.microsoft.com/office/drawing/2014/main" id="{2F4E1E51-0602-3EE0-D7D4-F5303BE2A9C4}"/>
              </a:ext>
            </a:extLst>
          </p:cNvPr>
          <p:cNvSpPr>
            <a:spLocks noGrp="1" noChangeArrowheads="1"/>
          </p:cNvSpPr>
          <p:nvPr>
            <p:ph type="body" idx="1"/>
          </p:nvPr>
        </p:nvSpPr>
        <p:spPr>
          <a:xfrm>
            <a:off x="990600" y="1219200"/>
            <a:ext cx="7924800" cy="5410200"/>
          </a:xfrm>
        </p:spPr>
        <p:txBody>
          <a:bodyPr lIns="92075" tIns="46038" rIns="92075" bIns="46038"/>
          <a:lstStyle/>
          <a:p>
            <a:pPr eaLnBrk="1" hangingPunct="1">
              <a:spcBef>
                <a:spcPct val="75000"/>
              </a:spcBef>
            </a:pPr>
            <a:r>
              <a:rPr lang="en-US" altLang="en-US"/>
              <a:t>Each type of CPU executes only a particular </a:t>
            </a:r>
            <a:r>
              <a:rPr lang="en-US" altLang="en-US" i="1"/>
              <a:t>machine language</a:t>
            </a:r>
          </a:p>
          <a:p>
            <a:pPr eaLnBrk="1" hangingPunct="1">
              <a:spcBef>
                <a:spcPct val="75000"/>
              </a:spcBef>
            </a:pPr>
            <a:r>
              <a:rPr lang="en-US" altLang="en-US"/>
              <a:t>A program must be translated into machine language before it can be executed</a:t>
            </a:r>
          </a:p>
          <a:p>
            <a:pPr eaLnBrk="1" hangingPunct="1">
              <a:spcBef>
                <a:spcPct val="75000"/>
              </a:spcBef>
            </a:pPr>
            <a:r>
              <a:rPr lang="en-US" altLang="en-US"/>
              <a:t>A </a:t>
            </a:r>
            <a:r>
              <a:rPr lang="en-US" altLang="en-US" i="1"/>
              <a:t>compiler</a:t>
            </a:r>
            <a:r>
              <a:rPr lang="en-US" altLang="en-US"/>
              <a:t> is a software tool which translates </a:t>
            </a:r>
            <a:r>
              <a:rPr lang="en-US" altLang="en-US" i="1"/>
              <a:t>source code</a:t>
            </a:r>
            <a:r>
              <a:rPr lang="en-US" altLang="en-US"/>
              <a:t> into a specific target language</a:t>
            </a:r>
          </a:p>
          <a:p>
            <a:pPr eaLnBrk="1" hangingPunct="1">
              <a:spcBef>
                <a:spcPct val="75000"/>
              </a:spcBef>
            </a:pPr>
            <a:r>
              <a:rPr lang="en-US" altLang="en-US"/>
              <a:t>Often, that target language is the machine language for a particular CPU type</a:t>
            </a:r>
          </a:p>
          <a:p>
            <a:pPr eaLnBrk="1" hangingPunct="1">
              <a:spcBef>
                <a:spcPct val="75000"/>
              </a:spcBef>
            </a:pPr>
            <a:r>
              <a:rPr lang="en-US" altLang="en-US"/>
              <a:t>The Java approach is somewhat different</a:t>
            </a:r>
          </a:p>
        </p:txBody>
      </p:sp>
      <p:sp>
        <p:nvSpPr>
          <p:cNvPr id="5" name="Footer Placeholder 3">
            <a:extLst>
              <a:ext uri="{FF2B5EF4-FFF2-40B4-BE49-F238E27FC236}">
                <a16:creationId xmlns:a16="http://schemas.microsoft.com/office/drawing/2014/main" id="{520357CF-B8CD-D503-5898-A97B7D9A0D8F}"/>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210E35F-C16B-2F15-CDBB-39EC1F029477}"/>
              </a:ext>
            </a:extLst>
          </p:cNvPr>
          <p:cNvSpPr>
            <a:spLocks noGrp="1" noChangeArrowheads="1"/>
          </p:cNvSpPr>
          <p:nvPr>
            <p:ph type="title"/>
          </p:nvPr>
        </p:nvSpPr>
        <p:spPr>
          <a:xfrm>
            <a:off x="1908175" y="260350"/>
            <a:ext cx="6767513" cy="1143000"/>
          </a:xfrm>
        </p:spPr>
        <p:txBody>
          <a:bodyPr lIns="92075" tIns="46038" rIns="92075" bIns="46038"/>
          <a:lstStyle/>
          <a:p>
            <a:pPr eaLnBrk="1" hangingPunct="1"/>
            <a:r>
              <a:rPr lang="en-US" altLang="en-US"/>
              <a:t>Java Translation</a:t>
            </a:r>
          </a:p>
        </p:txBody>
      </p:sp>
      <p:sp>
        <p:nvSpPr>
          <p:cNvPr id="63491" name="Rectangle 3">
            <a:extLst>
              <a:ext uri="{FF2B5EF4-FFF2-40B4-BE49-F238E27FC236}">
                <a16:creationId xmlns:a16="http://schemas.microsoft.com/office/drawing/2014/main" id="{C694999F-15C6-F220-DE92-9868CA64CB21}"/>
              </a:ext>
            </a:extLst>
          </p:cNvPr>
          <p:cNvSpPr>
            <a:spLocks noGrp="1" noChangeArrowheads="1"/>
          </p:cNvSpPr>
          <p:nvPr>
            <p:ph type="body" idx="1"/>
          </p:nvPr>
        </p:nvSpPr>
        <p:spPr/>
        <p:txBody>
          <a:bodyPr lIns="92075" tIns="46038" rIns="92075" bIns="46038">
            <a:normAutofit fontScale="92500" lnSpcReduction="10000"/>
          </a:bodyPr>
          <a:lstStyle/>
          <a:p>
            <a:pPr eaLnBrk="1" hangingPunct="1">
              <a:spcBef>
                <a:spcPct val="75000"/>
              </a:spcBef>
              <a:defRPr/>
            </a:pPr>
            <a:r>
              <a:rPr lang="en-US"/>
              <a:t>The Java compiler translates Java source code into a special representation called </a:t>
            </a:r>
            <a:r>
              <a:rPr lang="en-US" i="1"/>
              <a:t>bytecode</a:t>
            </a:r>
          </a:p>
          <a:p>
            <a:pPr eaLnBrk="1" hangingPunct="1">
              <a:spcBef>
                <a:spcPct val="75000"/>
              </a:spcBef>
              <a:defRPr/>
            </a:pPr>
            <a:r>
              <a:rPr lang="en-US"/>
              <a:t>Java bytecode is not the machine language for any traditional CPU</a:t>
            </a:r>
          </a:p>
          <a:p>
            <a:pPr eaLnBrk="1" hangingPunct="1">
              <a:spcBef>
                <a:spcPct val="75000"/>
              </a:spcBef>
              <a:defRPr/>
            </a:pPr>
            <a:r>
              <a:rPr lang="en-US"/>
              <a:t>Another software tool, called an </a:t>
            </a:r>
            <a:r>
              <a:rPr lang="en-US" i="1"/>
              <a:t>interpreter</a:t>
            </a:r>
            <a:r>
              <a:rPr lang="en-US"/>
              <a:t>, translates bytecode into machine language and executes it</a:t>
            </a:r>
          </a:p>
          <a:p>
            <a:pPr eaLnBrk="1" hangingPunct="1">
              <a:spcBef>
                <a:spcPct val="75000"/>
              </a:spcBef>
              <a:defRPr/>
            </a:pPr>
            <a:r>
              <a:rPr lang="en-US"/>
              <a:t>Therefore the Java compiler is not tied to any particular machine</a:t>
            </a:r>
          </a:p>
          <a:p>
            <a:pPr eaLnBrk="1" hangingPunct="1">
              <a:spcBef>
                <a:spcPct val="75000"/>
              </a:spcBef>
              <a:defRPr/>
            </a:pPr>
            <a:r>
              <a:rPr lang="en-US"/>
              <a:t>Java is considered to be </a:t>
            </a:r>
            <a:r>
              <a:rPr lang="en-US" i="1"/>
              <a:t>architecture-neutral</a:t>
            </a:r>
          </a:p>
        </p:txBody>
      </p:sp>
      <p:sp>
        <p:nvSpPr>
          <p:cNvPr id="5" name="Footer Placeholder 3">
            <a:extLst>
              <a:ext uri="{FF2B5EF4-FFF2-40B4-BE49-F238E27FC236}">
                <a16:creationId xmlns:a16="http://schemas.microsoft.com/office/drawing/2014/main" id="{3D5D6A07-4FE2-AAFA-4BED-E2CA4A747C20}"/>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7D94EDD-C332-8448-1E4E-89F74F6C962C}"/>
              </a:ext>
            </a:extLst>
          </p:cNvPr>
          <p:cNvSpPr>
            <a:spLocks noGrp="1" noChangeArrowheads="1"/>
          </p:cNvSpPr>
          <p:nvPr>
            <p:ph type="title"/>
          </p:nvPr>
        </p:nvSpPr>
        <p:spPr>
          <a:xfrm>
            <a:off x="2362200" y="274638"/>
            <a:ext cx="5486400" cy="944562"/>
          </a:xfrm>
        </p:spPr>
        <p:txBody>
          <a:bodyPr lIns="92075" tIns="46038" rIns="92075" bIns="46038"/>
          <a:lstStyle/>
          <a:p>
            <a:pPr eaLnBrk="1" hangingPunct="1"/>
            <a:r>
              <a:rPr lang="en-US" altLang="en-US" sz="3600"/>
              <a:t>Java Translation</a:t>
            </a:r>
          </a:p>
        </p:txBody>
      </p:sp>
      <p:sp>
        <p:nvSpPr>
          <p:cNvPr id="64515" name="Line 3">
            <a:extLst>
              <a:ext uri="{FF2B5EF4-FFF2-40B4-BE49-F238E27FC236}">
                <a16:creationId xmlns:a16="http://schemas.microsoft.com/office/drawing/2014/main" id="{607DE1A3-2ED8-219C-E8CD-9F334CCE89CE}"/>
              </a:ext>
            </a:extLst>
          </p:cNvPr>
          <p:cNvSpPr>
            <a:spLocks noChangeShapeType="1"/>
          </p:cNvSpPr>
          <p:nvPr/>
        </p:nvSpPr>
        <p:spPr bwMode="auto">
          <a:xfrm>
            <a:off x="2998788" y="2216150"/>
            <a:ext cx="0" cy="520700"/>
          </a:xfrm>
          <a:prstGeom prst="line">
            <a:avLst/>
          </a:prstGeom>
          <a:noFill/>
          <a:ln w="25400">
            <a:solidFill>
              <a:srgbClr val="FF33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IN"/>
          </a:p>
        </p:txBody>
      </p:sp>
      <p:sp>
        <p:nvSpPr>
          <p:cNvPr id="64516" name="Line 4">
            <a:extLst>
              <a:ext uri="{FF2B5EF4-FFF2-40B4-BE49-F238E27FC236}">
                <a16:creationId xmlns:a16="http://schemas.microsoft.com/office/drawing/2014/main" id="{340FD3A0-2519-B9CC-8C46-9E0BC04DD677}"/>
              </a:ext>
            </a:extLst>
          </p:cNvPr>
          <p:cNvSpPr>
            <a:spLocks noChangeShapeType="1"/>
          </p:cNvSpPr>
          <p:nvPr/>
        </p:nvSpPr>
        <p:spPr bwMode="auto">
          <a:xfrm flipV="1">
            <a:off x="3597275" y="2195513"/>
            <a:ext cx="1493838" cy="1017587"/>
          </a:xfrm>
          <a:prstGeom prst="line">
            <a:avLst/>
          </a:prstGeom>
          <a:noFill/>
          <a:ln w="25400">
            <a:solidFill>
              <a:srgbClr val="FF33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IN"/>
          </a:p>
        </p:txBody>
      </p:sp>
      <p:sp>
        <p:nvSpPr>
          <p:cNvPr id="64517" name="Line 5">
            <a:extLst>
              <a:ext uri="{FF2B5EF4-FFF2-40B4-BE49-F238E27FC236}">
                <a16:creationId xmlns:a16="http://schemas.microsoft.com/office/drawing/2014/main" id="{A914E19B-726E-4101-D7B3-DB888EA135AE}"/>
              </a:ext>
            </a:extLst>
          </p:cNvPr>
          <p:cNvSpPr>
            <a:spLocks noChangeShapeType="1"/>
          </p:cNvSpPr>
          <p:nvPr/>
        </p:nvSpPr>
        <p:spPr bwMode="auto">
          <a:xfrm flipH="1">
            <a:off x="5351463" y="2516188"/>
            <a:ext cx="438150" cy="696912"/>
          </a:xfrm>
          <a:prstGeom prst="line">
            <a:avLst/>
          </a:prstGeom>
          <a:noFill/>
          <a:ln w="25400">
            <a:solidFill>
              <a:srgbClr val="FF33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IN"/>
          </a:p>
        </p:txBody>
      </p:sp>
      <p:sp>
        <p:nvSpPr>
          <p:cNvPr id="64518" name="Line 6">
            <a:extLst>
              <a:ext uri="{FF2B5EF4-FFF2-40B4-BE49-F238E27FC236}">
                <a16:creationId xmlns:a16="http://schemas.microsoft.com/office/drawing/2014/main" id="{2742BEC0-E4A9-5FCC-5C28-EE1B72A69E01}"/>
              </a:ext>
            </a:extLst>
          </p:cNvPr>
          <p:cNvSpPr>
            <a:spLocks noChangeShapeType="1"/>
          </p:cNvSpPr>
          <p:nvPr/>
        </p:nvSpPr>
        <p:spPr bwMode="auto">
          <a:xfrm>
            <a:off x="6323013" y="2516188"/>
            <a:ext cx="306387" cy="674687"/>
          </a:xfrm>
          <a:prstGeom prst="line">
            <a:avLst/>
          </a:prstGeom>
          <a:noFill/>
          <a:ln w="25400">
            <a:solidFill>
              <a:srgbClr val="FF33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IN"/>
          </a:p>
        </p:txBody>
      </p:sp>
      <p:sp>
        <p:nvSpPr>
          <p:cNvPr id="64519" name="Line 7">
            <a:extLst>
              <a:ext uri="{FF2B5EF4-FFF2-40B4-BE49-F238E27FC236}">
                <a16:creationId xmlns:a16="http://schemas.microsoft.com/office/drawing/2014/main" id="{DF98BDB6-A1F6-B143-5DBD-8827D7ED4B95}"/>
              </a:ext>
            </a:extLst>
          </p:cNvPr>
          <p:cNvSpPr>
            <a:spLocks noChangeShapeType="1"/>
          </p:cNvSpPr>
          <p:nvPr/>
        </p:nvSpPr>
        <p:spPr bwMode="auto">
          <a:xfrm>
            <a:off x="6845300" y="4116388"/>
            <a:ext cx="0" cy="411162"/>
          </a:xfrm>
          <a:prstGeom prst="line">
            <a:avLst/>
          </a:prstGeom>
          <a:noFill/>
          <a:ln w="25400">
            <a:solidFill>
              <a:srgbClr val="FF33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IN"/>
          </a:p>
        </p:txBody>
      </p:sp>
      <p:sp>
        <p:nvSpPr>
          <p:cNvPr id="64520" name="Oval 8">
            <a:extLst>
              <a:ext uri="{FF2B5EF4-FFF2-40B4-BE49-F238E27FC236}">
                <a16:creationId xmlns:a16="http://schemas.microsoft.com/office/drawing/2014/main" id="{DDCB0769-3A5E-7748-7920-6E08436856A7}"/>
              </a:ext>
            </a:extLst>
          </p:cNvPr>
          <p:cNvSpPr>
            <a:spLocks noChangeArrowheads="1"/>
          </p:cNvSpPr>
          <p:nvPr/>
        </p:nvSpPr>
        <p:spPr bwMode="auto">
          <a:xfrm>
            <a:off x="1979613" y="1371600"/>
            <a:ext cx="2044700" cy="825500"/>
          </a:xfrm>
          <a:prstGeom prst="ellipse">
            <a:avLst/>
          </a:prstGeom>
          <a:solidFill>
            <a:schemeClr val="accent1"/>
          </a:solidFill>
          <a:ln w="19050">
            <a:solidFill>
              <a:schemeClr val="tx1"/>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imes New Roman" panose="02020603050405020304" pitchFamily="18" charset="0"/>
              </a:rPr>
              <a:t>Java source</a:t>
            </a:r>
          </a:p>
          <a:p>
            <a:pPr algn="ctr" eaLnBrk="1" hangingPunct="1"/>
            <a:r>
              <a:rPr lang="en-US" altLang="en-US" sz="2000">
                <a:latin typeface="Times New Roman" panose="02020603050405020304" pitchFamily="18" charset="0"/>
              </a:rPr>
              <a:t>code</a:t>
            </a:r>
          </a:p>
        </p:txBody>
      </p:sp>
      <p:sp>
        <p:nvSpPr>
          <p:cNvPr id="64521" name="Oval 9">
            <a:extLst>
              <a:ext uri="{FF2B5EF4-FFF2-40B4-BE49-F238E27FC236}">
                <a16:creationId xmlns:a16="http://schemas.microsoft.com/office/drawing/2014/main" id="{286237EA-E9D8-7A9D-A86B-DAE1809D825D}"/>
              </a:ext>
            </a:extLst>
          </p:cNvPr>
          <p:cNvSpPr>
            <a:spLocks noChangeArrowheads="1"/>
          </p:cNvSpPr>
          <p:nvPr/>
        </p:nvSpPr>
        <p:spPr bwMode="auto">
          <a:xfrm>
            <a:off x="6018213" y="4586288"/>
            <a:ext cx="1601787" cy="825500"/>
          </a:xfrm>
          <a:prstGeom prst="ellipse">
            <a:avLst/>
          </a:prstGeom>
          <a:solidFill>
            <a:schemeClr val="accent1"/>
          </a:solidFill>
          <a:ln w="19050">
            <a:solidFill>
              <a:schemeClr val="tx1"/>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imes New Roman" panose="02020603050405020304" pitchFamily="18" charset="0"/>
              </a:rPr>
              <a:t>Machine</a:t>
            </a:r>
          </a:p>
          <a:p>
            <a:pPr algn="ctr" eaLnBrk="1" hangingPunct="1"/>
            <a:r>
              <a:rPr lang="en-US" altLang="en-US" sz="2000">
                <a:latin typeface="Times New Roman" panose="02020603050405020304" pitchFamily="18" charset="0"/>
              </a:rPr>
              <a:t>code</a:t>
            </a:r>
          </a:p>
        </p:txBody>
      </p:sp>
      <p:sp>
        <p:nvSpPr>
          <p:cNvPr id="64522" name="Oval 10">
            <a:extLst>
              <a:ext uri="{FF2B5EF4-FFF2-40B4-BE49-F238E27FC236}">
                <a16:creationId xmlns:a16="http://schemas.microsoft.com/office/drawing/2014/main" id="{719DE8F9-6FA8-1B62-194D-F8DD00B387B2}"/>
              </a:ext>
            </a:extLst>
          </p:cNvPr>
          <p:cNvSpPr>
            <a:spLocks noChangeArrowheads="1"/>
          </p:cNvSpPr>
          <p:nvPr/>
        </p:nvSpPr>
        <p:spPr bwMode="auto">
          <a:xfrm>
            <a:off x="5141913" y="1731963"/>
            <a:ext cx="1804987" cy="823912"/>
          </a:xfrm>
          <a:prstGeom prst="ellipse">
            <a:avLst/>
          </a:prstGeom>
          <a:solidFill>
            <a:schemeClr val="accent1"/>
          </a:solidFill>
          <a:ln w="19050">
            <a:solidFill>
              <a:schemeClr val="tx1"/>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imes New Roman" panose="02020603050405020304" pitchFamily="18" charset="0"/>
              </a:rPr>
              <a:t>Java</a:t>
            </a:r>
          </a:p>
          <a:p>
            <a:pPr algn="ctr" eaLnBrk="1" hangingPunct="1"/>
            <a:r>
              <a:rPr lang="en-US" altLang="en-US" sz="2000">
                <a:latin typeface="Times New Roman" panose="02020603050405020304" pitchFamily="18" charset="0"/>
              </a:rPr>
              <a:t>bytecode</a:t>
            </a:r>
          </a:p>
        </p:txBody>
      </p:sp>
      <p:sp>
        <p:nvSpPr>
          <p:cNvPr id="64523" name="Rectangle 11">
            <a:extLst>
              <a:ext uri="{FF2B5EF4-FFF2-40B4-BE49-F238E27FC236}">
                <a16:creationId xmlns:a16="http://schemas.microsoft.com/office/drawing/2014/main" id="{7CAB5972-893A-1222-A3EE-C9B528B867AE}"/>
              </a:ext>
            </a:extLst>
          </p:cNvPr>
          <p:cNvSpPr>
            <a:spLocks noChangeArrowheads="1"/>
          </p:cNvSpPr>
          <p:nvPr/>
        </p:nvSpPr>
        <p:spPr bwMode="auto">
          <a:xfrm>
            <a:off x="4614863" y="3228975"/>
            <a:ext cx="1228725"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imes New Roman" panose="02020603050405020304" pitchFamily="18" charset="0"/>
              </a:rPr>
              <a:t>Bytecode</a:t>
            </a:r>
          </a:p>
          <a:p>
            <a:pPr algn="ctr" eaLnBrk="1" hangingPunct="1"/>
            <a:r>
              <a:rPr lang="en-US" altLang="en-US" sz="2000">
                <a:latin typeface="Times New Roman" panose="02020603050405020304" pitchFamily="18" charset="0"/>
              </a:rPr>
              <a:t>interpreter</a:t>
            </a:r>
          </a:p>
        </p:txBody>
      </p:sp>
      <p:sp>
        <p:nvSpPr>
          <p:cNvPr id="64524" name="Rectangle 12">
            <a:extLst>
              <a:ext uri="{FF2B5EF4-FFF2-40B4-BE49-F238E27FC236}">
                <a16:creationId xmlns:a16="http://schemas.microsoft.com/office/drawing/2014/main" id="{41FFF9BC-8BE2-796C-D4FB-77C26455E394}"/>
              </a:ext>
            </a:extLst>
          </p:cNvPr>
          <p:cNvSpPr>
            <a:spLocks noChangeArrowheads="1"/>
          </p:cNvSpPr>
          <p:nvPr/>
        </p:nvSpPr>
        <p:spPr bwMode="auto">
          <a:xfrm>
            <a:off x="6218238" y="3228975"/>
            <a:ext cx="1228725"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imes New Roman" panose="02020603050405020304" pitchFamily="18" charset="0"/>
              </a:rPr>
              <a:t>Bytecode</a:t>
            </a:r>
          </a:p>
          <a:p>
            <a:pPr algn="ctr" eaLnBrk="1" hangingPunct="1"/>
            <a:r>
              <a:rPr lang="en-US" altLang="en-US" sz="2000">
                <a:latin typeface="Times New Roman" panose="02020603050405020304" pitchFamily="18" charset="0"/>
              </a:rPr>
              <a:t>compiler</a:t>
            </a:r>
          </a:p>
        </p:txBody>
      </p:sp>
      <p:sp>
        <p:nvSpPr>
          <p:cNvPr id="64525" name="Rectangle 13">
            <a:extLst>
              <a:ext uri="{FF2B5EF4-FFF2-40B4-BE49-F238E27FC236}">
                <a16:creationId xmlns:a16="http://schemas.microsoft.com/office/drawing/2014/main" id="{A40EEA7C-105E-78E1-1F98-B131CF5A3566}"/>
              </a:ext>
            </a:extLst>
          </p:cNvPr>
          <p:cNvSpPr>
            <a:spLocks noChangeArrowheads="1"/>
          </p:cNvSpPr>
          <p:nvPr/>
        </p:nvSpPr>
        <p:spPr bwMode="auto">
          <a:xfrm>
            <a:off x="2363788" y="2774950"/>
            <a:ext cx="1228725"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imes New Roman" panose="02020603050405020304" pitchFamily="18" charset="0"/>
              </a:rPr>
              <a:t>Java</a:t>
            </a:r>
          </a:p>
          <a:p>
            <a:pPr algn="ctr" eaLnBrk="1" hangingPunct="1"/>
            <a:r>
              <a:rPr lang="en-US" altLang="en-US" sz="2000">
                <a:latin typeface="Times New Roman" panose="02020603050405020304" pitchFamily="18" charset="0"/>
              </a:rPr>
              <a:t>compiler</a:t>
            </a:r>
          </a:p>
        </p:txBody>
      </p:sp>
      <p:sp>
        <p:nvSpPr>
          <p:cNvPr id="16" name="Line 7">
            <a:extLst>
              <a:ext uri="{FF2B5EF4-FFF2-40B4-BE49-F238E27FC236}">
                <a16:creationId xmlns:a16="http://schemas.microsoft.com/office/drawing/2014/main" id="{AC213405-1E77-8BA9-9C11-91A8B45A969E}"/>
              </a:ext>
            </a:extLst>
          </p:cNvPr>
          <p:cNvSpPr>
            <a:spLocks noChangeShapeType="1"/>
          </p:cNvSpPr>
          <p:nvPr/>
        </p:nvSpPr>
        <p:spPr bwMode="auto">
          <a:xfrm>
            <a:off x="5257800" y="4191000"/>
            <a:ext cx="762000" cy="685800"/>
          </a:xfrm>
          <a:prstGeom prst="line">
            <a:avLst/>
          </a:prstGeom>
          <a:noFill/>
          <a:ln w="25400">
            <a:solidFill>
              <a:srgbClr val="FF33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IN"/>
          </a:p>
        </p:txBody>
      </p:sp>
      <p:sp>
        <p:nvSpPr>
          <p:cNvPr id="17" name="Footer Placeholder 3">
            <a:extLst>
              <a:ext uri="{FF2B5EF4-FFF2-40B4-BE49-F238E27FC236}">
                <a16:creationId xmlns:a16="http://schemas.microsoft.com/office/drawing/2014/main" id="{FE21257B-B987-FBA9-F129-DA00B6805DC0}"/>
              </a:ext>
            </a:extLst>
          </p:cNvPr>
          <p:cNvSpPr>
            <a:spLocks noGrp="1"/>
          </p:cNvSpPr>
          <p:nvPr>
            <p:ph type="ftr" sz="quarter" idx="11"/>
          </p:nvPr>
        </p:nvSpPr>
        <p:spPr>
          <a:xfrm>
            <a:off x="381000" y="6356350"/>
            <a:ext cx="8534400" cy="365125"/>
          </a:xfrm>
        </p:spPr>
        <p:txBody>
          <a:bodyPr/>
          <a:lstStyle/>
          <a:p>
            <a:pPr>
              <a:defRPr/>
            </a:pPr>
            <a:r>
              <a:rPr lang="en-US" sz="1800" b="1"/>
              <a:t>Dept. of E&amp;TC, RMDSSOE</a:t>
            </a:r>
            <a:endParaRPr lang="en-IN"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wipe(up)">
                                      <p:cBhvr>
                                        <p:cTn id="7" dur="500"/>
                                        <p:tgtEl>
                                          <p:spTgt spid="64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wipe(up)">
                                      <p:cBhvr>
                                        <p:cTn id="12" dur="500"/>
                                        <p:tgtEl>
                                          <p:spTgt spid="64515"/>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4525"/>
                                        </p:tgtEl>
                                        <p:attrNameLst>
                                          <p:attrName>style.visibility</p:attrName>
                                        </p:attrNameLst>
                                      </p:cBhvr>
                                      <p:to>
                                        <p:strVal val="visible"/>
                                      </p:to>
                                    </p:set>
                                    <p:animEffect transition="in" filter="wipe(up)">
                                      <p:cBhvr>
                                        <p:cTn id="16" dur="500"/>
                                        <p:tgtEl>
                                          <p:spTgt spid="645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4516"/>
                                        </p:tgtEl>
                                        <p:attrNameLst>
                                          <p:attrName>style.visibility</p:attrName>
                                        </p:attrNameLst>
                                      </p:cBhvr>
                                      <p:to>
                                        <p:strVal val="visible"/>
                                      </p:to>
                                    </p:set>
                                    <p:animEffect transition="in" filter="wipe(left)">
                                      <p:cBhvr>
                                        <p:cTn id="21" dur="500"/>
                                        <p:tgtEl>
                                          <p:spTgt spid="64516"/>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4522"/>
                                        </p:tgtEl>
                                        <p:attrNameLst>
                                          <p:attrName>style.visibility</p:attrName>
                                        </p:attrNameLst>
                                      </p:cBhvr>
                                      <p:to>
                                        <p:strVal val="visible"/>
                                      </p:to>
                                    </p:set>
                                    <p:animEffect transition="in" filter="wipe(left)">
                                      <p:cBhvr>
                                        <p:cTn id="25" dur="500"/>
                                        <p:tgtEl>
                                          <p:spTgt spid="645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4517"/>
                                        </p:tgtEl>
                                        <p:attrNameLst>
                                          <p:attrName>style.visibility</p:attrName>
                                        </p:attrNameLst>
                                      </p:cBhvr>
                                      <p:to>
                                        <p:strVal val="visible"/>
                                      </p:to>
                                    </p:set>
                                    <p:animEffect transition="in" filter="wipe(up)">
                                      <p:cBhvr>
                                        <p:cTn id="30" dur="500"/>
                                        <p:tgtEl>
                                          <p:spTgt spid="64517"/>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64523"/>
                                        </p:tgtEl>
                                        <p:attrNameLst>
                                          <p:attrName>style.visibility</p:attrName>
                                        </p:attrNameLst>
                                      </p:cBhvr>
                                      <p:to>
                                        <p:strVal val="visible"/>
                                      </p:to>
                                    </p:set>
                                    <p:animEffect transition="in" filter="wipe(up)">
                                      <p:cBhvr>
                                        <p:cTn id="34" dur="500"/>
                                        <p:tgtEl>
                                          <p:spTgt spid="645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64518"/>
                                        </p:tgtEl>
                                        <p:attrNameLst>
                                          <p:attrName>style.visibility</p:attrName>
                                        </p:attrNameLst>
                                      </p:cBhvr>
                                      <p:to>
                                        <p:strVal val="visible"/>
                                      </p:to>
                                    </p:set>
                                    <p:animEffect transition="in" filter="wipe(up)">
                                      <p:cBhvr>
                                        <p:cTn id="39" dur="500"/>
                                        <p:tgtEl>
                                          <p:spTgt spid="64518"/>
                                        </p:tgtEl>
                                      </p:cBhvr>
                                    </p:animEffect>
                                  </p:childTnLst>
                                </p:cTn>
                              </p:par>
                            </p:childTnLst>
                          </p:cTn>
                        </p:par>
                        <p:par>
                          <p:cTn id="40" fill="hold" nodeType="afterGroup">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64524"/>
                                        </p:tgtEl>
                                        <p:attrNameLst>
                                          <p:attrName>style.visibility</p:attrName>
                                        </p:attrNameLst>
                                      </p:cBhvr>
                                      <p:to>
                                        <p:strVal val="visible"/>
                                      </p:to>
                                    </p:set>
                                    <p:animEffect transition="in" filter="wipe(up)">
                                      <p:cBhvr>
                                        <p:cTn id="43" dur="500"/>
                                        <p:tgtEl>
                                          <p:spTgt spid="645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64519"/>
                                        </p:tgtEl>
                                        <p:attrNameLst>
                                          <p:attrName>style.visibility</p:attrName>
                                        </p:attrNameLst>
                                      </p:cBhvr>
                                      <p:to>
                                        <p:strVal val="visible"/>
                                      </p:to>
                                    </p:set>
                                    <p:animEffect transition="in" filter="wipe(up)">
                                      <p:cBhvr>
                                        <p:cTn id="48" dur="500"/>
                                        <p:tgtEl>
                                          <p:spTgt spid="64519"/>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64521"/>
                                        </p:tgtEl>
                                        <p:attrNameLst>
                                          <p:attrName>style.visibility</p:attrName>
                                        </p:attrNameLst>
                                      </p:cBhvr>
                                      <p:to>
                                        <p:strVal val="visible"/>
                                      </p:to>
                                    </p:set>
                                    <p:animEffect transition="in" filter="wipe(up)">
                                      <p:cBhvr>
                                        <p:cTn id="52" dur="500"/>
                                        <p:tgtEl>
                                          <p:spTgt spid="645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animBg="1" autoUpdateAnimBg="0"/>
      <p:bldP spid="64521" grpId="0" animBg="1" autoUpdateAnimBg="0"/>
      <p:bldP spid="64522" grpId="0" animBg="1" autoUpdateAnimBg="0"/>
      <p:bldP spid="64523" grpId="0" animBg="1" autoUpdateAnimBg="0"/>
      <p:bldP spid="64524" grpId="0" animBg="1" autoUpdateAnimBg="0"/>
      <p:bldP spid="64525"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TotalTime>
  <Words>5363</Words>
  <Application>Microsoft Office PowerPoint</Application>
  <PresentationFormat>On-screen Show (4:3)</PresentationFormat>
  <Paragraphs>743</Paragraphs>
  <Slides>62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Times New Roman</vt:lpstr>
      <vt:lpstr>Monotype Sorts</vt:lpstr>
      <vt:lpstr>Arial Unicode MS</vt:lpstr>
      <vt:lpstr>Courier New</vt:lpstr>
      <vt:lpstr>Wingdings</vt:lpstr>
      <vt:lpstr>Symbol</vt:lpstr>
      <vt:lpstr>Office Theme</vt:lpstr>
      <vt:lpstr>Object Oriented Programming and Basics of JAVA</vt:lpstr>
      <vt:lpstr>Applets, Servlets and Applications</vt:lpstr>
      <vt:lpstr>JDK Versions</vt:lpstr>
      <vt:lpstr>Characteristics of Java</vt:lpstr>
      <vt:lpstr>JDK Editions</vt:lpstr>
      <vt:lpstr>Java Virtual Machine</vt:lpstr>
      <vt:lpstr>Programming Languages</vt:lpstr>
      <vt:lpstr>Java Translation</vt:lpstr>
      <vt:lpstr>Java Translation</vt:lpstr>
      <vt:lpstr>Development Environments</vt:lpstr>
      <vt:lpstr>Errors</vt:lpstr>
      <vt:lpstr>Basic Program Development</vt:lpstr>
      <vt:lpstr>First Java Program</vt:lpstr>
      <vt:lpstr>Comments</vt:lpstr>
      <vt:lpstr>Class Name / Source Code Filename </vt:lpstr>
      <vt:lpstr>main Method Heading</vt:lpstr>
      <vt:lpstr>System.out.println</vt:lpstr>
      <vt:lpstr>Compilation and Execution</vt:lpstr>
      <vt:lpstr>Identifiers</vt:lpstr>
      <vt:lpstr>Identifiers</vt:lpstr>
      <vt:lpstr>Variables</vt:lpstr>
      <vt:lpstr>Constants</vt:lpstr>
      <vt:lpstr>Constants</vt:lpstr>
      <vt:lpstr>Constants</vt:lpstr>
      <vt:lpstr>Named Constants</vt:lpstr>
      <vt:lpstr>Named Constants</vt:lpstr>
      <vt:lpstr>Data Types</vt:lpstr>
      <vt:lpstr>Primitive data types</vt:lpstr>
      <vt:lpstr>Numeric Data Types – int, long</vt:lpstr>
      <vt:lpstr>Numeric Data Types – float, double</vt:lpstr>
      <vt:lpstr>Numeric Data Types – float, double</vt:lpstr>
      <vt:lpstr>Character Type - char</vt:lpstr>
      <vt:lpstr>Escape Sequences</vt:lpstr>
      <vt:lpstr>Initialization Statements</vt:lpstr>
      <vt:lpstr>Initialization Statements</vt:lpstr>
      <vt:lpstr>Operators</vt:lpstr>
      <vt:lpstr>Arithmetic Operators</vt:lpstr>
      <vt:lpstr>Floating-Point Division</vt:lpstr>
      <vt:lpstr>Integer Division</vt:lpstr>
      <vt:lpstr>Relational Operators</vt:lpstr>
      <vt:lpstr>Logical operators</vt:lpstr>
      <vt:lpstr>Compound Assignment Operators</vt:lpstr>
      <vt:lpstr>Assignments Between Different Types</vt:lpstr>
      <vt:lpstr>Increment and Decrement Operators</vt:lpstr>
      <vt:lpstr>Bitwise Operators</vt:lpstr>
      <vt:lpstr>Type Casting</vt:lpstr>
      <vt:lpstr>Type Casting</vt:lpstr>
      <vt:lpstr>Primitive Variables vs. Reference Variables</vt:lpstr>
      <vt:lpstr>If/Else</vt:lpstr>
      <vt:lpstr>Nested IF</vt:lpstr>
      <vt:lpstr>Switch/Case</vt:lpstr>
      <vt:lpstr>while Loop</vt:lpstr>
      <vt:lpstr>while Loop</vt:lpstr>
      <vt:lpstr>do Loop</vt:lpstr>
      <vt:lpstr>for Loop</vt:lpstr>
      <vt:lpstr>String Basics</vt:lpstr>
      <vt:lpstr>Input – the Scanner Class</vt:lpstr>
      <vt:lpstr>Input – the Scanner Class</vt:lpstr>
      <vt:lpstr>Input – the Scanner Class</vt:lpstr>
      <vt:lpstr>Input – the Scanner Class</vt:lpstr>
      <vt:lpstr>Input – the Scanner Class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Unit in Brief</dc:title>
  <dc:creator>Sachin-SCOE</dc:creator>
  <cp:lastModifiedBy>Deepali Newaskar</cp:lastModifiedBy>
  <cp:revision>162</cp:revision>
  <dcterms:created xsi:type="dcterms:W3CDTF">2014-03-18T16:37:04Z</dcterms:created>
  <dcterms:modified xsi:type="dcterms:W3CDTF">2022-07-20T03:22:29Z</dcterms:modified>
</cp:coreProperties>
</file>