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KD8lHWydT8zB4INCJhvWSk20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customschemas.google.com/relationships/presentationmetadata" Target="metadata"/><Relationship Id="rId27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19" Type="http://schemas.openxmlformats.org/officeDocument/2006/relationships/font" Target="fonts/ArialNarrow-boldItalic.fntdata"/><Relationship Id="rId18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3e88b6d15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3e88b6d1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e260d679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3e260d67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52ca4d6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52ca4d6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e260d67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33e260d67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e260d67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3e260d67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heory.stanford.edu/~amitp/GameProgramming/AStarComparison.html" TargetMode="External"/><Relationship Id="rId4" Type="http://schemas.openxmlformats.org/officeDocument/2006/relationships/hyperlink" Target="https://github.com/BigZaphod/AStar/blob/master/AStar.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Algoritmo A*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Equipe: 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Jackson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Bruno,Lucas Vinícius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,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Vinícius Rafael e Vi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ctor Araújo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Link do github do projeto</a:t>
            </a:r>
            <a:endParaRPr b="1" i="0" sz="3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https://github.com/nivuciis/PROJETO_ESTRUTURA_DE_DADOS</a:t>
            </a:r>
            <a:endParaRPr b="1" sz="3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e88b6d15_0_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Aplicações</a:t>
            </a:r>
            <a:endParaRPr/>
          </a:p>
        </p:txBody>
      </p:sp>
      <p:pic>
        <p:nvPicPr>
          <p:cNvPr id="98" name="Google Shape;98;g133e88b6d1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519400"/>
            <a:ext cx="6838950" cy="4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33e88b6d1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5784925"/>
            <a:ext cx="6838950" cy="368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e260d679_0_4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05" name="Google Shape;105;g133e260d679_0_4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5588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Introduction to A* (link) -&gt;</a:t>
            </a: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(stanford.edu)</a:t>
            </a:r>
            <a:endParaRPr/>
          </a:p>
          <a:p>
            <a:pPr indent="0" lvl="0" marL="0" marR="5588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A* code -&gt;</a:t>
            </a:r>
            <a:r>
              <a:rPr lang="en-US"/>
              <a:t> </a:t>
            </a: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AStar/AStar.c at master · BigZaphod/AStar · GitHub</a:t>
            </a:r>
            <a:endParaRPr sz="57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Problema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n-US" sz="2500">
                <a:solidFill>
                  <a:schemeClr val="dk1"/>
                </a:solidFill>
              </a:rPr>
              <a:t>O movimento para um único objeto parece fácil. Pathfinding é complexo. Por que se preocupar com pathfinding? 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n-US" sz="2500">
                <a:solidFill>
                  <a:schemeClr val="dk1"/>
                </a:solidFill>
              </a:rPr>
              <a:t>Considere a seguinte situação:</a:t>
            </a:r>
            <a:endParaRPr/>
          </a:p>
        </p:txBody>
      </p:sp>
      <p:pic>
        <p:nvPicPr>
          <p:cNvPr id="42" name="Google Shape;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75" y="4352925"/>
            <a:ext cx="580935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775" y="4472638"/>
            <a:ext cx="5470525" cy="3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Algoritmo de Dijkstra e Best-First-Search </a:t>
            </a:r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0000"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920"/>
              <a:buFont typeface="Arial"/>
              <a:buNone/>
            </a:pPr>
            <a:r>
              <a:rPr b="1" lang="en-US" sz="40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seria bom combinar a melhor das informações?</a:t>
            </a:r>
            <a:endParaRPr b="1" sz="408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" y="2590800"/>
            <a:ext cx="6209400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525" y="2590800"/>
            <a:ext cx="6076149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Algoritmo A*</a:t>
            </a:r>
            <a:endParaRPr/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000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solidFill>
                  <a:schemeClr val="dk1"/>
                </a:solidFill>
              </a:rPr>
              <a:t>A* é como o Algoritmo de Dijkstra, pois pode ser usado para encontrar um caminho mais curto. </a:t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solidFill>
                  <a:schemeClr val="dk1"/>
                </a:solidFill>
              </a:rPr>
              <a:t>A* é como Best-First-Search, pois pode usar uma heurística para se guiar.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375" y="4000500"/>
            <a:ext cx="6156100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25" y="4000500"/>
            <a:ext cx="6156100" cy="440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1952ca4d6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63" y="2533650"/>
            <a:ext cx="12318474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e260d679_0_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A* ADT</a:t>
            </a:r>
            <a:endParaRPr/>
          </a:p>
        </p:txBody>
      </p:sp>
      <p:sp>
        <p:nvSpPr>
          <p:cNvPr id="70" name="Google Shape;70;g133e260d679_0_17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ASPath {...}</a:t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Node {...}</a:t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VisitedNodes {...}</a:t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SetNodeIsGoal(Node n);</a:t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SetNodeEstimatedCost (Node n,float EstimatedCost);</a:t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Estruturas / Funções</a:t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671800"/>
            <a:ext cx="4329350" cy="7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125" y="1995650"/>
            <a:ext cx="4964075" cy="2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126" y="4829175"/>
            <a:ext cx="7392476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e260d679_0_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Código-base e cerne do A*</a:t>
            </a:r>
            <a:endParaRPr/>
          </a:p>
        </p:txBody>
      </p:sp>
      <p:pic>
        <p:nvPicPr>
          <p:cNvPr id="84" name="Google Shape;84;g133e260d67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347950"/>
            <a:ext cx="11326476" cy="76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Animação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4521525" y="8424625"/>
            <a:ext cx="438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63" y="2324124"/>
            <a:ext cx="7485387" cy="529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