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23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47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1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7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5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4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8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5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4F2-3971-4632-8C00-1FB4E6419D22}" type="datetimeFigureOut">
              <a:rPr lang="LID4096" smtClean="0"/>
              <a:t>07/05/2023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68/online+shoppers+purchasing+intention+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E8EC-53AD-A255-43FF-7AD5FAF4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Learning with explanations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8980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3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9A-96C3-6B53-1DEF-496BC55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5552-E2F6-9117-3985-E46F3B4C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63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Results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1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2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16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09A-D1F8-2D80-0248-F4A9E565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0A2-EA5C-1EB6-7122-EC9444CC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dataset: </a:t>
            </a:r>
            <a:r>
              <a:rPr lang="en-US" dirty="0" err="1">
                <a:hlinkClick r:id="rId2"/>
              </a:rPr>
              <a:t>online_shoppers_purchasing_intention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dataset predicts if the shopper completed a purchase based on a number of parameters.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instances: </a:t>
            </a:r>
            <a:r>
              <a:rPr lang="en-IL" b="0" i="0" dirty="0">
                <a:solidFill>
                  <a:srgbClr val="303030"/>
                </a:solidFill>
                <a:effectLst/>
                <a:latin typeface="ui-sans-serif"/>
              </a:rPr>
              <a:t>12330</a:t>
            </a:r>
            <a:endParaRPr lang="en-US" b="0" i="0" dirty="0">
              <a:solidFill>
                <a:srgbClr val="303030"/>
              </a:solidFill>
              <a:effectLst/>
              <a:latin typeface="ui-sans-serif"/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Number of attributes per instance: </a:t>
            </a:r>
            <a:r>
              <a:rPr lang="en-US" dirty="0"/>
              <a:t>18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Labels: </a:t>
            </a:r>
            <a:r>
              <a:rPr lang="en-US" dirty="0"/>
              <a:t>True, False (if the shopper completed the purchase or not)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107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Improvement to the feedback model: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an example doesn’t fit any law – guess the </a:t>
            </a:r>
            <a:r>
              <a:rPr lang="en-US" b="1" u="sng" dirty="0"/>
              <a:t>best fitting law</a:t>
            </a:r>
            <a:r>
              <a:rPr lang="en-US" dirty="0"/>
              <a:t> instead of the default label. </a:t>
            </a:r>
            <a:r>
              <a:rPr lang="en-US" b="1" dirty="0"/>
              <a:t> - improves performance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Teacher3: </a:t>
            </a:r>
            <a:r>
              <a:rPr lang="en-US" b="1" dirty="0"/>
              <a:t> - improves performance (slightly) </a:t>
            </a:r>
            <a:r>
              <a:rPr lang="en-US" b="1"/>
              <a:t>and stability</a:t>
            </a:r>
            <a:endParaRPr lang="en-US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Array of Teacher2s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teacher gets a random subset of the dataset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Teacher2 gives a “discriminative score” to the discriminative feature it suggests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Teacher3 returns the feature that had the max sum of “discriminative scores”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6056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</TotalTime>
  <Words>170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ui-sans-serif</vt:lpstr>
      <vt:lpstr>Wingdings</vt:lpstr>
      <vt:lpstr>Vapor Trail</vt:lpstr>
      <vt:lpstr>Data analysis</vt:lpstr>
      <vt:lpstr>Part a</vt:lpstr>
      <vt:lpstr>Overview</vt:lpstr>
      <vt:lpstr>Results of teachers 1,2 on zoo and nursery datasets</vt:lpstr>
      <vt:lpstr>Decision lists of teachers 1,2 on zoo and nursery datasets</vt:lpstr>
      <vt:lpstr>conclusion</vt:lpstr>
      <vt:lpstr>Part b</vt:lpstr>
      <vt:lpstr>The new dataset</vt:lpstr>
      <vt:lpstr>Improvements to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Omer Etzion</dc:creator>
  <cp:lastModifiedBy>Omer Etzion</cp:lastModifiedBy>
  <cp:revision>15</cp:revision>
  <dcterms:created xsi:type="dcterms:W3CDTF">2023-07-05T10:38:44Z</dcterms:created>
  <dcterms:modified xsi:type="dcterms:W3CDTF">2023-07-05T11:56:53Z</dcterms:modified>
</cp:coreProperties>
</file>