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73" r:id="rId4"/>
    <p:sldId id="258" r:id="rId5"/>
    <p:sldId id="261" r:id="rId6"/>
    <p:sldId id="267" r:id="rId7"/>
    <p:sldId id="264" r:id="rId8"/>
    <p:sldId id="262" r:id="rId9"/>
    <p:sldId id="263" r:id="rId10"/>
    <p:sldId id="265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88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231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935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02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23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7476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341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4079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454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04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188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882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31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575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34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365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547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A4F2-3971-4632-8C00-1FB4E6419D22}" type="datetimeFigureOut">
              <a:rPr lang="LID4096" smtClean="0"/>
              <a:t>07/06/2023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8A80-6824-4F87-B401-EB65E8D4BA4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10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422/wireless+indoor+localiz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0E8EC-53AD-A255-43FF-7AD5FAF47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Learning with explanations</a:t>
            </a:r>
            <a:endParaRPr lang="LID4096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42EF8-2195-6FC8-F4DF-2990E8D0BAFB}"/>
              </a:ext>
            </a:extLst>
          </p:cNvPr>
          <p:cNvSpPr txBox="1"/>
          <p:nvPr/>
        </p:nvSpPr>
        <p:spPr>
          <a:xfrm>
            <a:off x="8249920" y="53848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Niv Yosef – 206100968</a:t>
            </a:r>
          </a:p>
          <a:p>
            <a:r>
              <a:rPr lang="en-US" dirty="0"/>
              <a:t>Omer Etzion – 311128847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8980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59BF-4524-1B0F-D230-23E10D3E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Improvements to the algorithm</a:t>
            </a:r>
            <a:endParaRPr lang="LID4096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7489-80B8-0A40-CF36-6E0FCB13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feedbackModel.predict2():</a:t>
            </a:r>
            <a:r>
              <a:rPr lang="en-US" b="1" dirty="0"/>
              <a:t> </a:t>
            </a:r>
            <a:r>
              <a:rPr lang="en-US" dirty="0"/>
              <a:t>If an example doesn’t fit any law – guess the </a:t>
            </a:r>
            <a:r>
              <a:rPr lang="en-US" b="1" dirty="0"/>
              <a:t>best fitting law</a:t>
            </a:r>
            <a:r>
              <a:rPr lang="en-US" dirty="0"/>
              <a:t> instead of the default label. </a:t>
            </a:r>
            <a:r>
              <a:rPr lang="en-US" b="1" dirty="0"/>
              <a:t> - improves performance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Teacher3:</a:t>
            </a:r>
            <a:r>
              <a:rPr lang="en-US" b="1" dirty="0"/>
              <a:t>  - improves stability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 of Teacher2s.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Each teacher gets a random subset of the dataset.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Each Teacher2 gives a “discriminative score” to the discriminative feature it suggests.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Teacher3 returns the feature that had the max sum of “discriminative scores” 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8605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59BF-4524-1B0F-D230-23E10D3E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Improvements to the algorithm</a:t>
            </a:r>
            <a:endParaRPr lang="LID4096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7489-80B8-0A40-CF36-6E0FCB13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Teacher4:</a:t>
            </a:r>
            <a:r>
              <a:rPr lang="en-US" b="1" dirty="0"/>
              <a:t>  - improves stability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Instead of returning one most discriminative feature (like Teacher2), randomly chooses a number </a:t>
            </a:r>
            <a:r>
              <a:rPr lang="en-US" b="1" dirty="0"/>
              <a:t>n</a:t>
            </a:r>
            <a:r>
              <a:rPr lang="en-US" dirty="0"/>
              <a:t> and returns the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en-US" b="1" dirty="0"/>
              <a:t>most discriminative features.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This </a:t>
            </a:r>
            <a:r>
              <a:rPr lang="en-US" b="1" dirty="0"/>
              <a:t>n</a:t>
            </a:r>
            <a:r>
              <a:rPr lang="en-US" dirty="0"/>
              <a:t> is not chosen uniformly, there is a much higher chance of choosing a lower number (closer to 1).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750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C966-2BC4-D6E0-36C0-66086E80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Of teacher3</a:t>
            </a:r>
            <a:br>
              <a:rPr lang="en-US" dirty="0"/>
            </a:br>
            <a:r>
              <a:rPr lang="en-US" dirty="0"/>
              <a:t>on WIFI_localization dataset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DECE-EC2B-78C3-FBE4-665A57726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1544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C966-2BC4-D6E0-36C0-66086E80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Of teacher4</a:t>
            </a:r>
            <a:br>
              <a:rPr lang="en-US" dirty="0"/>
            </a:br>
            <a:r>
              <a:rPr lang="en-US" dirty="0"/>
              <a:t>on WIFI_localization dataset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DECE-EC2B-78C3-FBE4-665A57726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36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C966-2BC4-D6E0-36C0-66086E80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Average Results Of All teachers</a:t>
            </a:r>
            <a:br>
              <a:rPr lang="en-US" dirty="0"/>
            </a:br>
            <a:r>
              <a:rPr lang="en-US" dirty="0"/>
              <a:t>on WIFI_localization dataset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DECE-EC2B-78C3-FBE4-665A57726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6821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0B5C-5265-478D-7095-3B59B58F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B012-CD74-62C7-1602-31E71412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658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138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D29A-96C3-6B53-1DEF-496BC558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546410" cy="11906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Overview</a:t>
            </a:r>
            <a:endParaRPr lang="LID4096" sz="3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3B29D8-8B48-B38C-273C-E419F86BFD61}"/>
              </a:ext>
            </a:extLst>
          </p:cNvPr>
          <p:cNvSpPr/>
          <p:nvPr/>
        </p:nvSpPr>
        <p:spPr>
          <a:xfrm>
            <a:off x="5647464" y="2036189"/>
            <a:ext cx="1981722" cy="7828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FeedbackModel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9147FA-B8B9-ED4B-379C-A376336657AE}"/>
              </a:ext>
            </a:extLst>
          </p:cNvPr>
          <p:cNvSpPr/>
          <p:nvPr/>
        </p:nvSpPr>
        <p:spPr>
          <a:xfrm>
            <a:off x="3269224" y="3139085"/>
            <a:ext cx="1981722" cy="7157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 </a:t>
            </a:r>
            <a:r>
              <a:rPr lang="en-US" sz="1600" dirty="0">
                <a:solidFill>
                  <a:schemeClr val="tx1"/>
                </a:solidFill>
              </a:rPr>
              <a:t>(abstract)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4BD261-1A56-5031-5E94-6AB82EF8E8E7}"/>
              </a:ext>
            </a:extLst>
          </p:cNvPr>
          <p:cNvSpPr/>
          <p:nvPr/>
        </p:nvSpPr>
        <p:spPr>
          <a:xfrm>
            <a:off x="8201720" y="3152404"/>
            <a:ext cx="1981722" cy="7828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Law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EFD248-CF1B-618E-EDFE-71DDD7EE788C}"/>
              </a:ext>
            </a:extLst>
          </p:cNvPr>
          <p:cNvSpPr/>
          <p:nvPr/>
        </p:nvSpPr>
        <p:spPr>
          <a:xfrm>
            <a:off x="5477615" y="4152924"/>
            <a:ext cx="1527545" cy="715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Teacher4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64E31B-A066-ABDB-0E2E-092AA1040E17}"/>
              </a:ext>
            </a:extLst>
          </p:cNvPr>
          <p:cNvSpPr/>
          <p:nvPr/>
        </p:nvSpPr>
        <p:spPr>
          <a:xfrm>
            <a:off x="4832016" y="5168478"/>
            <a:ext cx="1527545" cy="715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Teacher3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6B62D7-BF75-273D-EE27-028E9EAC912D}"/>
              </a:ext>
            </a:extLst>
          </p:cNvPr>
          <p:cNvSpPr/>
          <p:nvPr/>
        </p:nvSpPr>
        <p:spPr>
          <a:xfrm>
            <a:off x="2274081" y="5166762"/>
            <a:ext cx="1527545" cy="715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Teacher2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A599C8-A515-25A9-9216-9668069BBE8F}"/>
              </a:ext>
            </a:extLst>
          </p:cNvPr>
          <p:cNvSpPr/>
          <p:nvPr/>
        </p:nvSpPr>
        <p:spPr>
          <a:xfrm>
            <a:off x="1583637" y="4156498"/>
            <a:ext cx="1527545" cy="7157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Teacher1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LID4096" sz="11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033F3-650B-38D7-CB4F-CFEC87527BA4}"/>
              </a:ext>
            </a:extLst>
          </p:cNvPr>
          <p:cNvCxnSpPr>
            <a:stCxn id="4" idx="0"/>
            <a:endCxn id="12" idx="3"/>
          </p:cNvCxnSpPr>
          <p:nvPr/>
        </p:nvCxnSpPr>
        <p:spPr>
          <a:xfrm flipH="1" flipV="1">
            <a:off x="7629186" y="2427594"/>
            <a:ext cx="1563395" cy="724810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68DB14-36E9-9D6C-5D68-E3432CE8B373}"/>
              </a:ext>
            </a:extLst>
          </p:cNvPr>
          <p:cNvCxnSpPr>
            <a:stCxn id="3" idx="0"/>
            <a:endCxn id="12" idx="1"/>
          </p:cNvCxnSpPr>
          <p:nvPr/>
        </p:nvCxnSpPr>
        <p:spPr>
          <a:xfrm flipV="1">
            <a:off x="4260085" y="2427594"/>
            <a:ext cx="1387379" cy="711491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5B18E8-7CB2-ACBE-D9B1-54D9629C1DB8}"/>
              </a:ext>
            </a:extLst>
          </p:cNvPr>
          <p:cNvCxnSpPr>
            <a:cxnSpLocks/>
            <a:stCxn id="9" idx="0"/>
            <a:endCxn id="3" idx="1"/>
          </p:cNvCxnSpPr>
          <p:nvPr/>
        </p:nvCxnSpPr>
        <p:spPr>
          <a:xfrm flipV="1">
            <a:off x="2347410" y="3496979"/>
            <a:ext cx="921814" cy="65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C42CD6-C7FF-42EE-948E-28C23D0639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037854" y="3850576"/>
            <a:ext cx="657878" cy="131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41A4FD-8ACB-ADBC-595E-5A07B6CF1B3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832016" y="3850576"/>
            <a:ext cx="763773" cy="131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EE5BE7-8FDB-13CC-AF80-9602A1443C72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H="1" flipV="1">
            <a:off x="5250946" y="3496979"/>
            <a:ext cx="990442" cy="65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0B287D-88AC-3DA3-713E-B0168F31979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3801626" y="5524656"/>
            <a:ext cx="1030390" cy="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BD4F7F1-EA1A-916A-CDF6-EED9F504BFD8}"/>
              </a:ext>
            </a:extLst>
          </p:cNvPr>
          <p:cNvSpPr txBox="1"/>
          <p:nvPr/>
        </p:nvSpPr>
        <p:spPr>
          <a:xfrm>
            <a:off x="3478621" y="5227722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teachers</a:t>
            </a:r>
            <a:endParaRPr lang="LID4096" sz="11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1C00A8-E7F3-C23E-160C-76E6E52EE309}"/>
              </a:ext>
            </a:extLst>
          </p:cNvPr>
          <p:cNvSpPr txBox="1"/>
          <p:nvPr/>
        </p:nvSpPr>
        <p:spPr>
          <a:xfrm>
            <a:off x="3478621" y="5573656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0…*</a:t>
            </a:r>
            <a:endParaRPr lang="LID4096" sz="11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BE3BD6-88F7-1302-EE08-FD16C88A2089}"/>
              </a:ext>
            </a:extLst>
          </p:cNvPr>
          <p:cNvSpPr txBox="1"/>
          <p:nvPr/>
        </p:nvSpPr>
        <p:spPr>
          <a:xfrm>
            <a:off x="7586569" y="2437301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laws</a:t>
            </a:r>
            <a:endParaRPr lang="LID4096" sz="11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F01737-AC60-4BA3-5F8B-2BD742A0204B}"/>
              </a:ext>
            </a:extLst>
          </p:cNvPr>
          <p:cNvSpPr txBox="1"/>
          <p:nvPr/>
        </p:nvSpPr>
        <p:spPr>
          <a:xfrm>
            <a:off x="7286417" y="2749478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0…*</a:t>
            </a:r>
            <a:endParaRPr lang="LID4096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48381-F749-5C1F-0065-7D7955790D6D}"/>
              </a:ext>
            </a:extLst>
          </p:cNvPr>
          <p:cNvSpPr txBox="1"/>
          <p:nvPr/>
        </p:nvSpPr>
        <p:spPr>
          <a:xfrm>
            <a:off x="3875533" y="2500503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teacher</a:t>
            </a:r>
            <a:endParaRPr lang="LID4096" sz="1100" b="1" dirty="0"/>
          </a:p>
        </p:txBody>
      </p:sp>
    </p:spTree>
    <p:extLst>
      <p:ext uri="{BB962C8B-B14F-4D97-AF65-F5344CB8AC3E}">
        <p14:creationId xmlns:p14="http://schemas.microsoft.com/office/powerpoint/2010/main" val="73181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3CDE-21B4-A42D-5576-24B01880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Results of teachers 1,2</a:t>
            </a:r>
            <a:br>
              <a:rPr lang="en-US" sz="3200" dirty="0"/>
            </a:br>
            <a:r>
              <a:rPr lang="en-US" sz="3200" dirty="0"/>
              <a:t>on zoo and nursery datasets</a:t>
            </a:r>
            <a:endParaRPr lang="LID4096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64F94D-D7A4-C177-AD22-17AFC53D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3080"/>
            <a:ext cx="6319520" cy="473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A7756FB-82B0-06E4-2F07-75451935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59" y="1783079"/>
            <a:ext cx="6319519" cy="473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73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3CDE-21B4-A42D-5576-24B01880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Decision lists of teachers 1,2</a:t>
            </a:r>
            <a:br>
              <a:rPr lang="en-US" sz="3200" dirty="0"/>
            </a:br>
            <a:r>
              <a:rPr lang="en-US" sz="3200" dirty="0"/>
              <a:t>on zoo dataset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57BC-B012-23F3-91F3-C7D780F6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866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3CDE-21B4-A42D-5576-24B01880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Decision lists of teachers 1,2</a:t>
            </a:r>
            <a:br>
              <a:rPr lang="en-US" sz="3200" dirty="0"/>
            </a:br>
            <a:r>
              <a:rPr lang="en-US" sz="3200" dirty="0"/>
              <a:t>on Nursery dataset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57BC-B012-23F3-91F3-C7D780F6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527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0B5C-5265-478D-7095-3B59B58F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B012-CD74-62C7-1602-31E71412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226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1BE1-DDFA-A2ED-D191-96DB64F3E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b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160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309A-D1F8-2D80-0248-F4A9E565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new dataset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40A2-EA5C-1EB6-7122-EC9444CC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The dataset: </a:t>
            </a:r>
            <a:r>
              <a:rPr lang="en-US" dirty="0">
                <a:hlinkClick r:id="rId2"/>
              </a:rPr>
              <a:t>wifi_localization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Explanation: </a:t>
            </a:r>
            <a:r>
              <a:rPr lang="en-US" dirty="0"/>
              <a:t>predicts the location of a smartphone (1 of 4 rooms) based on the strength of 7 different </a:t>
            </a:r>
            <a:r>
              <a:rPr lang="en-US" dirty="0" err="1"/>
              <a:t>wifi</a:t>
            </a:r>
            <a:r>
              <a:rPr lang="en-US" dirty="0"/>
              <a:t> signals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Number of instances: 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2000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Number of attributes per instance: </a:t>
            </a:r>
            <a:r>
              <a:rPr lang="en-US" dirty="0"/>
              <a:t>7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Labels: </a:t>
            </a:r>
            <a:r>
              <a:rPr lang="en-US" dirty="0"/>
              <a:t>1 - 4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910790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165</TotalTime>
  <Words>278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ui-sans-serif</vt:lpstr>
      <vt:lpstr>Wingdings</vt:lpstr>
      <vt:lpstr>Vapor Trail</vt:lpstr>
      <vt:lpstr>Data analysis</vt:lpstr>
      <vt:lpstr>Part a</vt:lpstr>
      <vt:lpstr>Overview</vt:lpstr>
      <vt:lpstr>Results of teachers 1,2 on zoo and nursery datasets</vt:lpstr>
      <vt:lpstr>Decision lists of teachers 1,2 on zoo dataset</vt:lpstr>
      <vt:lpstr>Decision lists of teachers 1,2 on Nursery dataset</vt:lpstr>
      <vt:lpstr>conclusion</vt:lpstr>
      <vt:lpstr>Part b</vt:lpstr>
      <vt:lpstr>The new dataset</vt:lpstr>
      <vt:lpstr>Improvements to the algorithm</vt:lpstr>
      <vt:lpstr>Improvements to the algorithm</vt:lpstr>
      <vt:lpstr>Results Of teacher3 on WIFI_localization dataset</vt:lpstr>
      <vt:lpstr>Results Of teacher4 on WIFI_localization dataset</vt:lpstr>
      <vt:lpstr>Average Results Of All teachers on WIFI_localization dataset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Omer Etzion</dc:creator>
  <cp:lastModifiedBy>Omer Etzion</cp:lastModifiedBy>
  <cp:revision>75</cp:revision>
  <dcterms:created xsi:type="dcterms:W3CDTF">2023-07-05T10:38:44Z</dcterms:created>
  <dcterms:modified xsi:type="dcterms:W3CDTF">2023-07-06T14:39:47Z</dcterms:modified>
</cp:coreProperties>
</file>