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316" r:id="rId4"/>
    <p:sldId id="280" r:id="rId5"/>
    <p:sldId id="281" r:id="rId6"/>
    <p:sldId id="282" r:id="rId7"/>
    <p:sldId id="283" r:id="rId8"/>
    <p:sldId id="284" r:id="rId9"/>
    <p:sldId id="285" r:id="rId10"/>
    <p:sldId id="286"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40" autoAdjust="0"/>
    <p:restoredTop sz="94660"/>
  </p:normalViewPr>
  <p:slideViewPr>
    <p:cSldViewPr>
      <p:cViewPr>
        <p:scale>
          <a:sx n="75" d="100"/>
          <a:sy n="75" d="100"/>
        </p:scale>
        <p:origin x="-1386" y="-2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wmf"/><Relationship Id="rId1" Type="http://schemas.openxmlformats.org/officeDocument/2006/relationships/image" Target="../media/image13.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lvl1pPr>
              <a:defRPr/>
            </a:lvl1pPr>
          </a:lstStyle>
          <a:p>
            <a:pPr>
              <a:defRPr/>
            </a:pPr>
            <a:fld id="{104F9BA8-4E01-4068-B02A-CA2BE298A7A9}" type="datetimeFigureOut">
              <a:rPr lang="en-US"/>
              <a:pPr>
                <a:defRPr/>
              </a:pPr>
              <a:t>6/7/2011</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BA209188-7D90-44D1-AA21-25A2949B101E}" type="slidenum">
              <a:rPr lang="en-PH"/>
              <a:pPr>
                <a:defRPr/>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pPr>
              <a:defRPr/>
            </a:pPr>
            <a:fld id="{15F54425-EFEC-461D-B7E2-0AD304CB3341}" type="datetimeFigureOut">
              <a:rPr lang="en-US"/>
              <a:pPr>
                <a:defRPr/>
              </a:pPr>
              <a:t>6/7/2011</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C52A3FB9-D037-4944-B5B1-C4E77AC20437}" type="slidenum">
              <a:rPr lang="en-PH"/>
              <a:pPr>
                <a:defRPr/>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pPr>
              <a:defRPr/>
            </a:pPr>
            <a:fld id="{A29A9A5B-82C4-4723-9B8F-C147A1F24B71}" type="datetimeFigureOut">
              <a:rPr lang="en-US"/>
              <a:pPr>
                <a:defRPr/>
              </a:pPr>
              <a:t>6/7/2011</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F0C68FD4-11ED-4990-BA8C-17AFC9CF8A8B}" type="slidenum">
              <a:rPr lang="en-PH"/>
              <a:pPr>
                <a:defRPr/>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pPr>
              <a:defRPr/>
            </a:pPr>
            <a:fld id="{BB16FBA0-7FEA-426D-AAA1-478098FF0BE3}" type="datetimeFigureOut">
              <a:rPr lang="en-US"/>
              <a:pPr>
                <a:defRPr/>
              </a:pPr>
              <a:t>6/7/2011</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63F58283-38CE-4F8B-9AA7-E97FFC4BE9BF}" type="slidenum">
              <a:rPr lang="en-PH"/>
              <a:pPr>
                <a:defRPr/>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C620E4-C8C7-40DE-AB85-C0322C351020}" type="datetimeFigureOut">
              <a:rPr lang="en-US"/>
              <a:pPr>
                <a:defRPr/>
              </a:pPr>
              <a:t>6/7/2011</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FFD139E5-69B1-44AA-81C4-3FD5754B2F8D}" type="slidenum">
              <a:rPr lang="en-PH"/>
              <a:pPr>
                <a:defRPr/>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3"/>
          <p:cNvSpPr>
            <a:spLocks noGrp="1"/>
          </p:cNvSpPr>
          <p:nvPr>
            <p:ph type="dt" sz="half" idx="10"/>
          </p:nvPr>
        </p:nvSpPr>
        <p:spPr/>
        <p:txBody>
          <a:bodyPr/>
          <a:lstStyle>
            <a:lvl1pPr>
              <a:defRPr/>
            </a:lvl1pPr>
          </a:lstStyle>
          <a:p>
            <a:pPr>
              <a:defRPr/>
            </a:pPr>
            <a:fld id="{63F139D7-A956-483D-834E-B0CACCD5DFE3}" type="datetimeFigureOut">
              <a:rPr lang="en-US"/>
              <a:pPr>
                <a:defRPr/>
              </a:pPr>
              <a:t>6/7/2011</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F8A761AD-CA93-4E1E-8FF4-0D6763A8E6D8}" type="slidenum">
              <a:rPr lang="en-PH"/>
              <a:pPr>
                <a:defRPr/>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3"/>
          <p:cNvSpPr>
            <a:spLocks noGrp="1"/>
          </p:cNvSpPr>
          <p:nvPr>
            <p:ph type="dt" sz="half" idx="10"/>
          </p:nvPr>
        </p:nvSpPr>
        <p:spPr/>
        <p:txBody>
          <a:bodyPr/>
          <a:lstStyle>
            <a:lvl1pPr>
              <a:defRPr/>
            </a:lvl1pPr>
          </a:lstStyle>
          <a:p>
            <a:pPr>
              <a:defRPr/>
            </a:pPr>
            <a:fld id="{5CE5E109-0AFB-4ABD-A83C-CDDB1828B0DB}" type="datetimeFigureOut">
              <a:rPr lang="en-US"/>
              <a:pPr>
                <a:defRPr/>
              </a:pPr>
              <a:t>6/7/2011</a:t>
            </a:fld>
            <a:endParaRPr lang="en-PH"/>
          </a:p>
        </p:txBody>
      </p:sp>
      <p:sp>
        <p:nvSpPr>
          <p:cNvPr id="8" name="Footer Placeholder 4"/>
          <p:cNvSpPr>
            <a:spLocks noGrp="1"/>
          </p:cNvSpPr>
          <p:nvPr>
            <p:ph type="ftr" sz="quarter" idx="11"/>
          </p:nvPr>
        </p:nvSpPr>
        <p:spPr/>
        <p:txBody>
          <a:bodyPr/>
          <a:lstStyle>
            <a:lvl1pPr>
              <a:defRPr/>
            </a:lvl1pPr>
          </a:lstStyle>
          <a:p>
            <a:pPr>
              <a:defRPr/>
            </a:pPr>
            <a:endParaRPr lang="en-PH"/>
          </a:p>
        </p:txBody>
      </p:sp>
      <p:sp>
        <p:nvSpPr>
          <p:cNvPr id="9" name="Slide Number Placeholder 5"/>
          <p:cNvSpPr>
            <a:spLocks noGrp="1"/>
          </p:cNvSpPr>
          <p:nvPr>
            <p:ph type="sldNum" sz="quarter" idx="12"/>
          </p:nvPr>
        </p:nvSpPr>
        <p:spPr/>
        <p:txBody>
          <a:bodyPr/>
          <a:lstStyle>
            <a:lvl1pPr>
              <a:defRPr/>
            </a:lvl1pPr>
          </a:lstStyle>
          <a:p>
            <a:pPr>
              <a:defRPr/>
            </a:pPr>
            <a:fld id="{3C2E9A9F-EBCE-453B-9C4C-D6A808B0B67E}" type="slidenum">
              <a:rPr lang="en-PH"/>
              <a:pPr>
                <a:defRPr/>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3"/>
          <p:cNvSpPr>
            <a:spLocks noGrp="1"/>
          </p:cNvSpPr>
          <p:nvPr>
            <p:ph type="dt" sz="half" idx="10"/>
          </p:nvPr>
        </p:nvSpPr>
        <p:spPr/>
        <p:txBody>
          <a:bodyPr/>
          <a:lstStyle>
            <a:lvl1pPr>
              <a:defRPr/>
            </a:lvl1pPr>
          </a:lstStyle>
          <a:p>
            <a:pPr>
              <a:defRPr/>
            </a:pPr>
            <a:fld id="{C65CF216-CC5E-478E-94D5-6DC0B39C5213}" type="datetimeFigureOut">
              <a:rPr lang="en-US"/>
              <a:pPr>
                <a:defRPr/>
              </a:pPr>
              <a:t>6/7/2011</a:t>
            </a:fld>
            <a:endParaRPr lang="en-PH"/>
          </a:p>
        </p:txBody>
      </p:sp>
      <p:sp>
        <p:nvSpPr>
          <p:cNvPr id="4" name="Footer Placeholder 4"/>
          <p:cNvSpPr>
            <a:spLocks noGrp="1"/>
          </p:cNvSpPr>
          <p:nvPr>
            <p:ph type="ftr" sz="quarter" idx="11"/>
          </p:nvPr>
        </p:nvSpPr>
        <p:spPr/>
        <p:txBody>
          <a:bodyPr/>
          <a:lstStyle>
            <a:lvl1pPr>
              <a:defRPr/>
            </a:lvl1pPr>
          </a:lstStyle>
          <a:p>
            <a:pPr>
              <a:defRPr/>
            </a:pPr>
            <a:endParaRPr lang="en-PH"/>
          </a:p>
        </p:txBody>
      </p:sp>
      <p:sp>
        <p:nvSpPr>
          <p:cNvPr id="5" name="Slide Number Placeholder 5"/>
          <p:cNvSpPr>
            <a:spLocks noGrp="1"/>
          </p:cNvSpPr>
          <p:nvPr>
            <p:ph type="sldNum" sz="quarter" idx="12"/>
          </p:nvPr>
        </p:nvSpPr>
        <p:spPr/>
        <p:txBody>
          <a:bodyPr/>
          <a:lstStyle>
            <a:lvl1pPr>
              <a:defRPr/>
            </a:lvl1pPr>
          </a:lstStyle>
          <a:p>
            <a:pPr>
              <a:defRPr/>
            </a:pPr>
            <a:fld id="{F78F08CA-CC0F-47B4-90AB-D15D320A3669}" type="slidenum">
              <a:rPr lang="en-PH"/>
              <a:pPr>
                <a:defRPr/>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8306EA6-5D6F-4033-8720-2F2D039AA663}" type="datetimeFigureOut">
              <a:rPr lang="en-US"/>
              <a:pPr>
                <a:defRPr/>
              </a:pPr>
              <a:t>6/7/2011</a:t>
            </a:fld>
            <a:endParaRPr lang="en-PH"/>
          </a:p>
        </p:txBody>
      </p:sp>
      <p:sp>
        <p:nvSpPr>
          <p:cNvPr id="3" name="Footer Placeholder 4"/>
          <p:cNvSpPr>
            <a:spLocks noGrp="1"/>
          </p:cNvSpPr>
          <p:nvPr>
            <p:ph type="ftr" sz="quarter" idx="11"/>
          </p:nvPr>
        </p:nvSpPr>
        <p:spPr/>
        <p:txBody>
          <a:bodyPr/>
          <a:lstStyle>
            <a:lvl1pPr>
              <a:defRPr/>
            </a:lvl1pPr>
          </a:lstStyle>
          <a:p>
            <a:pPr>
              <a:defRPr/>
            </a:pPr>
            <a:endParaRPr lang="en-PH"/>
          </a:p>
        </p:txBody>
      </p:sp>
      <p:sp>
        <p:nvSpPr>
          <p:cNvPr id="4" name="Slide Number Placeholder 5"/>
          <p:cNvSpPr>
            <a:spLocks noGrp="1"/>
          </p:cNvSpPr>
          <p:nvPr>
            <p:ph type="sldNum" sz="quarter" idx="12"/>
          </p:nvPr>
        </p:nvSpPr>
        <p:spPr/>
        <p:txBody>
          <a:bodyPr/>
          <a:lstStyle>
            <a:lvl1pPr>
              <a:defRPr/>
            </a:lvl1pPr>
          </a:lstStyle>
          <a:p>
            <a:pPr>
              <a:defRPr/>
            </a:pPr>
            <a:fld id="{AD3DF5F4-7D9D-458F-9A95-27AAD9588745}" type="slidenum">
              <a:rPr lang="en-PH"/>
              <a:pPr>
                <a:defRPr/>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A24562-DA2D-4F6A-BCC2-A28A1559B0B6}" type="datetimeFigureOut">
              <a:rPr lang="en-US"/>
              <a:pPr>
                <a:defRPr/>
              </a:pPr>
              <a:t>6/7/2011</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47A69C33-F3E5-4501-862F-0881BFAB0F73}" type="slidenum">
              <a:rPr lang="en-PH"/>
              <a:pPr>
                <a:defRPr/>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D49AA2-DCC0-4978-9DCA-7B9AEACD4A8E}" type="datetimeFigureOut">
              <a:rPr lang="en-US"/>
              <a:pPr>
                <a:defRPr/>
              </a:pPr>
              <a:t>6/7/2011</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9761F08E-0873-43BC-8B09-4A57950535FD}" type="slidenum">
              <a:rPr lang="en-PH"/>
              <a:pPr>
                <a:defRPr/>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4055C2E-6398-4BA8-85AF-61B8EEA7C80A}" type="datetimeFigureOut">
              <a:rPr lang="en-US"/>
              <a:pPr>
                <a:defRPr/>
              </a:pPr>
              <a:t>6/7/2011</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10A6782-6874-4F21-B54E-B1D1AE74C210}" type="slidenum">
              <a:rPr lang="en-PH"/>
              <a:pPr>
                <a:defRPr/>
              </a:pPr>
              <a:t>‹#›</a:t>
            </a:fld>
            <a:endParaRPr lang="en-PH"/>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28600" y="152400"/>
            <a:ext cx="1447800" cy="1143000"/>
          </a:xfrm>
          <a:prstGeom prst="rect">
            <a:avLst/>
          </a:prstGeom>
          <a:noFill/>
          <a:ln w="52070">
            <a:noFill/>
            <a:miter lim="800000"/>
            <a:headEnd/>
            <a:tailEnd/>
          </a:ln>
          <a:effectLst/>
        </p:spPr>
      </p:pic>
      <p:sp>
        <p:nvSpPr>
          <p:cNvPr id="29699" name="Rectangle 3"/>
          <p:cNvSpPr>
            <a:spLocks noChangeArrowheads="1"/>
          </p:cNvSpPr>
          <p:nvPr/>
        </p:nvSpPr>
        <p:spPr bwMode="auto">
          <a:xfrm>
            <a:off x="-457200" y="228600"/>
            <a:ext cx="8686800" cy="762000"/>
          </a:xfrm>
          <a:prstGeom prst="rect">
            <a:avLst/>
          </a:prstGeom>
          <a:noFill/>
          <a:ln w="9525">
            <a:noFill/>
            <a:miter lim="800000"/>
            <a:headEnd/>
            <a:tailEnd/>
          </a:ln>
          <a:effectLst/>
        </p:spPr>
        <p:txBody>
          <a:bodyPr anchor="ctr"/>
          <a:lstStyle/>
          <a:p>
            <a:pPr algn="r" eaLnBrk="0" hangingPunct="0"/>
            <a:r>
              <a:rPr lang="en-US" sz="4400">
                <a:solidFill>
                  <a:srgbClr val="FC3C16"/>
                </a:solidFill>
                <a:effectLst>
                  <a:outerShdw blurRad="38100" dist="38100" dir="2700000" algn="tl">
                    <a:srgbClr val="C0C0C0"/>
                  </a:outerShdw>
                </a:effectLst>
                <a:latin typeface="Calibri" pitchFamily="34" charset="0"/>
              </a:rPr>
              <a:t>Outpatient Benefit</a:t>
            </a:r>
          </a:p>
        </p:txBody>
      </p:sp>
      <p:sp>
        <p:nvSpPr>
          <p:cNvPr id="29700" name="Rectangle 4"/>
          <p:cNvSpPr>
            <a:spLocks noChangeArrowheads="1"/>
          </p:cNvSpPr>
          <p:nvPr/>
        </p:nvSpPr>
        <p:spPr bwMode="auto">
          <a:xfrm>
            <a:off x="381000" y="1600200"/>
            <a:ext cx="8686800" cy="4038600"/>
          </a:xfrm>
          <a:prstGeom prst="rect">
            <a:avLst/>
          </a:prstGeom>
          <a:noFill/>
          <a:ln w="9525">
            <a:noFill/>
            <a:miter lim="800000"/>
            <a:headEnd/>
            <a:tailEnd/>
          </a:ln>
          <a:effectLst/>
        </p:spPr>
        <p:txBody>
          <a:bodyPr/>
          <a:lstStyle/>
          <a:p>
            <a:pPr marL="342900" indent="-342900" eaLnBrk="0" hangingPunct="0">
              <a:spcBef>
                <a:spcPct val="20000"/>
              </a:spcBef>
            </a:pPr>
            <a:endParaRPr lang="en-US" sz="2400" dirty="0" smtClean="0">
              <a:solidFill>
                <a:schemeClr val="hlink"/>
              </a:solidFill>
              <a:latin typeface="Calibri" pitchFamily="34" charset="0"/>
            </a:endParaRPr>
          </a:p>
          <a:p>
            <a:pPr marL="342900" indent="-342900" eaLnBrk="0" hangingPunct="0">
              <a:spcBef>
                <a:spcPct val="20000"/>
              </a:spcBef>
              <a:buFont typeface="Arial" charset="0"/>
              <a:buChar char="•"/>
            </a:pPr>
            <a:r>
              <a:rPr lang="en-US" sz="2000" dirty="0" smtClean="0">
                <a:solidFill>
                  <a:schemeClr val="hlink"/>
                </a:solidFill>
                <a:latin typeface="Calibri" pitchFamily="34" charset="0"/>
              </a:rPr>
              <a:t>Unlimited </a:t>
            </a:r>
            <a:r>
              <a:rPr lang="en-US" sz="2000" dirty="0">
                <a:solidFill>
                  <a:schemeClr val="hlink"/>
                </a:solidFill>
                <a:latin typeface="Calibri" pitchFamily="34" charset="0"/>
              </a:rPr>
              <a:t>consultations (including specialists evaluation)</a:t>
            </a:r>
          </a:p>
          <a:p>
            <a:pPr marL="342900" indent="-342900" eaLnBrk="0" hangingPunct="0">
              <a:spcBef>
                <a:spcPct val="20000"/>
              </a:spcBef>
              <a:buFont typeface="Arial" charset="0"/>
              <a:buChar char="•"/>
            </a:pPr>
            <a:r>
              <a:rPr lang="en-US" sz="2000" dirty="0">
                <a:solidFill>
                  <a:schemeClr val="hlink"/>
                </a:solidFill>
                <a:latin typeface="Calibri" pitchFamily="34" charset="0"/>
              </a:rPr>
              <a:t>  First aid treatment of injury or illness</a:t>
            </a:r>
          </a:p>
          <a:p>
            <a:pPr marL="342900" indent="-342900" eaLnBrk="0" hangingPunct="0">
              <a:spcBef>
                <a:spcPct val="20000"/>
              </a:spcBef>
              <a:buFont typeface="Arial" charset="0"/>
              <a:buChar char="•"/>
            </a:pPr>
            <a:r>
              <a:rPr lang="en-US" sz="2000" dirty="0">
                <a:solidFill>
                  <a:schemeClr val="hlink"/>
                </a:solidFill>
                <a:latin typeface="Calibri" pitchFamily="34" charset="0"/>
              </a:rPr>
              <a:t>  Emergency medicine for the immediate relief of symptoms</a:t>
            </a:r>
          </a:p>
          <a:p>
            <a:pPr marL="342900" indent="-342900" eaLnBrk="0" hangingPunct="0">
              <a:spcBef>
                <a:spcPct val="20000"/>
              </a:spcBef>
              <a:buFont typeface="Arial" charset="0"/>
              <a:buChar char="•"/>
            </a:pPr>
            <a:r>
              <a:rPr lang="en-US" sz="2000" dirty="0">
                <a:solidFill>
                  <a:schemeClr val="hlink"/>
                </a:solidFill>
                <a:latin typeface="Calibri" pitchFamily="34" charset="0"/>
              </a:rPr>
              <a:t>  Necessary x-ray, laboratory and other diagnostic exams</a:t>
            </a:r>
          </a:p>
          <a:p>
            <a:pPr marL="342900" indent="-342900" eaLnBrk="0" hangingPunct="0">
              <a:spcBef>
                <a:spcPct val="20000"/>
              </a:spcBef>
              <a:buFont typeface="Arial" charset="0"/>
              <a:buChar char="•"/>
            </a:pPr>
            <a:r>
              <a:rPr lang="en-US" sz="2000" dirty="0">
                <a:solidFill>
                  <a:schemeClr val="hlink"/>
                </a:solidFill>
                <a:latin typeface="Calibri" pitchFamily="34" charset="0"/>
              </a:rPr>
              <a:t>  Minor surgery not requiring confinement</a:t>
            </a:r>
          </a:p>
          <a:p>
            <a:pPr marL="342900" indent="-342900" eaLnBrk="0" hangingPunct="0">
              <a:spcBef>
                <a:spcPct val="20000"/>
              </a:spcBef>
              <a:buFont typeface="Arial" charset="0"/>
              <a:buChar char="•"/>
            </a:pPr>
            <a:r>
              <a:rPr lang="en-US" sz="2000" dirty="0">
                <a:solidFill>
                  <a:schemeClr val="hlink"/>
                </a:solidFill>
                <a:latin typeface="Calibri" pitchFamily="34" charset="0"/>
              </a:rPr>
              <a:t>  Eye, Ear, Nose and Throat (EENT) care</a:t>
            </a:r>
            <a:r>
              <a:rPr lang="en-US" sz="2000" dirty="0">
                <a:latin typeface="Calibri" pitchFamily="34" charset="0"/>
              </a:rPr>
              <a:t> </a:t>
            </a:r>
          </a:p>
          <a:p>
            <a:pPr marL="342900" indent="-342900" eaLnBrk="0" hangingPunct="0">
              <a:spcBef>
                <a:spcPct val="20000"/>
              </a:spcBef>
              <a:buFont typeface="Arial" charset="0"/>
              <a:buChar char="•"/>
            </a:pPr>
            <a:r>
              <a:rPr lang="en-US" sz="2000" b="1" dirty="0">
                <a:solidFill>
                  <a:srgbClr val="0000FF"/>
                </a:solidFill>
                <a:latin typeface="Calibri" pitchFamily="34" charset="0"/>
              </a:rPr>
              <a:t> </a:t>
            </a:r>
            <a:r>
              <a:rPr lang="en-US" sz="2000" dirty="0">
                <a:solidFill>
                  <a:schemeClr val="hlink"/>
                </a:solidFill>
                <a:latin typeface="Calibri" pitchFamily="34" charset="0"/>
              </a:rPr>
              <a:t>Pre-natal and post-natal consultations at </a:t>
            </a:r>
            <a:r>
              <a:rPr lang="en-US" sz="2000" dirty="0" err="1">
                <a:solidFill>
                  <a:schemeClr val="hlink"/>
                </a:solidFill>
                <a:latin typeface="Calibri" pitchFamily="34" charset="0"/>
              </a:rPr>
              <a:t>PhilCare</a:t>
            </a:r>
            <a:r>
              <a:rPr lang="en-US" sz="2000" dirty="0">
                <a:solidFill>
                  <a:schemeClr val="hlink"/>
                </a:solidFill>
                <a:latin typeface="Calibri" pitchFamily="34" charset="0"/>
              </a:rPr>
              <a:t>-owned </a:t>
            </a:r>
          </a:p>
          <a:p>
            <a:pPr marL="342900" indent="-342900" eaLnBrk="0" hangingPunct="0">
              <a:spcBef>
                <a:spcPct val="20000"/>
              </a:spcBef>
              <a:buFont typeface="Arial" charset="0"/>
              <a:buNone/>
            </a:pPr>
            <a:r>
              <a:rPr lang="en-US" sz="2000" dirty="0">
                <a:solidFill>
                  <a:schemeClr val="hlink"/>
                </a:solidFill>
                <a:latin typeface="Calibri" pitchFamily="34" charset="0"/>
              </a:rPr>
              <a:t>       clinics </a:t>
            </a:r>
          </a:p>
          <a:p>
            <a:pPr marL="342900" indent="-342900">
              <a:lnSpc>
                <a:spcPct val="150000"/>
              </a:lnSpc>
            </a:pPr>
            <a:endParaRPr lang="en-US" sz="2400" dirty="0">
              <a:solidFill>
                <a:schemeClr val="hlink"/>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066800" y="304800"/>
            <a:ext cx="8915400" cy="685800"/>
          </a:xfrm>
          <a:prstGeom prst="rect">
            <a:avLst/>
          </a:prstGeom>
          <a:noFill/>
          <a:ln w="9525">
            <a:noFill/>
            <a:miter lim="800000"/>
            <a:headEnd/>
            <a:tailEnd/>
          </a:ln>
          <a:effectLst/>
        </p:spPr>
        <p:txBody>
          <a:bodyPr anchor="ctr"/>
          <a:lstStyle/>
          <a:p>
            <a:pPr algn="r" eaLnBrk="0" hangingPunct="0"/>
            <a:r>
              <a:rPr lang="en-US" sz="4000">
                <a:solidFill>
                  <a:srgbClr val="FC3C16"/>
                </a:solidFill>
                <a:effectLst>
                  <a:outerShdw blurRad="38100" dist="38100" dir="2700000" algn="tl">
                    <a:srgbClr val="C0C0C0"/>
                  </a:outerShdw>
                </a:effectLst>
                <a:latin typeface="Calibri" pitchFamily="34" charset="0"/>
                <a:cs typeface="Times New Roman" pitchFamily="18" charset="0"/>
              </a:rPr>
              <a:t>Reimbursement Procedure</a:t>
            </a:r>
          </a:p>
        </p:txBody>
      </p:sp>
      <p:sp>
        <p:nvSpPr>
          <p:cNvPr id="59395" name="Rectangle 3"/>
          <p:cNvSpPr>
            <a:spLocks noChangeArrowheads="1"/>
          </p:cNvSpPr>
          <p:nvPr/>
        </p:nvSpPr>
        <p:spPr bwMode="auto">
          <a:xfrm>
            <a:off x="381000" y="1447800"/>
            <a:ext cx="8763000" cy="5105400"/>
          </a:xfrm>
          <a:prstGeom prst="rect">
            <a:avLst/>
          </a:prstGeom>
          <a:noFill/>
          <a:ln w="9525">
            <a:noFill/>
            <a:miter lim="800000"/>
            <a:headEnd/>
            <a:tailEnd/>
          </a:ln>
          <a:effectLst/>
        </p:spPr>
        <p:txBody>
          <a:bodyPr/>
          <a:lstStyle/>
          <a:p>
            <a:pPr marL="342900" indent="-342900" eaLnBrk="0" hangingPunct="0">
              <a:lnSpc>
                <a:spcPct val="90000"/>
              </a:lnSpc>
              <a:spcBef>
                <a:spcPct val="50000"/>
              </a:spcBef>
              <a:buClr>
                <a:schemeClr val="tx2"/>
              </a:buClr>
              <a:buFontTx/>
              <a:buChar char="1"/>
            </a:pPr>
            <a:r>
              <a:rPr lang="en-US" sz="1200" b="1" dirty="0">
                <a:solidFill>
                  <a:srgbClr val="0000FF"/>
                </a:solidFill>
                <a:latin typeface="Calibri" pitchFamily="34" charset="0"/>
              </a:rPr>
              <a:t>Secure </a:t>
            </a:r>
            <a:r>
              <a:rPr lang="en-US" sz="1200" b="1" dirty="0" err="1">
                <a:solidFill>
                  <a:srgbClr val="0000FF"/>
                </a:solidFill>
                <a:latin typeface="Calibri" pitchFamily="34" charset="0"/>
              </a:rPr>
              <a:t>PhilCare</a:t>
            </a:r>
            <a:r>
              <a:rPr lang="en-US" sz="1200" b="1" dirty="0">
                <a:solidFill>
                  <a:srgbClr val="0000FF"/>
                </a:solidFill>
                <a:latin typeface="Calibri" pitchFamily="34" charset="0"/>
              </a:rPr>
              <a:t> Reimbursement Form and fill out completely</a:t>
            </a:r>
            <a:r>
              <a:rPr lang="en-US" sz="1200" b="1" dirty="0" smtClean="0">
                <a:solidFill>
                  <a:srgbClr val="0000FF"/>
                </a:solidFill>
                <a:latin typeface="Calibri" pitchFamily="34" charset="0"/>
              </a:rPr>
              <a:t>.</a:t>
            </a:r>
          </a:p>
          <a:p>
            <a:pPr marL="342900" indent="-342900" eaLnBrk="0" hangingPunct="0">
              <a:lnSpc>
                <a:spcPct val="90000"/>
              </a:lnSpc>
              <a:spcBef>
                <a:spcPct val="50000"/>
              </a:spcBef>
              <a:buClr>
                <a:schemeClr val="tx2"/>
              </a:buClr>
            </a:pPr>
            <a:endParaRPr lang="en-US" sz="400" b="1" dirty="0">
              <a:solidFill>
                <a:srgbClr val="0000FF"/>
              </a:solidFill>
              <a:latin typeface="Calibri" pitchFamily="34" charset="0"/>
            </a:endParaRPr>
          </a:p>
          <a:p>
            <a:pPr marL="342900" indent="-342900" eaLnBrk="0" hangingPunct="0">
              <a:lnSpc>
                <a:spcPct val="90000"/>
              </a:lnSpc>
              <a:spcBef>
                <a:spcPct val="50000"/>
              </a:spcBef>
              <a:buClr>
                <a:schemeClr val="tx2"/>
              </a:buClr>
              <a:buFontTx/>
              <a:buChar char="2"/>
            </a:pPr>
            <a:r>
              <a:rPr lang="en-US" sz="1200" b="1" dirty="0">
                <a:solidFill>
                  <a:srgbClr val="0000FF"/>
                </a:solidFill>
                <a:latin typeface="Calibri" pitchFamily="34" charset="0"/>
              </a:rPr>
              <a:t>Complete the ff. documents and attach original copies to Reimbursement Form:</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a:t>
            </a:r>
            <a:r>
              <a:rPr lang="en-US" sz="1200" b="1" u="sng" dirty="0">
                <a:solidFill>
                  <a:srgbClr val="0000FF"/>
                </a:solidFill>
                <a:latin typeface="Calibri" pitchFamily="34" charset="0"/>
              </a:rPr>
              <a:t>OUTPATIENT</a:t>
            </a:r>
          </a:p>
          <a:p>
            <a:pPr marL="342900" indent="-2286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a)  Original Official Receipt (with TIN #)</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b)  Statement of Account from the hospital</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c)  Medical Certificate or duly accomplished attending physician’s statement form in the </a:t>
            </a:r>
            <a:r>
              <a:rPr lang="en-US" sz="1200" b="1" dirty="0" err="1">
                <a:solidFill>
                  <a:srgbClr val="0000FF"/>
                </a:solidFill>
                <a:latin typeface="Calibri" pitchFamily="34" charset="0"/>
              </a:rPr>
              <a:t>PhilCare</a:t>
            </a:r>
            <a:r>
              <a:rPr lang="en-US" sz="1200" b="1" dirty="0">
                <a:solidFill>
                  <a:srgbClr val="0000FF"/>
                </a:solidFill>
                <a:latin typeface="Calibri" pitchFamily="34" charset="0"/>
              </a:rPr>
              <a:t> reimbursement Form</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d)  Laboratory result (if with diagnostic procedure</a:t>
            </a:r>
            <a:r>
              <a:rPr lang="en-US" sz="1200" b="1" dirty="0" smtClean="0">
                <a:solidFill>
                  <a:srgbClr val="0000FF"/>
                </a:solidFill>
                <a:latin typeface="Calibri" pitchFamily="34" charset="0"/>
              </a:rPr>
              <a:t>)</a:t>
            </a:r>
          </a:p>
          <a:p>
            <a:pPr marL="342900" indent="-342900" eaLnBrk="0" hangingPunct="0">
              <a:lnSpc>
                <a:spcPct val="90000"/>
              </a:lnSpc>
              <a:spcBef>
                <a:spcPct val="50000"/>
              </a:spcBef>
              <a:buClr>
                <a:schemeClr val="tx2"/>
              </a:buClr>
              <a:buFont typeface="Arial" charset="0"/>
              <a:buNone/>
            </a:pPr>
            <a:endParaRPr lang="en-US" sz="200" b="1" dirty="0">
              <a:solidFill>
                <a:srgbClr val="0000FF"/>
              </a:solidFill>
              <a:latin typeface="Calibri" pitchFamily="34" charset="0"/>
            </a:endParaRP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a:t>
            </a:r>
            <a:r>
              <a:rPr lang="en-US" sz="1200" b="1" u="sng" dirty="0">
                <a:solidFill>
                  <a:srgbClr val="0000FF"/>
                </a:solidFill>
                <a:latin typeface="Calibri" pitchFamily="34" charset="0"/>
              </a:rPr>
              <a:t>IN-PATIENT</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a)  Original Official Receipt  (with TIN #)</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b)  Medical Certificate or duly accomplished attending physician’s statement form in the </a:t>
            </a:r>
            <a:r>
              <a:rPr lang="en-US" sz="1200" b="1" dirty="0" err="1">
                <a:solidFill>
                  <a:srgbClr val="0000FF"/>
                </a:solidFill>
                <a:latin typeface="Calibri" pitchFamily="34" charset="0"/>
              </a:rPr>
              <a:t>PhilCare</a:t>
            </a:r>
            <a:r>
              <a:rPr lang="en-US" sz="1200" b="1" dirty="0">
                <a:solidFill>
                  <a:srgbClr val="0000FF"/>
                </a:solidFill>
                <a:latin typeface="Calibri" pitchFamily="34" charset="0"/>
              </a:rPr>
              <a:t> reimbursement Form</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c)  Statement of Account (Itemized Hospital Bill)</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d)  Operative Record with </a:t>
            </a:r>
            <a:r>
              <a:rPr lang="en-US" sz="1200" b="1" dirty="0" err="1">
                <a:solidFill>
                  <a:srgbClr val="0000FF"/>
                </a:solidFill>
                <a:latin typeface="Calibri" pitchFamily="34" charset="0"/>
              </a:rPr>
              <a:t>Histopath</a:t>
            </a:r>
            <a:r>
              <a:rPr lang="en-US" sz="1200" b="1" dirty="0">
                <a:solidFill>
                  <a:srgbClr val="0000FF"/>
                </a:solidFill>
                <a:latin typeface="Calibri" pitchFamily="34" charset="0"/>
              </a:rPr>
              <a:t> Result (if with operation)</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e)  Police Report &amp; Medico-Legal Report (if case is secondary to vehicular </a:t>
            </a:r>
          </a:p>
          <a:p>
            <a:pPr marL="342900" indent="-342900" eaLnBrk="0" hangingPunct="0">
              <a:lnSpc>
                <a:spcPct val="90000"/>
              </a:lnSpc>
              <a:spcBef>
                <a:spcPct val="50000"/>
              </a:spcBef>
              <a:buClr>
                <a:schemeClr val="tx2"/>
              </a:buClr>
              <a:buFont typeface="Arial" charset="0"/>
              <a:buNone/>
            </a:pPr>
            <a:r>
              <a:rPr lang="en-US" sz="1200" b="1" dirty="0">
                <a:solidFill>
                  <a:srgbClr val="0000FF"/>
                </a:solidFill>
                <a:latin typeface="Calibri" pitchFamily="34" charset="0"/>
              </a:rPr>
              <a:t>              accident and assaults like mauling or stab wounds</a:t>
            </a:r>
            <a:r>
              <a:rPr lang="en-US" sz="1200" b="1" dirty="0" smtClean="0">
                <a:solidFill>
                  <a:srgbClr val="0000FF"/>
                </a:solidFill>
                <a:latin typeface="Calibri" pitchFamily="34" charset="0"/>
              </a:rPr>
              <a:t>)</a:t>
            </a:r>
          </a:p>
          <a:p>
            <a:pPr marL="342900" indent="-342900" eaLnBrk="0" hangingPunct="0">
              <a:lnSpc>
                <a:spcPct val="90000"/>
              </a:lnSpc>
              <a:spcBef>
                <a:spcPct val="50000"/>
              </a:spcBef>
              <a:buClr>
                <a:schemeClr val="tx2"/>
              </a:buClr>
              <a:buFont typeface="Arial" charset="0"/>
              <a:buNone/>
            </a:pPr>
            <a:endParaRPr lang="en-US" sz="400" b="1" dirty="0">
              <a:solidFill>
                <a:srgbClr val="0000FF"/>
              </a:solidFill>
              <a:latin typeface="Calibri" pitchFamily="34" charset="0"/>
            </a:endParaRPr>
          </a:p>
          <a:p>
            <a:pPr marL="342900" indent="-342900" eaLnBrk="0" hangingPunct="0">
              <a:lnSpc>
                <a:spcPct val="90000"/>
              </a:lnSpc>
              <a:spcBef>
                <a:spcPct val="50000"/>
              </a:spcBef>
              <a:buClr>
                <a:schemeClr val="tx2"/>
              </a:buClr>
              <a:buFontTx/>
              <a:buChar char="3"/>
            </a:pPr>
            <a:r>
              <a:rPr lang="en-US" sz="1200" b="1" dirty="0" smtClean="0">
                <a:solidFill>
                  <a:srgbClr val="0000FF"/>
                </a:solidFill>
                <a:latin typeface="Calibri" pitchFamily="34" charset="0"/>
              </a:rPr>
              <a:t>Reimbursement form (including attachment) must be submitted to HR not </a:t>
            </a:r>
            <a:r>
              <a:rPr lang="en-US" sz="1200" b="1" dirty="0">
                <a:solidFill>
                  <a:srgbClr val="0000FF"/>
                </a:solidFill>
                <a:latin typeface="Calibri" pitchFamily="34" charset="0"/>
              </a:rPr>
              <a:t>more than </a:t>
            </a:r>
            <a:r>
              <a:rPr lang="en-US" sz="1200" b="1" u="sng" dirty="0">
                <a:solidFill>
                  <a:srgbClr val="0000FF"/>
                </a:solidFill>
                <a:latin typeface="Calibri" pitchFamily="34" charset="0"/>
              </a:rPr>
              <a:t>30 days</a:t>
            </a:r>
            <a:r>
              <a:rPr lang="en-US" sz="1200" b="1" dirty="0">
                <a:solidFill>
                  <a:srgbClr val="0000FF"/>
                </a:solidFill>
                <a:latin typeface="Calibri" pitchFamily="34" charset="0"/>
              </a:rPr>
              <a:t> from discharge / consultation</a:t>
            </a:r>
          </a:p>
          <a:p>
            <a:pPr marL="342900" indent="-342900" eaLnBrk="0" hangingPunct="0">
              <a:lnSpc>
                <a:spcPct val="90000"/>
              </a:lnSpc>
              <a:spcBef>
                <a:spcPct val="20000"/>
              </a:spcBef>
            </a:pPr>
            <a:endParaRPr lang="en-US" sz="1400" b="1" dirty="0">
              <a:solidFill>
                <a:srgbClr val="0000FF"/>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838200" y="228600"/>
            <a:ext cx="6629400" cy="914400"/>
          </a:xfrm>
          <a:prstGeom prst="rect">
            <a:avLst/>
          </a:prstGeom>
          <a:noFill/>
          <a:ln w="9525">
            <a:noFill/>
            <a:miter lim="800000"/>
            <a:headEnd/>
            <a:tailEnd/>
          </a:ln>
          <a:effectLst/>
        </p:spPr>
        <p:txBody>
          <a:bodyPr lIns="92075" tIns="46038" rIns="92075" bIns="46038" anchor="ctr"/>
          <a:lstStyle/>
          <a:p>
            <a:pPr algn="ctr" eaLnBrk="0" hangingPunct="0"/>
            <a:r>
              <a:rPr lang="en-US" sz="3600">
                <a:solidFill>
                  <a:srgbClr val="FC3C16"/>
                </a:solidFill>
                <a:effectLst>
                  <a:outerShdw blurRad="38100" dist="38100" dir="2700000" algn="tl">
                    <a:srgbClr val="C0C0C0"/>
                  </a:outerShdw>
                </a:effectLst>
                <a:latin typeface="Calibri" pitchFamily="34" charset="0"/>
              </a:rPr>
              <a:t>Availment Procedure</a:t>
            </a:r>
            <a:br>
              <a:rPr lang="en-US" sz="3600">
                <a:solidFill>
                  <a:srgbClr val="FC3C16"/>
                </a:solidFill>
                <a:effectLst>
                  <a:outerShdw blurRad="38100" dist="38100" dir="2700000" algn="tl">
                    <a:srgbClr val="C0C0C0"/>
                  </a:outerShdw>
                </a:effectLst>
                <a:latin typeface="Calibri" pitchFamily="34" charset="0"/>
              </a:rPr>
            </a:br>
            <a:r>
              <a:rPr lang="en-US" sz="3600">
                <a:solidFill>
                  <a:srgbClr val="FC3C16"/>
                </a:solidFill>
                <a:effectLst>
                  <a:outerShdw blurRad="38100" dist="38100" dir="2700000" algn="tl">
                    <a:srgbClr val="C0C0C0"/>
                  </a:outerShdw>
                </a:effectLst>
                <a:latin typeface="Calibri" pitchFamily="34" charset="0"/>
              </a:rPr>
              <a:t>Outpatient Care</a:t>
            </a:r>
          </a:p>
        </p:txBody>
      </p:sp>
      <p:grpSp>
        <p:nvGrpSpPr>
          <p:cNvPr id="28675" name="Group 3"/>
          <p:cNvGrpSpPr>
            <a:grpSpLocks/>
          </p:cNvGrpSpPr>
          <p:nvPr/>
        </p:nvGrpSpPr>
        <p:grpSpPr bwMode="auto">
          <a:xfrm>
            <a:off x="76200" y="1524000"/>
            <a:ext cx="8991600" cy="4619625"/>
            <a:chOff x="48" y="1045"/>
            <a:chExt cx="5664" cy="2910"/>
          </a:xfrm>
        </p:grpSpPr>
        <p:sp>
          <p:nvSpPr>
            <p:cNvPr id="28676" name="AutoShape 4"/>
            <p:cNvSpPr>
              <a:spLocks noChangeArrowheads="1"/>
            </p:cNvSpPr>
            <p:nvPr/>
          </p:nvSpPr>
          <p:spPr bwMode="auto">
            <a:xfrm>
              <a:off x="5280" y="1429"/>
              <a:ext cx="336" cy="2112"/>
            </a:xfrm>
            <a:prstGeom prst="curvedLeftArrow">
              <a:avLst>
                <a:gd name="adj1" fmla="val 109185"/>
                <a:gd name="adj2" fmla="val 186593"/>
                <a:gd name="adj3" fmla="val 40477"/>
              </a:avLst>
            </a:prstGeom>
            <a:solidFill>
              <a:srgbClr val="333399"/>
            </a:solidFill>
            <a:ln w="9525">
              <a:solidFill>
                <a:schemeClr val="accent1"/>
              </a:solidFill>
              <a:miter lim="800000"/>
              <a:headEnd/>
              <a:tailEnd/>
            </a:ln>
          </p:spPr>
          <p:txBody>
            <a:bodyPr/>
            <a:lstStyle/>
            <a:p>
              <a:endParaRPr lang="en-US"/>
            </a:p>
          </p:txBody>
        </p:sp>
        <p:grpSp>
          <p:nvGrpSpPr>
            <p:cNvPr id="28677" name="Group 5"/>
            <p:cNvGrpSpPr>
              <a:grpSpLocks/>
            </p:cNvGrpSpPr>
            <p:nvPr/>
          </p:nvGrpSpPr>
          <p:grpSpPr bwMode="auto">
            <a:xfrm>
              <a:off x="4512" y="2869"/>
              <a:ext cx="525" cy="624"/>
              <a:chOff x="4563" y="2544"/>
              <a:chExt cx="525" cy="624"/>
            </a:xfrm>
          </p:grpSpPr>
          <p:sp>
            <p:nvSpPr>
              <p:cNvPr id="28678" name="Text Box 6"/>
              <p:cNvSpPr txBox="1">
                <a:spLocks noChangeArrowheads="1"/>
              </p:cNvSpPr>
              <p:nvPr/>
            </p:nvSpPr>
            <p:spPr bwMode="auto">
              <a:xfrm>
                <a:off x="4615" y="2544"/>
                <a:ext cx="351" cy="135"/>
              </a:xfrm>
              <a:prstGeom prst="rect">
                <a:avLst/>
              </a:prstGeom>
              <a:noFill/>
              <a:ln w="9525">
                <a:noFill/>
                <a:miter lim="800000"/>
                <a:headEnd/>
                <a:tailEnd/>
              </a:ln>
            </p:spPr>
            <p:txBody>
              <a:bodyPr wrap="none">
                <a:spAutoFit/>
              </a:bodyPr>
              <a:lstStyle/>
              <a:p>
                <a:pPr eaLnBrk="0" hangingPunct="0"/>
                <a:r>
                  <a:rPr lang="en-US" sz="800" b="1">
                    <a:solidFill>
                      <a:schemeClr val="accent1"/>
                    </a:solidFill>
                    <a:latin typeface="Times New Roman" pitchFamily="18" charset="0"/>
                  </a:rPr>
                  <a:t>      LOA</a:t>
                </a:r>
                <a:endParaRPr lang="en-US" sz="1200" b="1">
                  <a:solidFill>
                    <a:schemeClr val="accent1"/>
                  </a:solidFill>
                  <a:latin typeface="Times New Roman" pitchFamily="18" charset="0"/>
                </a:endParaRPr>
              </a:p>
            </p:txBody>
          </p:sp>
          <p:sp>
            <p:nvSpPr>
              <p:cNvPr id="28679" name="Rectangle 7"/>
              <p:cNvSpPr>
                <a:spLocks noChangeArrowheads="1"/>
              </p:cNvSpPr>
              <p:nvPr/>
            </p:nvSpPr>
            <p:spPr bwMode="auto">
              <a:xfrm>
                <a:off x="4615" y="2986"/>
                <a:ext cx="421" cy="91"/>
              </a:xfrm>
              <a:prstGeom prst="rect">
                <a:avLst/>
              </a:prstGeom>
              <a:solidFill>
                <a:srgbClr val="FF3300"/>
              </a:solidFill>
              <a:ln w="9525">
                <a:solidFill>
                  <a:schemeClr val="accent1"/>
                </a:solidFill>
                <a:miter lim="800000"/>
                <a:headEnd/>
                <a:tailEnd/>
              </a:ln>
            </p:spPr>
            <p:txBody>
              <a:bodyPr wrap="none" anchor="ctr"/>
              <a:lstStyle/>
              <a:p>
                <a:endParaRPr lang="en-US"/>
              </a:p>
            </p:txBody>
          </p:sp>
          <p:sp>
            <p:nvSpPr>
              <p:cNvPr id="28680" name="Rectangle 8"/>
              <p:cNvSpPr>
                <a:spLocks noChangeArrowheads="1"/>
              </p:cNvSpPr>
              <p:nvPr/>
            </p:nvSpPr>
            <p:spPr bwMode="auto">
              <a:xfrm>
                <a:off x="4563" y="2575"/>
                <a:ext cx="525" cy="593"/>
              </a:xfrm>
              <a:prstGeom prst="rect">
                <a:avLst/>
              </a:prstGeom>
              <a:noFill/>
              <a:ln w="9525">
                <a:solidFill>
                  <a:schemeClr val="accent1"/>
                </a:solidFill>
                <a:miter lim="800000"/>
                <a:headEnd/>
                <a:tailEnd/>
              </a:ln>
            </p:spPr>
            <p:txBody>
              <a:bodyPr wrap="none" anchor="ctr"/>
              <a:lstStyle/>
              <a:p>
                <a:endParaRPr lang="en-US"/>
              </a:p>
            </p:txBody>
          </p:sp>
          <p:sp>
            <p:nvSpPr>
              <p:cNvPr id="28681" name="Rectangle 9"/>
              <p:cNvSpPr>
                <a:spLocks noChangeArrowheads="1"/>
              </p:cNvSpPr>
              <p:nvPr/>
            </p:nvSpPr>
            <p:spPr bwMode="auto">
              <a:xfrm>
                <a:off x="4615" y="2666"/>
                <a:ext cx="421" cy="92"/>
              </a:xfrm>
              <a:prstGeom prst="rect">
                <a:avLst/>
              </a:prstGeom>
              <a:solidFill>
                <a:srgbClr val="FF3300"/>
              </a:solidFill>
              <a:ln w="9525">
                <a:solidFill>
                  <a:schemeClr val="accent1"/>
                </a:solidFill>
                <a:miter lim="800000"/>
                <a:headEnd/>
                <a:tailEnd/>
              </a:ln>
            </p:spPr>
            <p:txBody>
              <a:bodyPr wrap="none" anchor="ctr"/>
              <a:lstStyle/>
              <a:p>
                <a:endParaRPr lang="en-US"/>
              </a:p>
            </p:txBody>
          </p:sp>
          <p:sp>
            <p:nvSpPr>
              <p:cNvPr id="28682" name="Rectangle 10"/>
              <p:cNvSpPr>
                <a:spLocks noChangeArrowheads="1"/>
              </p:cNvSpPr>
              <p:nvPr/>
            </p:nvSpPr>
            <p:spPr bwMode="auto">
              <a:xfrm>
                <a:off x="4615" y="2803"/>
                <a:ext cx="421" cy="274"/>
              </a:xfrm>
              <a:prstGeom prst="rect">
                <a:avLst/>
              </a:prstGeom>
              <a:noFill/>
              <a:ln w="9525">
                <a:solidFill>
                  <a:schemeClr val="accent1"/>
                </a:solidFill>
                <a:miter lim="800000"/>
                <a:headEnd/>
                <a:tailEnd/>
              </a:ln>
            </p:spPr>
            <p:txBody>
              <a:bodyPr wrap="none" anchor="ctr"/>
              <a:lstStyle/>
              <a:p>
                <a:endParaRPr lang="en-US"/>
              </a:p>
            </p:txBody>
          </p:sp>
        </p:grpSp>
        <p:grpSp>
          <p:nvGrpSpPr>
            <p:cNvPr id="28683" name="Group 11"/>
            <p:cNvGrpSpPr>
              <a:grpSpLocks/>
            </p:cNvGrpSpPr>
            <p:nvPr/>
          </p:nvGrpSpPr>
          <p:grpSpPr bwMode="auto">
            <a:xfrm>
              <a:off x="480" y="1045"/>
              <a:ext cx="672" cy="672"/>
              <a:chOff x="144" y="1728"/>
              <a:chExt cx="960" cy="1056"/>
            </a:xfrm>
          </p:grpSpPr>
          <p:sp>
            <p:nvSpPr>
              <p:cNvPr id="28684" name="Rectangle 12"/>
              <p:cNvSpPr>
                <a:spLocks noChangeArrowheads="1"/>
              </p:cNvSpPr>
              <p:nvPr/>
            </p:nvSpPr>
            <p:spPr bwMode="auto">
              <a:xfrm>
                <a:off x="144" y="1728"/>
                <a:ext cx="960" cy="1056"/>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8685" name="Freeform 13"/>
              <p:cNvSpPr>
                <a:spLocks/>
              </p:cNvSpPr>
              <p:nvPr/>
            </p:nvSpPr>
            <p:spPr bwMode="auto">
              <a:xfrm>
                <a:off x="650" y="1957"/>
                <a:ext cx="371" cy="758"/>
              </a:xfrm>
              <a:custGeom>
                <a:avLst/>
                <a:gdLst/>
                <a:ahLst/>
                <a:cxnLst>
                  <a:cxn ang="0">
                    <a:pos x="885" y="14"/>
                  </a:cxn>
                  <a:cxn ang="0">
                    <a:pos x="925" y="55"/>
                  </a:cxn>
                  <a:cxn ang="0">
                    <a:pos x="944" y="85"/>
                  </a:cxn>
                  <a:cxn ang="0">
                    <a:pos x="1112" y="945"/>
                  </a:cxn>
                  <a:cxn ang="0">
                    <a:pos x="1107" y="967"/>
                  </a:cxn>
                  <a:cxn ang="0">
                    <a:pos x="1096" y="987"/>
                  </a:cxn>
                  <a:cxn ang="0">
                    <a:pos x="1083" y="1003"/>
                  </a:cxn>
                  <a:cxn ang="0">
                    <a:pos x="1066" y="1014"/>
                  </a:cxn>
                  <a:cxn ang="0">
                    <a:pos x="1044" y="1021"/>
                  </a:cxn>
                  <a:cxn ang="0">
                    <a:pos x="1024" y="1021"/>
                  </a:cxn>
                  <a:cxn ang="0">
                    <a:pos x="1003" y="1018"/>
                  </a:cxn>
                  <a:cxn ang="0">
                    <a:pos x="984" y="1007"/>
                  </a:cxn>
                  <a:cxn ang="0">
                    <a:pos x="969" y="993"/>
                  </a:cxn>
                  <a:cxn ang="0">
                    <a:pos x="957" y="973"/>
                  </a:cxn>
                  <a:cxn ang="0">
                    <a:pos x="948" y="939"/>
                  </a:cxn>
                  <a:cxn ang="0">
                    <a:pos x="821" y="2184"/>
                  </a:cxn>
                  <a:cxn ang="0">
                    <a:pos x="812" y="2210"/>
                  </a:cxn>
                  <a:cxn ang="0">
                    <a:pos x="796" y="2235"/>
                  </a:cxn>
                  <a:cxn ang="0">
                    <a:pos x="776" y="2254"/>
                  </a:cxn>
                  <a:cxn ang="0">
                    <a:pos x="752" y="2267"/>
                  </a:cxn>
                  <a:cxn ang="0">
                    <a:pos x="724" y="2274"/>
                  </a:cxn>
                  <a:cxn ang="0">
                    <a:pos x="697" y="2272"/>
                  </a:cxn>
                  <a:cxn ang="0">
                    <a:pos x="670" y="2263"/>
                  </a:cxn>
                  <a:cxn ang="0">
                    <a:pos x="648" y="2248"/>
                  </a:cxn>
                  <a:cxn ang="0">
                    <a:pos x="629" y="2229"/>
                  </a:cxn>
                  <a:cxn ang="0">
                    <a:pos x="618" y="2201"/>
                  </a:cxn>
                  <a:cxn ang="0">
                    <a:pos x="614" y="2174"/>
                  </a:cxn>
                  <a:cxn ang="0">
                    <a:pos x="555" y="1240"/>
                  </a:cxn>
                  <a:cxn ang="0">
                    <a:pos x="498" y="2175"/>
                  </a:cxn>
                  <a:cxn ang="0">
                    <a:pos x="490" y="2203"/>
                  </a:cxn>
                  <a:cxn ang="0">
                    <a:pos x="475" y="2226"/>
                  </a:cxn>
                  <a:cxn ang="0">
                    <a:pos x="455" y="2246"/>
                  </a:cxn>
                  <a:cxn ang="0">
                    <a:pos x="431" y="2258"/>
                  </a:cxn>
                  <a:cxn ang="0">
                    <a:pos x="405" y="2264"/>
                  </a:cxn>
                  <a:cxn ang="0">
                    <a:pos x="377" y="2263"/>
                  </a:cxn>
                  <a:cxn ang="0">
                    <a:pos x="351" y="2254"/>
                  </a:cxn>
                  <a:cxn ang="0">
                    <a:pos x="328" y="2240"/>
                  </a:cxn>
                  <a:cxn ang="0">
                    <a:pos x="310" y="2217"/>
                  </a:cxn>
                  <a:cxn ang="0">
                    <a:pos x="296" y="2194"/>
                  </a:cxn>
                  <a:cxn ang="0">
                    <a:pos x="292" y="341"/>
                  </a:cxn>
                  <a:cxn ang="0">
                    <a:pos x="155" y="957"/>
                  </a:cxn>
                  <a:cxn ang="0">
                    <a:pos x="146" y="977"/>
                  </a:cxn>
                  <a:cxn ang="0">
                    <a:pos x="131" y="993"/>
                  </a:cxn>
                  <a:cxn ang="0">
                    <a:pos x="113" y="1005"/>
                  </a:cxn>
                  <a:cxn ang="0">
                    <a:pos x="93" y="1012"/>
                  </a:cxn>
                  <a:cxn ang="0">
                    <a:pos x="72" y="1013"/>
                  </a:cxn>
                  <a:cxn ang="0">
                    <a:pos x="52" y="1008"/>
                  </a:cxn>
                  <a:cxn ang="0">
                    <a:pos x="33" y="998"/>
                  </a:cxn>
                  <a:cxn ang="0">
                    <a:pos x="17" y="983"/>
                  </a:cxn>
                  <a:cxn ang="0">
                    <a:pos x="7" y="965"/>
                  </a:cxn>
                  <a:cxn ang="0">
                    <a:pos x="0" y="944"/>
                  </a:cxn>
                  <a:cxn ang="0">
                    <a:pos x="159" y="97"/>
                  </a:cxn>
                  <a:cxn ang="0">
                    <a:pos x="178" y="58"/>
                  </a:cxn>
                  <a:cxn ang="0">
                    <a:pos x="215" y="17"/>
                  </a:cxn>
                  <a:cxn ang="0">
                    <a:pos x="263" y="0"/>
                  </a:cxn>
                </a:cxnLst>
                <a:rect l="0" t="0" r="r" b="b"/>
                <a:pathLst>
                  <a:path w="1112" h="2274">
                    <a:moveTo>
                      <a:pt x="847" y="0"/>
                    </a:moveTo>
                    <a:lnTo>
                      <a:pt x="867" y="5"/>
                    </a:lnTo>
                    <a:lnTo>
                      <a:pt x="885" y="14"/>
                    </a:lnTo>
                    <a:lnTo>
                      <a:pt x="897" y="24"/>
                    </a:lnTo>
                    <a:lnTo>
                      <a:pt x="916" y="43"/>
                    </a:lnTo>
                    <a:lnTo>
                      <a:pt x="925" y="55"/>
                    </a:lnTo>
                    <a:lnTo>
                      <a:pt x="935" y="66"/>
                    </a:lnTo>
                    <a:lnTo>
                      <a:pt x="936" y="73"/>
                    </a:lnTo>
                    <a:lnTo>
                      <a:pt x="944" y="85"/>
                    </a:lnTo>
                    <a:lnTo>
                      <a:pt x="952" y="107"/>
                    </a:lnTo>
                    <a:lnTo>
                      <a:pt x="1112" y="940"/>
                    </a:lnTo>
                    <a:lnTo>
                      <a:pt x="1112" y="945"/>
                    </a:lnTo>
                    <a:lnTo>
                      <a:pt x="1111" y="953"/>
                    </a:lnTo>
                    <a:lnTo>
                      <a:pt x="1108" y="961"/>
                    </a:lnTo>
                    <a:lnTo>
                      <a:pt x="1107" y="967"/>
                    </a:lnTo>
                    <a:lnTo>
                      <a:pt x="1104" y="973"/>
                    </a:lnTo>
                    <a:lnTo>
                      <a:pt x="1100" y="981"/>
                    </a:lnTo>
                    <a:lnTo>
                      <a:pt x="1096" y="987"/>
                    </a:lnTo>
                    <a:lnTo>
                      <a:pt x="1094" y="993"/>
                    </a:lnTo>
                    <a:lnTo>
                      <a:pt x="1088" y="998"/>
                    </a:lnTo>
                    <a:lnTo>
                      <a:pt x="1083" y="1003"/>
                    </a:lnTo>
                    <a:lnTo>
                      <a:pt x="1076" y="1007"/>
                    </a:lnTo>
                    <a:lnTo>
                      <a:pt x="1071" y="1012"/>
                    </a:lnTo>
                    <a:lnTo>
                      <a:pt x="1066" y="1014"/>
                    </a:lnTo>
                    <a:lnTo>
                      <a:pt x="1059" y="1018"/>
                    </a:lnTo>
                    <a:lnTo>
                      <a:pt x="1051" y="1019"/>
                    </a:lnTo>
                    <a:lnTo>
                      <a:pt x="1044" y="1021"/>
                    </a:lnTo>
                    <a:lnTo>
                      <a:pt x="1037" y="1021"/>
                    </a:lnTo>
                    <a:lnTo>
                      <a:pt x="1031" y="1023"/>
                    </a:lnTo>
                    <a:lnTo>
                      <a:pt x="1024" y="1021"/>
                    </a:lnTo>
                    <a:lnTo>
                      <a:pt x="1016" y="1021"/>
                    </a:lnTo>
                    <a:lnTo>
                      <a:pt x="1009" y="1019"/>
                    </a:lnTo>
                    <a:lnTo>
                      <a:pt x="1003" y="1018"/>
                    </a:lnTo>
                    <a:lnTo>
                      <a:pt x="996" y="1014"/>
                    </a:lnTo>
                    <a:lnTo>
                      <a:pt x="991" y="1012"/>
                    </a:lnTo>
                    <a:lnTo>
                      <a:pt x="984" y="1007"/>
                    </a:lnTo>
                    <a:lnTo>
                      <a:pt x="979" y="1003"/>
                    </a:lnTo>
                    <a:lnTo>
                      <a:pt x="973" y="998"/>
                    </a:lnTo>
                    <a:lnTo>
                      <a:pt x="969" y="993"/>
                    </a:lnTo>
                    <a:lnTo>
                      <a:pt x="965" y="987"/>
                    </a:lnTo>
                    <a:lnTo>
                      <a:pt x="961" y="981"/>
                    </a:lnTo>
                    <a:lnTo>
                      <a:pt x="957" y="973"/>
                    </a:lnTo>
                    <a:lnTo>
                      <a:pt x="956" y="966"/>
                    </a:lnTo>
                    <a:lnTo>
                      <a:pt x="955" y="961"/>
                    </a:lnTo>
                    <a:lnTo>
                      <a:pt x="948" y="939"/>
                    </a:lnTo>
                    <a:lnTo>
                      <a:pt x="823" y="351"/>
                    </a:lnTo>
                    <a:lnTo>
                      <a:pt x="823" y="2175"/>
                    </a:lnTo>
                    <a:lnTo>
                      <a:pt x="821" y="2184"/>
                    </a:lnTo>
                    <a:lnTo>
                      <a:pt x="820" y="2193"/>
                    </a:lnTo>
                    <a:lnTo>
                      <a:pt x="816" y="2203"/>
                    </a:lnTo>
                    <a:lnTo>
                      <a:pt x="812" y="2210"/>
                    </a:lnTo>
                    <a:lnTo>
                      <a:pt x="806" y="2220"/>
                    </a:lnTo>
                    <a:lnTo>
                      <a:pt x="801" y="2229"/>
                    </a:lnTo>
                    <a:lnTo>
                      <a:pt x="796" y="2235"/>
                    </a:lnTo>
                    <a:lnTo>
                      <a:pt x="789" y="2242"/>
                    </a:lnTo>
                    <a:lnTo>
                      <a:pt x="782" y="2248"/>
                    </a:lnTo>
                    <a:lnTo>
                      <a:pt x="776" y="2254"/>
                    </a:lnTo>
                    <a:lnTo>
                      <a:pt x="768" y="2259"/>
                    </a:lnTo>
                    <a:lnTo>
                      <a:pt x="760" y="2263"/>
                    </a:lnTo>
                    <a:lnTo>
                      <a:pt x="752" y="2267"/>
                    </a:lnTo>
                    <a:lnTo>
                      <a:pt x="742" y="2271"/>
                    </a:lnTo>
                    <a:lnTo>
                      <a:pt x="733" y="2272"/>
                    </a:lnTo>
                    <a:lnTo>
                      <a:pt x="724" y="2274"/>
                    </a:lnTo>
                    <a:lnTo>
                      <a:pt x="716" y="2274"/>
                    </a:lnTo>
                    <a:lnTo>
                      <a:pt x="706" y="2274"/>
                    </a:lnTo>
                    <a:lnTo>
                      <a:pt x="697" y="2272"/>
                    </a:lnTo>
                    <a:lnTo>
                      <a:pt x="688" y="2271"/>
                    </a:lnTo>
                    <a:lnTo>
                      <a:pt x="678" y="2267"/>
                    </a:lnTo>
                    <a:lnTo>
                      <a:pt x="670" y="2263"/>
                    </a:lnTo>
                    <a:lnTo>
                      <a:pt x="662" y="2259"/>
                    </a:lnTo>
                    <a:lnTo>
                      <a:pt x="656" y="2254"/>
                    </a:lnTo>
                    <a:lnTo>
                      <a:pt x="648" y="2248"/>
                    </a:lnTo>
                    <a:lnTo>
                      <a:pt x="641" y="2242"/>
                    </a:lnTo>
                    <a:lnTo>
                      <a:pt x="634" y="2235"/>
                    </a:lnTo>
                    <a:lnTo>
                      <a:pt x="629" y="2229"/>
                    </a:lnTo>
                    <a:lnTo>
                      <a:pt x="625" y="2220"/>
                    </a:lnTo>
                    <a:lnTo>
                      <a:pt x="621" y="2211"/>
                    </a:lnTo>
                    <a:lnTo>
                      <a:pt x="618" y="2201"/>
                    </a:lnTo>
                    <a:lnTo>
                      <a:pt x="617" y="2193"/>
                    </a:lnTo>
                    <a:lnTo>
                      <a:pt x="614" y="2184"/>
                    </a:lnTo>
                    <a:lnTo>
                      <a:pt x="614" y="2174"/>
                    </a:lnTo>
                    <a:lnTo>
                      <a:pt x="613" y="2154"/>
                    </a:lnTo>
                    <a:lnTo>
                      <a:pt x="554" y="1243"/>
                    </a:lnTo>
                    <a:lnTo>
                      <a:pt x="555" y="1240"/>
                    </a:lnTo>
                    <a:lnTo>
                      <a:pt x="501" y="2140"/>
                    </a:lnTo>
                    <a:lnTo>
                      <a:pt x="499" y="2165"/>
                    </a:lnTo>
                    <a:lnTo>
                      <a:pt x="498" y="2175"/>
                    </a:lnTo>
                    <a:lnTo>
                      <a:pt x="497" y="2184"/>
                    </a:lnTo>
                    <a:lnTo>
                      <a:pt x="493" y="2193"/>
                    </a:lnTo>
                    <a:lnTo>
                      <a:pt x="490" y="2203"/>
                    </a:lnTo>
                    <a:lnTo>
                      <a:pt x="486" y="2210"/>
                    </a:lnTo>
                    <a:lnTo>
                      <a:pt x="481" y="2217"/>
                    </a:lnTo>
                    <a:lnTo>
                      <a:pt x="475" y="2226"/>
                    </a:lnTo>
                    <a:lnTo>
                      <a:pt x="469" y="2233"/>
                    </a:lnTo>
                    <a:lnTo>
                      <a:pt x="462" y="2240"/>
                    </a:lnTo>
                    <a:lnTo>
                      <a:pt x="455" y="2246"/>
                    </a:lnTo>
                    <a:lnTo>
                      <a:pt x="447" y="2251"/>
                    </a:lnTo>
                    <a:lnTo>
                      <a:pt x="439" y="2254"/>
                    </a:lnTo>
                    <a:lnTo>
                      <a:pt x="431" y="2258"/>
                    </a:lnTo>
                    <a:lnTo>
                      <a:pt x="423" y="2261"/>
                    </a:lnTo>
                    <a:lnTo>
                      <a:pt x="414" y="2263"/>
                    </a:lnTo>
                    <a:lnTo>
                      <a:pt x="405" y="2264"/>
                    </a:lnTo>
                    <a:lnTo>
                      <a:pt x="395" y="2264"/>
                    </a:lnTo>
                    <a:lnTo>
                      <a:pt x="386" y="2264"/>
                    </a:lnTo>
                    <a:lnTo>
                      <a:pt x="377" y="2263"/>
                    </a:lnTo>
                    <a:lnTo>
                      <a:pt x="369" y="2261"/>
                    </a:lnTo>
                    <a:lnTo>
                      <a:pt x="359" y="2258"/>
                    </a:lnTo>
                    <a:lnTo>
                      <a:pt x="351" y="2254"/>
                    </a:lnTo>
                    <a:lnTo>
                      <a:pt x="342" y="2251"/>
                    </a:lnTo>
                    <a:lnTo>
                      <a:pt x="335" y="2246"/>
                    </a:lnTo>
                    <a:lnTo>
                      <a:pt x="328" y="2240"/>
                    </a:lnTo>
                    <a:lnTo>
                      <a:pt x="320" y="2233"/>
                    </a:lnTo>
                    <a:lnTo>
                      <a:pt x="315" y="2226"/>
                    </a:lnTo>
                    <a:lnTo>
                      <a:pt x="310" y="2217"/>
                    </a:lnTo>
                    <a:lnTo>
                      <a:pt x="304" y="2210"/>
                    </a:lnTo>
                    <a:lnTo>
                      <a:pt x="300" y="2203"/>
                    </a:lnTo>
                    <a:lnTo>
                      <a:pt x="296" y="2194"/>
                    </a:lnTo>
                    <a:lnTo>
                      <a:pt x="294" y="2183"/>
                    </a:lnTo>
                    <a:lnTo>
                      <a:pt x="292" y="2174"/>
                    </a:lnTo>
                    <a:lnTo>
                      <a:pt x="292" y="341"/>
                    </a:lnTo>
                    <a:lnTo>
                      <a:pt x="162" y="930"/>
                    </a:lnTo>
                    <a:lnTo>
                      <a:pt x="158" y="951"/>
                    </a:lnTo>
                    <a:lnTo>
                      <a:pt x="155" y="957"/>
                    </a:lnTo>
                    <a:lnTo>
                      <a:pt x="152" y="965"/>
                    </a:lnTo>
                    <a:lnTo>
                      <a:pt x="150" y="971"/>
                    </a:lnTo>
                    <a:lnTo>
                      <a:pt x="146" y="977"/>
                    </a:lnTo>
                    <a:lnTo>
                      <a:pt x="142" y="983"/>
                    </a:lnTo>
                    <a:lnTo>
                      <a:pt x="138" y="988"/>
                    </a:lnTo>
                    <a:lnTo>
                      <a:pt x="131" y="993"/>
                    </a:lnTo>
                    <a:lnTo>
                      <a:pt x="125" y="998"/>
                    </a:lnTo>
                    <a:lnTo>
                      <a:pt x="120" y="1002"/>
                    </a:lnTo>
                    <a:lnTo>
                      <a:pt x="113" y="1005"/>
                    </a:lnTo>
                    <a:lnTo>
                      <a:pt x="107" y="1008"/>
                    </a:lnTo>
                    <a:lnTo>
                      <a:pt x="100" y="1010"/>
                    </a:lnTo>
                    <a:lnTo>
                      <a:pt x="93" y="1012"/>
                    </a:lnTo>
                    <a:lnTo>
                      <a:pt x="87" y="1013"/>
                    </a:lnTo>
                    <a:lnTo>
                      <a:pt x="79" y="1013"/>
                    </a:lnTo>
                    <a:lnTo>
                      <a:pt x="72" y="1013"/>
                    </a:lnTo>
                    <a:lnTo>
                      <a:pt x="65" y="1012"/>
                    </a:lnTo>
                    <a:lnTo>
                      <a:pt x="59" y="1010"/>
                    </a:lnTo>
                    <a:lnTo>
                      <a:pt x="52" y="1008"/>
                    </a:lnTo>
                    <a:lnTo>
                      <a:pt x="45" y="1005"/>
                    </a:lnTo>
                    <a:lnTo>
                      <a:pt x="39" y="1002"/>
                    </a:lnTo>
                    <a:lnTo>
                      <a:pt x="33" y="998"/>
                    </a:lnTo>
                    <a:lnTo>
                      <a:pt x="28" y="993"/>
                    </a:lnTo>
                    <a:lnTo>
                      <a:pt x="23" y="988"/>
                    </a:lnTo>
                    <a:lnTo>
                      <a:pt x="17" y="983"/>
                    </a:lnTo>
                    <a:lnTo>
                      <a:pt x="13" y="977"/>
                    </a:lnTo>
                    <a:lnTo>
                      <a:pt x="9" y="971"/>
                    </a:lnTo>
                    <a:lnTo>
                      <a:pt x="7" y="965"/>
                    </a:lnTo>
                    <a:lnTo>
                      <a:pt x="4" y="957"/>
                    </a:lnTo>
                    <a:lnTo>
                      <a:pt x="3" y="951"/>
                    </a:lnTo>
                    <a:lnTo>
                      <a:pt x="0" y="944"/>
                    </a:lnTo>
                    <a:lnTo>
                      <a:pt x="0" y="936"/>
                    </a:lnTo>
                    <a:lnTo>
                      <a:pt x="0" y="930"/>
                    </a:lnTo>
                    <a:lnTo>
                      <a:pt x="159" y="97"/>
                    </a:lnTo>
                    <a:lnTo>
                      <a:pt x="167" y="76"/>
                    </a:lnTo>
                    <a:lnTo>
                      <a:pt x="174" y="63"/>
                    </a:lnTo>
                    <a:lnTo>
                      <a:pt x="178" y="58"/>
                    </a:lnTo>
                    <a:lnTo>
                      <a:pt x="186" y="45"/>
                    </a:lnTo>
                    <a:lnTo>
                      <a:pt x="194" y="34"/>
                    </a:lnTo>
                    <a:lnTo>
                      <a:pt x="215" y="17"/>
                    </a:lnTo>
                    <a:lnTo>
                      <a:pt x="230" y="8"/>
                    </a:lnTo>
                    <a:lnTo>
                      <a:pt x="247" y="2"/>
                    </a:lnTo>
                    <a:lnTo>
                      <a:pt x="263" y="0"/>
                    </a:lnTo>
                    <a:lnTo>
                      <a:pt x="847" y="0"/>
                    </a:lnTo>
                    <a:close/>
                  </a:path>
                </a:pathLst>
              </a:custGeom>
              <a:solidFill>
                <a:srgbClr val="003399"/>
              </a:solidFill>
              <a:ln w="0">
                <a:solidFill>
                  <a:srgbClr val="FFFF80"/>
                </a:solidFill>
                <a:prstDash val="solid"/>
                <a:round/>
                <a:headEnd/>
                <a:tailEnd/>
              </a:ln>
            </p:spPr>
            <p:txBody>
              <a:bodyPr/>
              <a:lstStyle/>
              <a:p>
                <a:endParaRPr lang="en-US"/>
              </a:p>
            </p:txBody>
          </p:sp>
          <p:sp>
            <p:nvSpPr>
              <p:cNvPr id="28686" name="Freeform 14"/>
              <p:cNvSpPr>
                <a:spLocks/>
              </p:cNvSpPr>
              <p:nvPr/>
            </p:nvSpPr>
            <p:spPr bwMode="auto">
              <a:xfrm>
                <a:off x="757" y="1784"/>
                <a:ext cx="150" cy="155"/>
              </a:xfrm>
              <a:custGeom>
                <a:avLst/>
                <a:gdLst/>
                <a:ahLst/>
                <a:cxnLst>
                  <a:cxn ang="0">
                    <a:pos x="452" y="232"/>
                  </a:cxn>
                  <a:cxn ang="0">
                    <a:pos x="434" y="142"/>
                  </a:cxn>
                  <a:cxn ang="0">
                    <a:pos x="386" y="68"/>
                  </a:cxn>
                  <a:cxn ang="0">
                    <a:pos x="314" y="18"/>
                  </a:cxn>
                  <a:cxn ang="0">
                    <a:pos x="226" y="0"/>
                  </a:cxn>
                  <a:cxn ang="0">
                    <a:pos x="138" y="18"/>
                  </a:cxn>
                  <a:cxn ang="0">
                    <a:pos x="66" y="68"/>
                  </a:cxn>
                  <a:cxn ang="0">
                    <a:pos x="18" y="142"/>
                  </a:cxn>
                  <a:cxn ang="0">
                    <a:pos x="0" y="232"/>
                  </a:cxn>
                  <a:cxn ang="0">
                    <a:pos x="18" y="322"/>
                  </a:cxn>
                  <a:cxn ang="0">
                    <a:pos x="66" y="396"/>
                  </a:cxn>
                  <a:cxn ang="0">
                    <a:pos x="138" y="446"/>
                  </a:cxn>
                  <a:cxn ang="0">
                    <a:pos x="226" y="464"/>
                  </a:cxn>
                  <a:cxn ang="0">
                    <a:pos x="314" y="446"/>
                  </a:cxn>
                  <a:cxn ang="0">
                    <a:pos x="386" y="396"/>
                  </a:cxn>
                  <a:cxn ang="0">
                    <a:pos x="434" y="322"/>
                  </a:cxn>
                  <a:cxn ang="0">
                    <a:pos x="452" y="232"/>
                  </a:cxn>
                </a:cxnLst>
                <a:rect l="0" t="0" r="r" b="b"/>
                <a:pathLst>
                  <a:path w="452" h="464">
                    <a:moveTo>
                      <a:pt x="452" y="232"/>
                    </a:moveTo>
                    <a:lnTo>
                      <a:pt x="434" y="142"/>
                    </a:lnTo>
                    <a:lnTo>
                      <a:pt x="386" y="68"/>
                    </a:lnTo>
                    <a:lnTo>
                      <a:pt x="314" y="18"/>
                    </a:lnTo>
                    <a:lnTo>
                      <a:pt x="226" y="0"/>
                    </a:lnTo>
                    <a:lnTo>
                      <a:pt x="138" y="18"/>
                    </a:lnTo>
                    <a:lnTo>
                      <a:pt x="66" y="68"/>
                    </a:lnTo>
                    <a:lnTo>
                      <a:pt x="18" y="142"/>
                    </a:lnTo>
                    <a:lnTo>
                      <a:pt x="0" y="232"/>
                    </a:lnTo>
                    <a:lnTo>
                      <a:pt x="18" y="322"/>
                    </a:lnTo>
                    <a:lnTo>
                      <a:pt x="66" y="396"/>
                    </a:lnTo>
                    <a:lnTo>
                      <a:pt x="138" y="446"/>
                    </a:lnTo>
                    <a:lnTo>
                      <a:pt x="226" y="464"/>
                    </a:lnTo>
                    <a:lnTo>
                      <a:pt x="314" y="446"/>
                    </a:lnTo>
                    <a:lnTo>
                      <a:pt x="386" y="396"/>
                    </a:lnTo>
                    <a:lnTo>
                      <a:pt x="434" y="322"/>
                    </a:lnTo>
                    <a:lnTo>
                      <a:pt x="452" y="232"/>
                    </a:lnTo>
                    <a:close/>
                  </a:path>
                </a:pathLst>
              </a:custGeom>
              <a:solidFill>
                <a:srgbClr val="003399"/>
              </a:solidFill>
              <a:ln w="0">
                <a:solidFill>
                  <a:srgbClr val="FFFF80"/>
                </a:solidFill>
                <a:prstDash val="solid"/>
                <a:round/>
                <a:headEnd/>
                <a:tailEnd/>
              </a:ln>
              <a:effectLst/>
            </p:spPr>
            <p:txBody>
              <a:bodyPr/>
              <a:lstStyle/>
              <a:p>
                <a:endParaRPr lang="en-US"/>
              </a:p>
            </p:txBody>
          </p:sp>
          <p:sp>
            <p:nvSpPr>
              <p:cNvPr id="28687" name="Freeform 15"/>
              <p:cNvSpPr>
                <a:spLocks/>
              </p:cNvSpPr>
              <p:nvPr/>
            </p:nvSpPr>
            <p:spPr bwMode="auto">
              <a:xfrm>
                <a:off x="205" y="1957"/>
                <a:ext cx="389" cy="763"/>
              </a:xfrm>
              <a:custGeom>
                <a:avLst/>
                <a:gdLst/>
                <a:ahLst/>
                <a:cxnLst>
                  <a:cxn ang="0">
                    <a:pos x="623" y="2211"/>
                  </a:cxn>
                  <a:cxn ang="0">
                    <a:pos x="633" y="2237"/>
                  </a:cxn>
                  <a:cxn ang="0">
                    <a:pos x="649" y="2258"/>
                  </a:cxn>
                  <a:cxn ang="0">
                    <a:pos x="670" y="2275"/>
                  </a:cxn>
                  <a:cxn ang="0">
                    <a:pos x="695" y="2286"/>
                  </a:cxn>
                  <a:cxn ang="0">
                    <a:pos x="721" y="2289"/>
                  </a:cxn>
                  <a:cxn ang="0">
                    <a:pos x="747" y="2286"/>
                  </a:cxn>
                  <a:cxn ang="0">
                    <a:pos x="772" y="2275"/>
                  </a:cxn>
                  <a:cxn ang="0">
                    <a:pos x="793" y="2258"/>
                  </a:cxn>
                  <a:cxn ang="0">
                    <a:pos x="809" y="2237"/>
                  </a:cxn>
                  <a:cxn ang="0">
                    <a:pos x="820" y="2211"/>
                  </a:cxn>
                  <a:cxn ang="0">
                    <a:pos x="1037" y="1450"/>
                  </a:cxn>
                  <a:cxn ang="0">
                    <a:pos x="836" y="333"/>
                  </a:cxn>
                  <a:cxn ang="0">
                    <a:pos x="850" y="329"/>
                  </a:cxn>
                  <a:cxn ang="0">
                    <a:pos x="865" y="350"/>
                  </a:cxn>
                  <a:cxn ang="0">
                    <a:pos x="1008" y="1042"/>
                  </a:cxn>
                  <a:cxn ang="0">
                    <a:pos x="1021" y="1060"/>
                  </a:cxn>
                  <a:cxn ang="0">
                    <a:pos x="1040" y="1074"/>
                  </a:cxn>
                  <a:cxn ang="0">
                    <a:pos x="1060" y="1083"/>
                  </a:cxn>
                  <a:cxn ang="0">
                    <a:pos x="1083" y="1086"/>
                  </a:cxn>
                  <a:cxn ang="0">
                    <a:pos x="1104" y="1083"/>
                  </a:cxn>
                  <a:cxn ang="0">
                    <a:pos x="1124" y="1074"/>
                  </a:cxn>
                  <a:cxn ang="0">
                    <a:pos x="1143" y="1060"/>
                  </a:cxn>
                  <a:cxn ang="0">
                    <a:pos x="1155" y="1042"/>
                  </a:cxn>
                  <a:cxn ang="0">
                    <a:pos x="1164" y="1021"/>
                  </a:cxn>
                  <a:cxn ang="0">
                    <a:pos x="1167" y="997"/>
                  </a:cxn>
                  <a:cxn ang="0">
                    <a:pos x="976" y="107"/>
                  </a:cxn>
                  <a:cxn ang="0">
                    <a:pos x="952" y="45"/>
                  </a:cxn>
                  <a:cxn ang="0">
                    <a:pos x="910" y="7"/>
                  </a:cxn>
                  <a:cxn ang="0">
                    <a:pos x="285" y="0"/>
                  </a:cxn>
                  <a:cxn ang="0">
                    <a:pos x="237" y="20"/>
                  </a:cxn>
                  <a:cxn ang="0">
                    <a:pos x="205" y="65"/>
                  </a:cxn>
                  <a:cxn ang="0">
                    <a:pos x="2" y="979"/>
                  </a:cxn>
                  <a:cxn ang="0">
                    <a:pos x="0" y="1007"/>
                  </a:cxn>
                  <a:cxn ang="0">
                    <a:pos x="5" y="1030"/>
                  </a:cxn>
                  <a:cxn ang="0">
                    <a:pos x="16" y="1049"/>
                  </a:cxn>
                  <a:cxn ang="0">
                    <a:pos x="30" y="1067"/>
                  </a:cxn>
                  <a:cxn ang="0">
                    <a:pos x="49" y="1079"/>
                  </a:cxn>
                  <a:cxn ang="0">
                    <a:pos x="70" y="1086"/>
                  </a:cxn>
                  <a:cxn ang="0">
                    <a:pos x="92" y="1088"/>
                  </a:cxn>
                  <a:cxn ang="0">
                    <a:pos x="115" y="1081"/>
                  </a:cxn>
                  <a:cxn ang="0">
                    <a:pos x="133" y="1072"/>
                  </a:cxn>
                  <a:cxn ang="0">
                    <a:pos x="151" y="1057"/>
                  </a:cxn>
                  <a:cxn ang="0">
                    <a:pos x="161" y="1036"/>
                  </a:cxn>
                  <a:cxn ang="0">
                    <a:pos x="305" y="343"/>
                  </a:cxn>
                  <a:cxn ang="0">
                    <a:pos x="322" y="329"/>
                  </a:cxn>
                  <a:cxn ang="0">
                    <a:pos x="338" y="351"/>
                  </a:cxn>
                  <a:cxn ang="0">
                    <a:pos x="346" y="1450"/>
                  </a:cxn>
                  <a:cxn ang="0">
                    <a:pos x="351" y="2222"/>
                  </a:cxn>
                  <a:cxn ang="0">
                    <a:pos x="362" y="2247"/>
                  </a:cxn>
                  <a:cxn ang="0">
                    <a:pos x="380" y="2266"/>
                  </a:cxn>
                  <a:cxn ang="0">
                    <a:pos x="403" y="2281"/>
                  </a:cxn>
                  <a:cxn ang="0">
                    <a:pos x="428" y="2290"/>
                  </a:cxn>
                  <a:cxn ang="0">
                    <a:pos x="455" y="2291"/>
                  </a:cxn>
                  <a:cxn ang="0">
                    <a:pos x="480" y="2285"/>
                  </a:cxn>
                  <a:cxn ang="0">
                    <a:pos x="504" y="2271"/>
                  </a:cxn>
                  <a:cxn ang="0">
                    <a:pos x="524" y="2253"/>
                  </a:cxn>
                  <a:cxn ang="0">
                    <a:pos x="538" y="2231"/>
                  </a:cxn>
                  <a:cxn ang="0">
                    <a:pos x="549" y="2203"/>
                  </a:cxn>
                </a:cxnLst>
                <a:rect l="0" t="0" r="r" b="b"/>
                <a:pathLst>
                  <a:path w="1167" h="2291">
                    <a:moveTo>
                      <a:pt x="621" y="1450"/>
                    </a:moveTo>
                    <a:lnTo>
                      <a:pt x="621" y="2202"/>
                    </a:lnTo>
                    <a:lnTo>
                      <a:pt x="623" y="2211"/>
                    </a:lnTo>
                    <a:lnTo>
                      <a:pt x="626" y="2219"/>
                    </a:lnTo>
                    <a:lnTo>
                      <a:pt x="629" y="2228"/>
                    </a:lnTo>
                    <a:lnTo>
                      <a:pt x="633" y="2237"/>
                    </a:lnTo>
                    <a:lnTo>
                      <a:pt x="638" y="2244"/>
                    </a:lnTo>
                    <a:lnTo>
                      <a:pt x="643" y="2252"/>
                    </a:lnTo>
                    <a:lnTo>
                      <a:pt x="649" y="2258"/>
                    </a:lnTo>
                    <a:lnTo>
                      <a:pt x="655" y="2264"/>
                    </a:lnTo>
                    <a:lnTo>
                      <a:pt x="662" y="2270"/>
                    </a:lnTo>
                    <a:lnTo>
                      <a:pt x="670" y="2275"/>
                    </a:lnTo>
                    <a:lnTo>
                      <a:pt x="678" y="2280"/>
                    </a:lnTo>
                    <a:lnTo>
                      <a:pt x="687" y="2282"/>
                    </a:lnTo>
                    <a:lnTo>
                      <a:pt x="695" y="2286"/>
                    </a:lnTo>
                    <a:lnTo>
                      <a:pt x="703" y="2289"/>
                    </a:lnTo>
                    <a:lnTo>
                      <a:pt x="713" y="2289"/>
                    </a:lnTo>
                    <a:lnTo>
                      <a:pt x="721" y="2289"/>
                    </a:lnTo>
                    <a:lnTo>
                      <a:pt x="730" y="2289"/>
                    </a:lnTo>
                    <a:lnTo>
                      <a:pt x="738" y="2289"/>
                    </a:lnTo>
                    <a:lnTo>
                      <a:pt x="747" y="2286"/>
                    </a:lnTo>
                    <a:lnTo>
                      <a:pt x="755" y="2282"/>
                    </a:lnTo>
                    <a:lnTo>
                      <a:pt x="765" y="2280"/>
                    </a:lnTo>
                    <a:lnTo>
                      <a:pt x="772" y="2275"/>
                    </a:lnTo>
                    <a:lnTo>
                      <a:pt x="780" y="2270"/>
                    </a:lnTo>
                    <a:lnTo>
                      <a:pt x="786" y="2264"/>
                    </a:lnTo>
                    <a:lnTo>
                      <a:pt x="793" y="2258"/>
                    </a:lnTo>
                    <a:lnTo>
                      <a:pt x="800" y="2252"/>
                    </a:lnTo>
                    <a:lnTo>
                      <a:pt x="805" y="2244"/>
                    </a:lnTo>
                    <a:lnTo>
                      <a:pt x="809" y="2237"/>
                    </a:lnTo>
                    <a:lnTo>
                      <a:pt x="813" y="2228"/>
                    </a:lnTo>
                    <a:lnTo>
                      <a:pt x="817" y="2219"/>
                    </a:lnTo>
                    <a:lnTo>
                      <a:pt x="820" y="2211"/>
                    </a:lnTo>
                    <a:lnTo>
                      <a:pt x="822" y="2202"/>
                    </a:lnTo>
                    <a:lnTo>
                      <a:pt x="822" y="1450"/>
                    </a:lnTo>
                    <a:lnTo>
                      <a:pt x="1037" y="1450"/>
                    </a:lnTo>
                    <a:lnTo>
                      <a:pt x="774" y="533"/>
                    </a:lnTo>
                    <a:lnTo>
                      <a:pt x="830" y="350"/>
                    </a:lnTo>
                    <a:lnTo>
                      <a:pt x="836" y="333"/>
                    </a:lnTo>
                    <a:lnTo>
                      <a:pt x="840" y="329"/>
                    </a:lnTo>
                    <a:lnTo>
                      <a:pt x="846" y="327"/>
                    </a:lnTo>
                    <a:lnTo>
                      <a:pt x="850" y="329"/>
                    </a:lnTo>
                    <a:lnTo>
                      <a:pt x="857" y="332"/>
                    </a:lnTo>
                    <a:lnTo>
                      <a:pt x="862" y="340"/>
                    </a:lnTo>
                    <a:lnTo>
                      <a:pt x="865" y="350"/>
                    </a:lnTo>
                    <a:lnTo>
                      <a:pt x="1003" y="1026"/>
                    </a:lnTo>
                    <a:lnTo>
                      <a:pt x="1005" y="1035"/>
                    </a:lnTo>
                    <a:lnTo>
                      <a:pt x="1008" y="1042"/>
                    </a:lnTo>
                    <a:lnTo>
                      <a:pt x="1012" y="1048"/>
                    </a:lnTo>
                    <a:lnTo>
                      <a:pt x="1017" y="1054"/>
                    </a:lnTo>
                    <a:lnTo>
                      <a:pt x="1021" y="1060"/>
                    </a:lnTo>
                    <a:lnTo>
                      <a:pt x="1028" y="1065"/>
                    </a:lnTo>
                    <a:lnTo>
                      <a:pt x="1033" y="1069"/>
                    </a:lnTo>
                    <a:lnTo>
                      <a:pt x="1040" y="1074"/>
                    </a:lnTo>
                    <a:lnTo>
                      <a:pt x="1047" y="1078"/>
                    </a:lnTo>
                    <a:lnTo>
                      <a:pt x="1053" y="1080"/>
                    </a:lnTo>
                    <a:lnTo>
                      <a:pt x="1060" y="1083"/>
                    </a:lnTo>
                    <a:lnTo>
                      <a:pt x="1067" y="1084"/>
                    </a:lnTo>
                    <a:lnTo>
                      <a:pt x="1075" y="1085"/>
                    </a:lnTo>
                    <a:lnTo>
                      <a:pt x="1083" y="1086"/>
                    </a:lnTo>
                    <a:lnTo>
                      <a:pt x="1089" y="1085"/>
                    </a:lnTo>
                    <a:lnTo>
                      <a:pt x="1096" y="1084"/>
                    </a:lnTo>
                    <a:lnTo>
                      <a:pt x="1104" y="1083"/>
                    </a:lnTo>
                    <a:lnTo>
                      <a:pt x="1111" y="1080"/>
                    </a:lnTo>
                    <a:lnTo>
                      <a:pt x="1117" y="1078"/>
                    </a:lnTo>
                    <a:lnTo>
                      <a:pt x="1124" y="1074"/>
                    </a:lnTo>
                    <a:lnTo>
                      <a:pt x="1131" y="1069"/>
                    </a:lnTo>
                    <a:lnTo>
                      <a:pt x="1136" y="1065"/>
                    </a:lnTo>
                    <a:lnTo>
                      <a:pt x="1143" y="1060"/>
                    </a:lnTo>
                    <a:lnTo>
                      <a:pt x="1147" y="1054"/>
                    </a:lnTo>
                    <a:lnTo>
                      <a:pt x="1151" y="1048"/>
                    </a:lnTo>
                    <a:lnTo>
                      <a:pt x="1155" y="1042"/>
                    </a:lnTo>
                    <a:lnTo>
                      <a:pt x="1159" y="1035"/>
                    </a:lnTo>
                    <a:lnTo>
                      <a:pt x="1161" y="1028"/>
                    </a:lnTo>
                    <a:lnTo>
                      <a:pt x="1164" y="1021"/>
                    </a:lnTo>
                    <a:lnTo>
                      <a:pt x="1165" y="1014"/>
                    </a:lnTo>
                    <a:lnTo>
                      <a:pt x="1167" y="1005"/>
                    </a:lnTo>
                    <a:lnTo>
                      <a:pt x="1167" y="997"/>
                    </a:lnTo>
                    <a:lnTo>
                      <a:pt x="1167" y="990"/>
                    </a:lnTo>
                    <a:lnTo>
                      <a:pt x="1164" y="978"/>
                    </a:lnTo>
                    <a:lnTo>
                      <a:pt x="976" y="107"/>
                    </a:lnTo>
                    <a:lnTo>
                      <a:pt x="969" y="86"/>
                    </a:lnTo>
                    <a:lnTo>
                      <a:pt x="961" y="63"/>
                    </a:lnTo>
                    <a:lnTo>
                      <a:pt x="952" y="45"/>
                    </a:lnTo>
                    <a:lnTo>
                      <a:pt x="942" y="33"/>
                    </a:lnTo>
                    <a:lnTo>
                      <a:pt x="929" y="19"/>
                    </a:lnTo>
                    <a:lnTo>
                      <a:pt x="910" y="7"/>
                    </a:lnTo>
                    <a:lnTo>
                      <a:pt x="900" y="3"/>
                    </a:lnTo>
                    <a:lnTo>
                      <a:pt x="881" y="0"/>
                    </a:lnTo>
                    <a:lnTo>
                      <a:pt x="285" y="0"/>
                    </a:lnTo>
                    <a:lnTo>
                      <a:pt x="267" y="5"/>
                    </a:lnTo>
                    <a:lnTo>
                      <a:pt x="256" y="8"/>
                    </a:lnTo>
                    <a:lnTo>
                      <a:pt x="237" y="20"/>
                    </a:lnTo>
                    <a:lnTo>
                      <a:pt x="225" y="34"/>
                    </a:lnTo>
                    <a:lnTo>
                      <a:pt x="216" y="46"/>
                    </a:lnTo>
                    <a:lnTo>
                      <a:pt x="205" y="65"/>
                    </a:lnTo>
                    <a:lnTo>
                      <a:pt x="199" y="88"/>
                    </a:lnTo>
                    <a:lnTo>
                      <a:pt x="191" y="109"/>
                    </a:lnTo>
                    <a:lnTo>
                      <a:pt x="2" y="979"/>
                    </a:lnTo>
                    <a:lnTo>
                      <a:pt x="0" y="993"/>
                    </a:lnTo>
                    <a:lnTo>
                      <a:pt x="0" y="1000"/>
                    </a:lnTo>
                    <a:lnTo>
                      <a:pt x="0" y="1007"/>
                    </a:lnTo>
                    <a:lnTo>
                      <a:pt x="1" y="1015"/>
                    </a:lnTo>
                    <a:lnTo>
                      <a:pt x="2" y="1022"/>
                    </a:lnTo>
                    <a:lnTo>
                      <a:pt x="5" y="1030"/>
                    </a:lnTo>
                    <a:lnTo>
                      <a:pt x="8" y="1036"/>
                    </a:lnTo>
                    <a:lnTo>
                      <a:pt x="12" y="1043"/>
                    </a:lnTo>
                    <a:lnTo>
                      <a:pt x="16" y="1049"/>
                    </a:lnTo>
                    <a:lnTo>
                      <a:pt x="20" y="1057"/>
                    </a:lnTo>
                    <a:lnTo>
                      <a:pt x="25" y="1062"/>
                    </a:lnTo>
                    <a:lnTo>
                      <a:pt x="30" y="1067"/>
                    </a:lnTo>
                    <a:lnTo>
                      <a:pt x="36" y="1072"/>
                    </a:lnTo>
                    <a:lnTo>
                      <a:pt x="42" y="1075"/>
                    </a:lnTo>
                    <a:lnTo>
                      <a:pt x="49" y="1079"/>
                    </a:lnTo>
                    <a:lnTo>
                      <a:pt x="56" y="1081"/>
                    </a:lnTo>
                    <a:lnTo>
                      <a:pt x="64" y="1084"/>
                    </a:lnTo>
                    <a:lnTo>
                      <a:pt x="70" y="1086"/>
                    </a:lnTo>
                    <a:lnTo>
                      <a:pt x="79" y="1088"/>
                    </a:lnTo>
                    <a:lnTo>
                      <a:pt x="85" y="1088"/>
                    </a:lnTo>
                    <a:lnTo>
                      <a:pt x="92" y="1088"/>
                    </a:lnTo>
                    <a:lnTo>
                      <a:pt x="100" y="1086"/>
                    </a:lnTo>
                    <a:lnTo>
                      <a:pt x="107" y="1084"/>
                    </a:lnTo>
                    <a:lnTo>
                      <a:pt x="115" y="1081"/>
                    </a:lnTo>
                    <a:lnTo>
                      <a:pt x="121" y="1079"/>
                    </a:lnTo>
                    <a:lnTo>
                      <a:pt x="128" y="1075"/>
                    </a:lnTo>
                    <a:lnTo>
                      <a:pt x="133" y="1072"/>
                    </a:lnTo>
                    <a:lnTo>
                      <a:pt x="140" y="1067"/>
                    </a:lnTo>
                    <a:lnTo>
                      <a:pt x="145" y="1062"/>
                    </a:lnTo>
                    <a:lnTo>
                      <a:pt x="151" y="1057"/>
                    </a:lnTo>
                    <a:lnTo>
                      <a:pt x="155" y="1049"/>
                    </a:lnTo>
                    <a:lnTo>
                      <a:pt x="159" y="1043"/>
                    </a:lnTo>
                    <a:lnTo>
                      <a:pt x="161" y="1036"/>
                    </a:lnTo>
                    <a:lnTo>
                      <a:pt x="164" y="1028"/>
                    </a:lnTo>
                    <a:lnTo>
                      <a:pt x="301" y="351"/>
                    </a:lnTo>
                    <a:lnTo>
                      <a:pt x="305" y="343"/>
                    </a:lnTo>
                    <a:lnTo>
                      <a:pt x="311" y="335"/>
                    </a:lnTo>
                    <a:lnTo>
                      <a:pt x="316" y="330"/>
                    </a:lnTo>
                    <a:lnTo>
                      <a:pt x="322" y="329"/>
                    </a:lnTo>
                    <a:lnTo>
                      <a:pt x="328" y="332"/>
                    </a:lnTo>
                    <a:lnTo>
                      <a:pt x="331" y="335"/>
                    </a:lnTo>
                    <a:lnTo>
                      <a:pt x="338" y="351"/>
                    </a:lnTo>
                    <a:lnTo>
                      <a:pt x="392" y="534"/>
                    </a:lnTo>
                    <a:lnTo>
                      <a:pt x="133" y="1450"/>
                    </a:lnTo>
                    <a:lnTo>
                      <a:pt x="346" y="1450"/>
                    </a:lnTo>
                    <a:lnTo>
                      <a:pt x="346" y="2203"/>
                    </a:lnTo>
                    <a:lnTo>
                      <a:pt x="347" y="2212"/>
                    </a:lnTo>
                    <a:lnTo>
                      <a:pt x="351" y="2222"/>
                    </a:lnTo>
                    <a:lnTo>
                      <a:pt x="354" y="2231"/>
                    </a:lnTo>
                    <a:lnTo>
                      <a:pt x="358" y="2238"/>
                    </a:lnTo>
                    <a:lnTo>
                      <a:pt x="362" y="2247"/>
                    </a:lnTo>
                    <a:lnTo>
                      <a:pt x="368" y="2253"/>
                    </a:lnTo>
                    <a:lnTo>
                      <a:pt x="374" y="2260"/>
                    </a:lnTo>
                    <a:lnTo>
                      <a:pt x="380" y="2266"/>
                    </a:lnTo>
                    <a:lnTo>
                      <a:pt x="387" y="2271"/>
                    </a:lnTo>
                    <a:lnTo>
                      <a:pt x="395" y="2276"/>
                    </a:lnTo>
                    <a:lnTo>
                      <a:pt x="403" y="2281"/>
                    </a:lnTo>
                    <a:lnTo>
                      <a:pt x="411" y="2285"/>
                    </a:lnTo>
                    <a:lnTo>
                      <a:pt x="419" y="2287"/>
                    </a:lnTo>
                    <a:lnTo>
                      <a:pt x="428" y="2290"/>
                    </a:lnTo>
                    <a:lnTo>
                      <a:pt x="436" y="2291"/>
                    </a:lnTo>
                    <a:lnTo>
                      <a:pt x="446" y="2291"/>
                    </a:lnTo>
                    <a:lnTo>
                      <a:pt x="455" y="2291"/>
                    </a:lnTo>
                    <a:lnTo>
                      <a:pt x="463" y="2290"/>
                    </a:lnTo>
                    <a:lnTo>
                      <a:pt x="472" y="2287"/>
                    </a:lnTo>
                    <a:lnTo>
                      <a:pt x="480" y="2285"/>
                    </a:lnTo>
                    <a:lnTo>
                      <a:pt x="488" y="2281"/>
                    </a:lnTo>
                    <a:lnTo>
                      <a:pt x="496" y="2276"/>
                    </a:lnTo>
                    <a:lnTo>
                      <a:pt x="504" y="2271"/>
                    </a:lnTo>
                    <a:lnTo>
                      <a:pt x="511" y="2266"/>
                    </a:lnTo>
                    <a:lnTo>
                      <a:pt x="518" y="2260"/>
                    </a:lnTo>
                    <a:lnTo>
                      <a:pt x="524" y="2253"/>
                    </a:lnTo>
                    <a:lnTo>
                      <a:pt x="528" y="2247"/>
                    </a:lnTo>
                    <a:lnTo>
                      <a:pt x="534" y="2238"/>
                    </a:lnTo>
                    <a:lnTo>
                      <a:pt x="538" y="2231"/>
                    </a:lnTo>
                    <a:lnTo>
                      <a:pt x="542" y="2222"/>
                    </a:lnTo>
                    <a:lnTo>
                      <a:pt x="545" y="2212"/>
                    </a:lnTo>
                    <a:lnTo>
                      <a:pt x="549" y="2203"/>
                    </a:lnTo>
                    <a:lnTo>
                      <a:pt x="549" y="1450"/>
                    </a:lnTo>
                    <a:lnTo>
                      <a:pt x="621" y="1450"/>
                    </a:lnTo>
                    <a:close/>
                  </a:path>
                </a:pathLst>
              </a:custGeom>
              <a:solidFill>
                <a:srgbClr val="003399"/>
              </a:solidFill>
              <a:ln w="0">
                <a:solidFill>
                  <a:srgbClr val="FFFF80"/>
                </a:solidFill>
                <a:prstDash val="solid"/>
                <a:round/>
                <a:headEnd/>
                <a:tailEnd/>
              </a:ln>
            </p:spPr>
            <p:txBody>
              <a:bodyPr/>
              <a:lstStyle/>
              <a:p>
                <a:endParaRPr lang="en-US"/>
              </a:p>
            </p:txBody>
          </p:sp>
          <p:sp>
            <p:nvSpPr>
              <p:cNvPr id="28688" name="Freeform 16"/>
              <p:cNvSpPr>
                <a:spLocks/>
              </p:cNvSpPr>
              <p:nvPr/>
            </p:nvSpPr>
            <p:spPr bwMode="auto">
              <a:xfrm>
                <a:off x="332" y="1790"/>
                <a:ext cx="143" cy="147"/>
              </a:xfrm>
              <a:custGeom>
                <a:avLst/>
                <a:gdLst/>
                <a:ahLst/>
                <a:cxnLst>
                  <a:cxn ang="0">
                    <a:pos x="430" y="221"/>
                  </a:cxn>
                  <a:cxn ang="0">
                    <a:pos x="414" y="135"/>
                  </a:cxn>
                  <a:cxn ang="0">
                    <a:pos x="367" y="64"/>
                  </a:cxn>
                  <a:cxn ang="0">
                    <a:pos x="299" y="17"/>
                  </a:cxn>
                  <a:cxn ang="0">
                    <a:pos x="215" y="0"/>
                  </a:cxn>
                  <a:cxn ang="0">
                    <a:pos x="131" y="17"/>
                  </a:cxn>
                  <a:cxn ang="0">
                    <a:pos x="63" y="64"/>
                  </a:cxn>
                  <a:cxn ang="0">
                    <a:pos x="16" y="135"/>
                  </a:cxn>
                  <a:cxn ang="0">
                    <a:pos x="0" y="221"/>
                  </a:cxn>
                  <a:cxn ang="0">
                    <a:pos x="16" y="308"/>
                  </a:cxn>
                  <a:cxn ang="0">
                    <a:pos x="63" y="377"/>
                  </a:cxn>
                  <a:cxn ang="0">
                    <a:pos x="131" y="425"/>
                  </a:cxn>
                  <a:cxn ang="0">
                    <a:pos x="215" y="442"/>
                  </a:cxn>
                  <a:cxn ang="0">
                    <a:pos x="299" y="425"/>
                  </a:cxn>
                  <a:cxn ang="0">
                    <a:pos x="367" y="377"/>
                  </a:cxn>
                  <a:cxn ang="0">
                    <a:pos x="414" y="308"/>
                  </a:cxn>
                  <a:cxn ang="0">
                    <a:pos x="430" y="221"/>
                  </a:cxn>
                </a:cxnLst>
                <a:rect l="0" t="0" r="r" b="b"/>
                <a:pathLst>
                  <a:path w="430" h="442">
                    <a:moveTo>
                      <a:pt x="430" y="221"/>
                    </a:moveTo>
                    <a:lnTo>
                      <a:pt x="414" y="135"/>
                    </a:lnTo>
                    <a:lnTo>
                      <a:pt x="367" y="64"/>
                    </a:lnTo>
                    <a:lnTo>
                      <a:pt x="299" y="17"/>
                    </a:lnTo>
                    <a:lnTo>
                      <a:pt x="215" y="0"/>
                    </a:lnTo>
                    <a:lnTo>
                      <a:pt x="131" y="17"/>
                    </a:lnTo>
                    <a:lnTo>
                      <a:pt x="63" y="64"/>
                    </a:lnTo>
                    <a:lnTo>
                      <a:pt x="16" y="135"/>
                    </a:lnTo>
                    <a:lnTo>
                      <a:pt x="0" y="221"/>
                    </a:lnTo>
                    <a:lnTo>
                      <a:pt x="16" y="308"/>
                    </a:lnTo>
                    <a:lnTo>
                      <a:pt x="63" y="377"/>
                    </a:lnTo>
                    <a:lnTo>
                      <a:pt x="131" y="425"/>
                    </a:lnTo>
                    <a:lnTo>
                      <a:pt x="215" y="442"/>
                    </a:lnTo>
                    <a:lnTo>
                      <a:pt x="299" y="425"/>
                    </a:lnTo>
                    <a:lnTo>
                      <a:pt x="367" y="377"/>
                    </a:lnTo>
                    <a:lnTo>
                      <a:pt x="414" y="308"/>
                    </a:lnTo>
                    <a:lnTo>
                      <a:pt x="430" y="221"/>
                    </a:lnTo>
                    <a:close/>
                  </a:path>
                </a:pathLst>
              </a:custGeom>
              <a:solidFill>
                <a:srgbClr val="003399"/>
              </a:solidFill>
              <a:ln w="0">
                <a:solidFill>
                  <a:srgbClr val="FFFF80"/>
                </a:solidFill>
                <a:prstDash val="solid"/>
                <a:round/>
                <a:headEnd/>
                <a:tailEnd/>
              </a:ln>
            </p:spPr>
            <p:txBody>
              <a:bodyPr/>
              <a:lstStyle/>
              <a:p>
                <a:endParaRPr lang="en-US"/>
              </a:p>
            </p:txBody>
          </p:sp>
        </p:grpSp>
        <p:sp>
          <p:nvSpPr>
            <p:cNvPr id="28689" name="AutoShape 17"/>
            <p:cNvSpPr>
              <a:spLocks noChangeArrowheads="1"/>
            </p:cNvSpPr>
            <p:nvPr/>
          </p:nvSpPr>
          <p:spPr bwMode="auto">
            <a:xfrm>
              <a:off x="1440" y="1381"/>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sp>
          <p:nvSpPr>
            <p:cNvPr id="28690" name="AutoShape 18"/>
            <p:cNvSpPr>
              <a:spLocks noChangeArrowheads="1"/>
            </p:cNvSpPr>
            <p:nvPr/>
          </p:nvSpPr>
          <p:spPr bwMode="auto">
            <a:xfrm>
              <a:off x="3264" y="1349"/>
              <a:ext cx="672" cy="240"/>
            </a:xfrm>
            <a:prstGeom prst="rightArrow">
              <a:avLst>
                <a:gd name="adj1" fmla="val 50000"/>
                <a:gd name="adj2" fmla="val 70000"/>
              </a:avLst>
            </a:prstGeom>
            <a:solidFill>
              <a:srgbClr val="333399"/>
            </a:solidFill>
            <a:ln w="9525">
              <a:solidFill>
                <a:schemeClr val="accent1"/>
              </a:solidFill>
              <a:miter lim="800000"/>
              <a:headEnd/>
              <a:tailEnd/>
            </a:ln>
          </p:spPr>
          <p:txBody>
            <a:bodyPr wrap="none" anchor="ctr"/>
            <a:lstStyle/>
            <a:p>
              <a:endParaRPr lang="en-US"/>
            </a:p>
          </p:txBody>
        </p:sp>
        <p:sp>
          <p:nvSpPr>
            <p:cNvPr id="28691" name="Text Box 19"/>
            <p:cNvSpPr txBox="1">
              <a:spLocks noChangeArrowheads="1"/>
            </p:cNvSpPr>
            <p:nvPr/>
          </p:nvSpPr>
          <p:spPr bwMode="auto">
            <a:xfrm>
              <a:off x="288" y="1861"/>
              <a:ext cx="1104" cy="347"/>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Philcare Member</a:t>
              </a:r>
              <a:endParaRPr lang="en-US" sz="1500" b="1">
                <a:solidFill>
                  <a:srgbClr val="0000CC"/>
                </a:solidFill>
              </a:endParaRPr>
            </a:p>
          </p:txBody>
        </p:sp>
        <p:graphicFrame>
          <p:nvGraphicFramePr>
            <p:cNvPr id="28692" name="Object 20"/>
            <p:cNvGraphicFramePr>
              <a:graphicFrameLocks noChangeAspect="1"/>
            </p:cNvGraphicFramePr>
            <p:nvPr/>
          </p:nvGraphicFramePr>
          <p:xfrm>
            <a:off x="2256" y="1157"/>
            <a:ext cx="864" cy="624"/>
          </p:xfrm>
          <a:graphic>
            <a:graphicData uri="http://schemas.openxmlformats.org/presentationml/2006/ole">
              <p:oleObj spid="_x0000_s28692" name="Clip" r:id="rId3" imgW="2328840" imgH="2325960" progId="">
                <p:embed/>
              </p:oleObj>
            </a:graphicData>
          </a:graphic>
        </p:graphicFrame>
        <p:grpSp>
          <p:nvGrpSpPr>
            <p:cNvPr id="28693" name="Group 21"/>
            <p:cNvGrpSpPr>
              <a:grpSpLocks/>
            </p:cNvGrpSpPr>
            <p:nvPr/>
          </p:nvGrpSpPr>
          <p:grpSpPr bwMode="auto">
            <a:xfrm>
              <a:off x="4320" y="1141"/>
              <a:ext cx="672" cy="636"/>
              <a:chOff x="1680" y="624"/>
              <a:chExt cx="1700" cy="945"/>
            </a:xfrm>
          </p:grpSpPr>
          <p:sp>
            <p:nvSpPr>
              <p:cNvPr id="28694" name="Rectangle 22"/>
              <p:cNvSpPr>
                <a:spLocks noChangeArrowheads="1"/>
              </p:cNvSpPr>
              <p:nvPr/>
            </p:nvSpPr>
            <p:spPr bwMode="auto">
              <a:xfrm>
                <a:off x="1680" y="624"/>
                <a:ext cx="983" cy="604"/>
              </a:xfrm>
              <a:prstGeom prst="rect">
                <a:avLst/>
              </a:prstGeom>
              <a:solidFill>
                <a:srgbClr val="CCECFF"/>
              </a:solidFill>
              <a:ln w="9525">
                <a:solidFill>
                  <a:srgbClr val="000000"/>
                </a:solidFill>
                <a:miter lim="800000"/>
                <a:headEnd/>
                <a:tailEnd/>
              </a:ln>
              <a:effectLst>
                <a:outerShdw dist="35921" dir="2700000" algn="ctr" rotWithShape="0">
                  <a:srgbClr val="808080"/>
                </a:outerShdw>
              </a:effectLst>
            </p:spPr>
            <p:txBody>
              <a:bodyPr wrap="none" anchor="ctr"/>
              <a:lstStyle/>
              <a:p>
                <a:endParaRPr lang="en-US"/>
              </a:p>
            </p:txBody>
          </p:sp>
          <p:grpSp>
            <p:nvGrpSpPr>
              <p:cNvPr id="28695" name="Group 23"/>
              <p:cNvGrpSpPr>
                <a:grpSpLocks/>
              </p:cNvGrpSpPr>
              <p:nvPr/>
            </p:nvGrpSpPr>
            <p:grpSpPr bwMode="auto">
              <a:xfrm>
                <a:off x="1721" y="731"/>
                <a:ext cx="1659" cy="838"/>
                <a:chOff x="960" y="912"/>
                <a:chExt cx="1569" cy="1020"/>
              </a:xfrm>
            </p:grpSpPr>
            <p:graphicFrame>
              <p:nvGraphicFramePr>
                <p:cNvPr id="28696" name="Object 24"/>
                <p:cNvGraphicFramePr>
                  <a:graphicFrameLocks noChangeAspect="1"/>
                </p:cNvGraphicFramePr>
                <p:nvPr/>
              </p:nvGraphicFramePr>
              <p:xfrm>
                <a:off x="1391" y="961"/>
                <a:ext cx="1138" cy="909"/>
              </p:xfrm>
              <a:graphic>
                <a:graphicData uri="http://schemas.openxmlformats.org/presentationml/2006/ole">
                  <p:oleObj spid="_x0000_s28696" name="Clip" r:id="rId4" imgW="729360" imgH="1041480" progId="">
                    <p:embed/>
                  </p:oleObj>
                </a:graphicData>
              </a:graphic>
            </p:graphicFrame>
            <p:graphicFrame>
              <p:nvGraphicFramePr>
                <p:cNvPr id="28697" name="Object 25"/>
                <p:cNvGraphicFramePr>
                  <a:graphicFrameLocks noChangeAspect="1"/>
                </p:cNvGraphicFramePr>
                <p:nvPr/>
              </p:nvGraphicFramePr>
              <p:xfrm>
                <a:off x="960" y="912"/>
                <a:ext cx="1020" cy="1020"/>
              </p:xfrm>
              <a:graphic>
                <a:graphicData uri="http://schemas.openxmlformats.org/presentationml/2006/ole">
                  <p:oleObj spid="_x0000_s28697" name="Clip" r:id="rId5" imgW="654480" imgH="1167120" progId="">
                    <p:embed/>
                  </p:oleObj>
                </a:graphicData>
              </a:graphic>
            </p:graphicFrame>
          </p:grpSp>
        </p:grpSp>
        <p:sp>
          <p:nvSpPr>
            <p:cNvPr id="28698" name="Text Box 26"/>
            <p:cNvSpPr txBox="1">
              <a:spLocks noChangeAspect="1" noChangeArrowheads="1"/>
            </p:cNvSpPr>
            <p:nvPr/>
          </p:nvSpPr>
          <p:spPr bwMode="auto">
            <a:xfrm>
              <a:off x="1536" y="1861"/>
              <a:ext cx="2256" cy="376"/>
            </a:xfrm>
            <a:prstGeom prst="rect">
              <a:avLst/>
            </a:prstGeom>
            <a:solidFill>
              <a:srgbClr val="CCFFFF"/>
            </a:solidFill>
            <a:ln w="38100" cap="sq">
              <a:noFill/>
              <a:miter lim="800000"/>
              <a:headEnd type="none" w="sm" len="sm"/>
              <a:tailEnd/>
            </a:ln>
            <a:effectLst/>
          </p:spPr>
          <p:txBody>
            <a:bodyPr>
              <a:spAutoFit/>
            </a:bodyPr>
            <a:lstStyle/>
            <a:p>
              <a:pPr algn="ctr" eaLnBrk="0" hangingPunct="0"/>
              <a:r>
                <a:rPr lang="en-US" sz="1100" b="1">
                  <a:solidFill>
                    <a:srgbClr val="0000CC"/>
                  </a:solidFill>
                </a:rPr>
                <a:t>Present HMO Card to Philcare Owned</a:t>
              </a:r>
            </a:p>
            <a:p>
              <a:pPr algn="ctr" eaLnBrk="0" hangingPunct="0"/>
              <a:r>
                <a:rPr lang="en-US" sz="1100" b="1">
                  <a:solidFill>
                    <a:srgbClr val="0000CC"/>
                  </a:solidFill>
                </a:rPr>
                <a:t>Clinics or LOA Issuers / Coordinators</a:t>
              </a:r>
            </a:p>
            <a:p>
              <a:pPr algn="ctr" eaLnBrk="0" hangingPunct="0"/>
              <a:r>
                <a:rPr lang="en-US" sz="1100" b="1">
                  <a:solidFill>
                    <a:srgbClr val="0000CC"/>
                  </a:solidFill>
                </a:rPr>
                <a:t>of Accredited Hospitals</a:t>
              </a:r>
            </a:p>
          </p:txBody>
        </p:sp>
        <p:sp>
          <p:nvSpPr>
            <p:cNvPr id="28699" name="Text Box 27"/>
            <p:cNvSpPr txBox="1">
              <a:spLocks noChangeArrowheads="1"/>
            </p:cNvSpPr>
            <p:nvPr/>
          </p:nvSpPr>
          <p:spPr bwMode="auto">
            <a:xfrm>
              <a:off x="3984" y="1813"/>
              <a:ext cx="1344" cy="336"/>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Avail Consultations </a:t>
              </a:r>
            </a:p>
            <a:p>
              <a:pPr algn="ctr" eaLnBrk="0" hangingPunct="0"/>
              <a:r>
                <a:rPr lang="en-US" sz="1100" b="1">
                  <a:solidFill>
                    <a:srgbClr val="0000CC"/>
                  </a:solidFill>
                </a:rPr>
                <a:t>or treatment</a:t>
              </a:r>
              <a:endParaRPr lang="en-US" sz="1300" b="1">
                <a:solidFill>
                  <a:srgbClr val="0000CC"/>
                </a:solidFill>
              </a:endParaRPr>
            </a:p>
          </p:txBody>
        </p:sp>
        <p:graphicFrame>
          <p:nvGraphicFramePr>
            <p:cNvPr id="28700" name="Object 28"/>
            <p:cNvGraphicFramePr>
              <a:graphicFrameLocks noChangeAspect="1"/>
            </p:cNvGraphicFramePr>
            <p:nvPr/>
          </p:nvGraphicFramePr>
          <p:xfrm>
            <a:off x="2256" y="2677"/>
            <a:ext cx="960" cy="768"/>
          </p:xfrm>
          <a:graphic>
            <a:graphicData uri="http://schemas.openxmlformats.org/presentationml/2006/ole">
              <p:oleObj spid="_x0000_s28700" name="Clip" r:id="rId6" imgW="1919880" imgH="1768680" progId="">
                <p:embed/>
              </p:oleObj>
            </a:graphicData>
          </a:graphic>
        </p:graphicFrame>
        <p:grpSp>
          <p:nvGrpSpPr>
            <p:cNvPr id="28701" name="Group 29"/>
            <p:cNvGrpSpPr>
              <a:grpSpLocks/>
            </p:cNvGrpSpPr>
            <p:nvPr/>
          </p:nvGrpSpPr>
          <p:grpSpPr bwMode="auto">
            <a:xfrm>
              <a:off x="495" y="2751"/>
              <a:ext cx="687" cy="624"/>
              <a:chOff x="495" y="2784"/>
              <a:chExt cx="687" cy="624"/>
            </a:xfrm>
          </p:grpSpPr>
          <p:graphicFrame>
            <p:nvGraphicFramePr>
              <p:cNvPr id="28702" name="Object 30"/>
              <p:cNvGraphicFramePr>
                <a:graphicFrameLocks/>
              </p:cNvGraphicFramePr>
              <p:nvPr/>
            </p:nvGraphicFramePr>
            <p:xfrm>
              <a:off x="495" y="2784"/>
              <a:ext cx="687" cy="624"/>
            </p:xfrm>
            <a:graphic>
              <a:graphicData uri="http://schemas.openxmlformats.org/presentationml/2006/ole">
                <p:oleObj spid="_x0000_s28702" name="Clip" r:id="rId7" imgW="2506320" imgH="2225520" progId="">
                  <p:embed/>
                </p:oleObj>
              </a:graphicData>
            </a:graphic>
          </p:graphicFrame>
          <p:sp>
            <p:nvSpPr>
              <p:cNvPr id="28703" name="Text Box 31"/>
              <p:cNvSpPr txBox="1">
                <a:spLocks noChangeArrowheads="1"/>
              </p:cNvSpPr>
              <p:nvPr/>
            </p:nvSpPr>
            <p:spPr bwMode="auto">
              <a:xfrm>
                <a:off x="591" y="3216"/>
                <a:ext cx="476" cy="116"/>
              </a:xfrm>
              <a:prstGeom prst="rect">
                <a:avLst/>
              </a:prstGeom>
              <a:noFill/>
              <a:ln w="9525">
                <a:noFill/>
                <a:miter lim="800000"/>
                <a:headEnd/>
                <a:tailEnd/>
              </a:ln>
            </p:spPr>
            <p:txBody>
              <a:bodyPr wrap="none">
                <a:spAutoFit/>
              </a:bodyPr>
              <a:lstStyle/>
              <a:p>
                <a:pPr algn="ctr" eaLnBrk="0" hangingPunct="0"/>
                <a:r>
                  <a:rPr lang="en-US" sz="600">
                    <a:solidFill>
                      <a:srgbClr val="FFFFFF"/>
                    </a:solidFill>
                  </a:rPr>
                  <a:t>COORDINATOR</a:t>
                </a:r>
              </a:p>
            </p:txBody>
          </p:sp>
        </p:grpSp>
        <p:sp>
          <p:nvSpPr>
            <p:cNvPr id="28704" name="Text Box 32"/>
            <p:cNvSpPr txBox="1">
              <a:spLocks noChangeArrowheads="1"/>
            </p:cNvSpPr>
            <p:nvPr/>
          </p:nvSpPr>
          <p:spPr bwMode="auto">
            <a:xfrm>
              <a:off x="4560" y="2293"/>
              <a:ext cx="1008" cy="432"/>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If referred to a </a:t>
              </a:r>
            </a:p>
            <a:p>
              <a:pPr algn="ctr" eaLnBrk="0" hangingPunct="0"/>
              <a:r>
                <a:rPr lang="en-US" sz="1100" b="1">
                  <a:solidFill>
                    <a:srgbClr val="0000CC"/>
                  </a:solidFill>
                </a:rPr>
                <a:t>Specialist or </a:t>
              </a:r>
            </a:p>
            <a:p>
              <a:pPr algn="ctr" eaLnBrk="0" hangingPunct="0"/>
              <a:r>
                <a:rPr lang="en-US" sz="1100" b="1">
                  <a:solidFill>
                    <a:srgbClr val="0000CC"/>
                  </a:solidFill>
                </a:rPr>
                <a:t>for lab exams</a:t>
              </a:r>
              <a:r>
                <a:rPr lang="en-US" sz="1300" b="1">
                  <a:solidFill>
                    <a:srgbClr val="0000CC"/>
                  </a:solidFill>
                </a:rPr>
                <a:t> </a:t>
              </a:r>
              <a:endParaRPr lang="en-US" sz="1100" b="1">
                <a:solidFill>
                  <a:srgbClr val="0000CC"/>
                </a:solidFill>
              </a:endParaRPr>
            </a:p>
          </p:txBody>
        </p:sp>
        <p:sp>
          <p:nvSpPr>
            <p:cNvPr id="28705" name="Text Box 33"/>
            <p:cNvSpPr txBox="1">
              <a:spLocks noChangeArrowheads="1"/>
            </p:cNvSpPr>
            <p:nvPr/>
          </p:nvSpPr>
          <p:spPr bwMode="auto">
            <a:xfrm>
              <a:off x="4224" y="3589"/>
              <a:ext cx="1488" cy="270"/>
            </a:xfrm>
            <a:prstGeom prst="rect">
              <a:avLst/>
            </a:prstGeom>
            <a:solidFill>
              <a:srgbClr val="CCFFFF"/>
            </a:solidFill>
            <a:ln w="38100" cap="sq">
              <a:noFill/>
              <a:miter lim="800000"/>
              <a:headEnd type="none" w="sm" len="sm"/>
              <a:tailEnd/>
            </a:ln>
            <a:effectLst/>
          </p:spPr>
          <p:txBody>
            <a:bodyPr>
              <a:spAutoFit/>
            </a:bodyPr>
            <a:lstStyle/>
            <a:p>
              <a:pPr algn="ctr" eaLnBrk="0" hangingPunct="0"/>
              <a:r>
                <a:rPr lang="en-US" sz="1100" b="1">
                  <a:solidFill>
                    <a:srgbClr val="0000CC"/>
                  </a:solidFill>
                </a:rPr>
                <a:t>Secure  </a:t>
              </a:r>
            </a:p>
            <a:p>
              <a:pPr algn="ctr" eaLnBrk="0" hangingPunct="0"/>
              <a:r>
                <a:rPr lang="en-US" sz="1100" b="1">
                  <a:solidFill>
                    <a:srgbClr val="0000CC"/>
                  </a:solidFill>
                </a:rPr>
                <a:t>LOA</a:t>
              </a:r>
              <a:endParaRPr lang="en-US" sz="1500" b="1">
                <a:solidFill>
                  <a:srgbClr val="0000CC"/>
                </a:solidFill>
              </a:endParaRPr>
            </a:p>
          </p:txBody>
        </p:sp>
        <p:sp>
          <p:nvSpPr>
            <p:cNvPr id="28706" name="AutoShape 34"/>
            <p:cNvSpPr>
              <a:spLocks noChangeArrowheads="1"/>
            </p:cNvSpPr>
            <p:nvPr/>
          </p:nvSpPr>
          <p:spPr bwMode="auto">
            <a:xfrm rot="10800000">
              <a:off x="3504" y="3157"/>
              <a:ext cx="720" cy="240"/>
            </a:xfrm>
            <a:prstGeom prst="rightArrow">
              <a:avLst>
                <a:gd name="adj1" fmla="val 50000"/>
                <a:gd name="adj2" fmla="val 75000"/>
              </a:avLst>
            </a:prstGeom>
            <a:solidFill>
              <a:srgbClr val="333399"/>
            </a:solidFill>
            <a:ln w="9525">
              <a:solidFill>
                <a:schemeClr val="accent1"/>
              </a:solidFill>
              <a:miter lim="800000"/>
              <a:headEnd/>
              <a:tailEnd/>
            </a:ln>
          </p:spPr>
          <p:txBody>
            <a:bodyPr wrap="none" anchor="ctr"/>
            <a:lstStyle/>
            <a:p>
              <a:endParaRPr lang="en-US"/>
            </a:p>
          </p:txBody>
        </p:sp>
        <p:sp>
          <p:nvSpPr>
            <p:cNvPr id="28707" name="AutoShape 35"/>
            <p:cNvSpPr>
              <a:spLocks noChangeArrowheads="1"/>
            </p:cNvSpPr>
            <p:nvPr/>
          </p:nvSpPr>
          <p:spPr bwMode="auto">
            <a:xfrm rot="10800000">
              <a:off x="1392" y="3109"/>
              <a:ext cx="624" cy="240"/>
            </a:xfrm>
            <a:prstGeom prst="rightArrow">
              <a:avLst>
                <a:gd name="adj1" fmla="val 50000"/>
                <a:gd name="adj2" fmla="val 65000"/>
              </a:avLst>
            </a:prstGeom>
            <a:solidFill>
              <a:srgbClr val="333399"/>
            </a:solidFill>
            <a:ln w="9525">
              <a:solidFill>
                <a:schemeClr val="accent1"/>
              </a:solidFill>
              <a:miter lim="800000"/>
              <a:headEnd/>
              <a:tailEnd/>
            </a:ln>
          </p:spPr>
          <p:txBody>
            <a:bodyPr wrap="none" anchor="ctr"/>
            <a:lstStyle/>
            <a:p>
              <a:endParaRPr lang="en-US"/>
            </a:p>
          </p:txBody>
        </p:sp>
        <p:sp>
          <p:nvSpPr>
            <p:cNvPr id="28708" name="Text Box 36"/>
            <p:cNvSpPr txBox="1">
              <a:spLocks noChangeArrowheads="1"/>
            </p:cNvSpPr>
            <p:nvPr/>
          </p:nvSpPr>
          <p:spPr bwMode="auto">
            <a:xfrm>
              <a:off x="1920" y="3685"/>
              <a:ext cx="2160" cy="270"/>
            </a:xfrm>
            <a:prstGeom prst="rect">
              <a:avLst/>
            </a:prstGeom>
            <a:solidFill>
              <a:srgbClr val="CCFFFF"/>
            </a:solidFill>
            <a:ln w="38100" cap="sq">
              <a:noFill/>
              <a:miter lim="800000"/>
              <a:headEnd type="none" w="sm" len="sm"/>
              <a:tailEnd/>
            </a:ln>
            <a:effectLst/>
          </p:spPr>
          <p:txBody>
            <a:bodyPr>
              <a:spAutoFit/>
            </a:bodyPr>
            <a:lstStyle/>
            <a:p>
              <a:pPr algn="ctr" eaLnBrk="0" hangingPunct="0"/>
              <a:r>
                <a:rPr lang="en-US" sz="1100" b="1">
                  <a:solidFill>
                    <a:srgbClr val="0000CC"/>
                  </a:solidFill>
                </a:rPr>
                <a:t>Present ID Card Referral Slip </a:t>
              </a:r>
            </a:p>
            <a:p>
              <a:pPr algn="ctr" eaLnBrk="0" hangingPunct="0"/>
              <a:r>
                <a:rPr lang="en-US" sz="1100" b="1">
                  <a:solidFill>
                    <a:srgbClr val="0000CC"/>
                  </a:solidFill>
                </a:rPr>
                <a:t>to Accredited Doctor / Diagnostic Facility</a:t>
              </a:r>
              <a:endParaRPr lang="en-US" sz="1500" b="1">
                <a:solidFill>
                  <a:srgbClr val="0000CC"/>
                </a:solidFill>
              </a:endParaRPr>
            </a:p>
          </p:txBody>
        </p:sp>
        <p:sp>
          <p:nvSpPr>
            <p:cNvPr id="28709" name="Text Box 37"/>
            <p:cNvSpPr txBox="1">
              <a:spLocks noChangeArrowheads="1"/>
            </p:cNvSpPr>
            <p:nvPr/>
          </p:nvSpPr>
          <p:spPr bwMode="auto">
            <a:xfrm>
              <a:off x="48" y="3434"/>
              <a:ext cx="1776" cy="482"/>
            </a:xfrm>
            <a:prstGeom prst="rect">
              <a:avLst/>
            </a:prstGeom>
            <a:solidFill>
              <a:srgbClr val="CCFFFF"/>
            </a:solidFill>
            <a:ln w="38100" cap="sq">
              <a:noFill/>
              <a:miter lim="800000"/>
              <a:headEnd type="none" w="sm" len="sm"/>
              <a:tailEnd/>
            </a:ln>
            <a:effectLst/>
          </p:spPr>
          <p:txBody>
            <a:bodyPr>
              <a:spAutoFit/>
            </a:bodyPr>
            <a:lstStyle/>
            <a:p>
              <a:pPr algn="ctr" eaLnBrk="0" hangingPunct="0"/>
              <a:r>
                <a:rPr lang="en-US" sz="1100" b="1">
                  <a:solidFill>
                    <a:srgbClr val="0000CC"/>
                  </a:solidFill>
                </a:rPr>
                <a:t>For Follow-up consultations, Secure referral slip from </a:t>
              </a:r>
            </a:p>
            <a:p>
              <a:pPr algn="ctr" eaLnBrk="0" hangingPunct="0"/>
              <a:r>
                <a:rPr lang="en-US" sz="1100" b="1">
                  <a:solidFill>
                    <a:srgbClr val="0000CC"/>
                  </a:solidFill>
                </a:rPr>
                <a:t>Philcare clinic or Philcare LOA Issuer in Accredited Hospitals </a:t>
              </a:r>
              <a:endParaRPr lang="en-US" sz="1100" b="1"/>
            </a:p>
          </p:txBody>
        </p:sp>
        <p:sp>
          <p:nvSpPr>
            <p:cNvPr id="28710" name="Text Box 38"/>
            <p:cNvSpPr txBox="1">
              <a:spLocks noChangeArrowheads="1"/>
            </p:cNvSpPr>
            <p:nvPr/>
          </p:nvSpPr>
          <p:spPr bwMode="auto">
            <a:xfrm>
              <a:off x="1407" y="1136"/>
              <a:ext cx="428" cy="202"/>
            </a:xfrm>
            <a:prstGeom prst="rect">
              <a:avLst/>
            </a:prstGeom>
            <a:noFill/>
            <a:ln w="9525">
              <a:noFill/>
              <a:miter lim="800000"/>
              <a:headEnd/>
              <a:tailEnd/>
            </a:ln>
          </p:spPr>
          <p:txBody>
            <a:bodyPr wrap="none">
              <a:spAutoFit/>
            </a:bodyPr>
            <a:lstStyle/>
            <a:p>
              <a:pPr eaLnBrk="0" hangingPunct="0"/>
              <a:r>
                <a:rPr lang="en-US" sz="1500" b="1">
                  <a:solidFill>
                    <a:srgbClr val="000099"/>
                  </a:solidFill>
                </a:rPr>
                <a:t>Go to</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762000" y="76200"/>
            <a:ext cx="7772400" cy="1295400"/>
          </a:xfrm>
          <a:prstGeom prst="rect">
            <a:avLst/>
          </a:prstGeom>
          <a:noFill/>
          <a:ln w="9525">
            <a:noFill/>
            <a:miter lim="800000"/>
            <a:headEnd/>
            <a:tailEnd/>
          </a:ln>
          <a:effectLst/>
        </p:spPr>
        <p:txBody>
          <a:bodyPr anchor="ctr"/>
          <a:lstStyle/>
          <a:p>
            <a:pPr algn="ctr" eaLnBrk="0" hangingPunct="0"/>
            <a:r>
              <a:rPr lang="en-US" sz="4400">
                <a:solidFill>
                  <a:srgbClr val="FC3C16"/>
                </a:solidFill>
                <a:effectLst>
                  <a:outerShdw blurRad="38100" dist="38100" dir="2700000" algn="tl">
                    <a:srgbClr val="C0C0C0"/>
                  </a:outerShdw>
                </a:effectLst>
                <a:latin typeface="Calibri" pitchFamily="34" charset="0"/>
              </a:rPr>
              <a:t>Outpatient Procedures</a:t>
            </a:r>
            <a:br>
              <a:rPr lang="en-US" sz="4400">
                <a:solidFill>
                  <a:srgbClr val="FC3C16"/>
                </a:solidFill>
                <a:effectLst>
                  <a:outerShdw blurRad="38100" dist="38100" dir="2700000" algn="tl">
                    <a:srgbClr val="C0C0C0"/>
                  </a:outerShdw>
                </a:effectLst>
                <a:latin typeface="Calibri" pitchFamily="34" charset="0"/>
              </a:rPr>
            </a:br>
            <a:r>
              <a:rPr lang="en-US" sz="4400" b="1">
                <a:solidFill>
                  <a:srgbClr val="FC3C16"/>
                </a:solidFill>
                <a:effectLst>
                  <a:outerShdw blurRad="38100" dist="38100" dir="2700000" algn="tl">
                    <a:srgbClr val="C0C0C0"/>
                  </a:outerShdw>
                </a:effectLst>
                <a:latin typeface="Calibri" pitchFamily="34" charset="0"/>
              </a:rPr>
              <a:t>PhilHealth Reminder</a:t>
            </a:r>
            <a:endParaRPr lang="en-US" sz="4400">
              <a:solidFill>
                <a:srgbClr val="FC3C16"/>
              </a:solidFill>
              <a:effectLst>
                <a:outerShdw blurRad="38100" dist="38100" dir="2700000" algn="tl">
                  <a:srgbClr val="C0C0C0"/>
                </a:outerShdw>
              </a:effectLst>
              <a:latin typeface="Calibri" pitchFamily="34" charset="0"/>
            </a:endParaRPr>
          </a:p>
        </p:txBody>
      </p:sp>
      <p:sp>
        <p:nvSpPr>
          <p:cNvPr id="78851" name="Rectangle 3"/>
          <p:cNvSpPr>
            <a:spLocks noChangeArrowheads="1"/>
          </p:cNvSpPr>
          <p:nvPr/>
        </p:nvSpPr>
        <p:spPr bwMode="auto">
          <a:xfrm>
            <a:off x="609600" y="1676400"/>
            <a:ext cx="7924800" cy="4267200"/>
          </a:xfrm>
          <a:prstGeom prst="rect">
            <a:avLst/>
          </a:prstGeom>
          <a:solidFill>
            <a:srgbClr val="FF9966"/>
          </a:solidFill>
          <a:ln w="9525">
            <a:noFill/>
            <a:miter lim="800000"/>
            <a:headEnd/>
            <a:tailEnd/>
          </a:ln>
          <a:effectLst/>
        </p:spPr>
        <p:txBody>
          <a:bodyPr/>
          <a:lstStyle/>
          <a:p>
            <a:pPr marL="342900" indent="-342900" eaLnBrk="0" hangingPunct="0">
              <a:lnSpc>
                <a:spcPct val="80000"/>
              </a:lnSpc>
              <a:spcBef>
                <a:spcPct val="20000"/>
              </a:spcBef>
              <a:buFont typeface="Arial" charset="0"/>
              <a:buNone/>
            </a:pPr>
            <a:r>
              <a:rPr lang="en-US" sz="2400" b="1">
                <a:solidFill>
                  <a:srgbClr val="0000FF"/>
                </a:solidFill>
                <a:latin typeface="Calibri" pitchFamily="34" charset="0"/>
              </a:rPr>
              <a:t>File PHILHEALTH for outpatient procedures performed in special units such as, but not limited to, operating room, emergency room and for special procedures </a:t>
            </a:r>
          </a:p>
          <a:p>
            <a:pPr marL="342900" indent="-342900" eaLnBrk="0" hangingPunct="0">
              <a:lnSpc>
                <a:spcPct val="80000"/>
              </a:lnSpc>
              <a:spcBef>
                <a:spcPct val="20000"/>
              </a:spcBef>
              <a:buFont typeface="Arial" charset="0"/>
              <a:buNone/>
            </a:pPr>
            <a:endParaRPr lang="en-US" sz="2400" b="1">
              <a:solidFill>
                <a:srgbClr val="0000FF"/>
              </a:solidFill>
              <a:latin typeface="Calibri" pitchFamily="34" charset="0"/>
            </a:endParaRPr>
          </a:p>
          <a:p>
            <a:pPr marL="1600200" lvl="3" indent="-228600" eaLnBrk="0" hangingPunct="0">
              <a:lnSpc>
                <a:spcPct val="80000"/>
              </a:lnSpc>
              <a:spcBef>
                <a:spcPct val="20000"/>
              </a:spcBef>
              <a:buFont typeface="Arial" charset="0"/>
              <a:buNone/>
            </a:pPr>
            <a:r>
              <a:rPr lang="en-US" sz="2400" b="1">
                <a:solidFill>
                  <a:srgbClr val="0000FF"/>
                </a:solidFill>
                <a:latin typeface="Calibri" pitchFamily="34" charset="0"/>
              </a:rPr>
              <a:t>Examples: </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Cataract</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Excision / Biopsy of mass, </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Endoscopy</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Chemotherapy</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Dialysis</a:t>
            </a:r>
          </a:p>
          <a:p>
            <a:pPr marL="2057400" lvl="4" indent="-228600" eaLnBrk="0" hangingPunct="0">
              <a:lnSpc>
                <a:spcPct val="80000"/>
              </a:lnSpc>
              <a:spcBef>
                <a:spcPct val="20000"/>
              </a:spcBef>
              <a:buFont typeface="Arial" charset="0"/>
              <a:buNone/>
            </a:pPr>
            <a:r>
              <a:rPr lang="en-US" sz="2400" b="1">
                <a:solidFill>
                  <a:srgbClr val="0000FF"/>
                </a:solidFill>
                <a:latin typeface="Calibri" pitchFamily="34" charset="0"/>
              </a:rPr>
              <a:t>Outpatient surgery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228600" y="152400"/>
            <a:ext cx="1600200" cy="1089025"/>
          </a:xfrm>
          <a:prstGeom prst="rect">
            <a:avLst/>
          </a:prstGeom>
          <a:noFill/>
          <a:ln w="52070">
            <a:noFill/>
            <a:miter lim="800000"/>
            <a:headEnd/>
            <a:tailEnd/>
          </a:ln>
          <a:effectLst/>
        </p:spPr>
      </p:pic>
      <p:sp>
        <p:nvSpPr>
          <p:cNvPr id="65539" name="Rectangle 3"/>
          <p:cNvSpPr>
            <a:spLocks noChangeArrowheads="1"/>
          </p:cNvSpPr>
          <p:nvPr/>
        </p:nvSpPr>
        <p:spPr bwMode="auto">
          <a:xfrm>
            <a:off x="228600" y="228600"/>
            <a:ext cx="7772400" cy="838200"/>
          </a:xfrm>
          <a:prstGeom prst="rect">
            <a:avLst/>
          </a:prstGeom>
          <a:noFill/>
          <a:ln w="9525">
            <a:noFill/>
            <a:miter lim="800000"/>
            <a:headEnd/>
            <a:tailEnd/>
          </a:ln>
          <a:effectLst/>
        </p:spPr>
        <p:txBody>
          <a:bodyPr anchor="ctr"/>
          <a:lstStyle/>
          <a:p>
            <a:pPr algn="r" eaLnBrk="0" hangingPunct="0"/>
            <a:r>
              <a:rPr lang="en-US" sz="4400">
                <a:solidFill>
                  <a:srgbClr val="FC3C16"/>
                </a:solidFill>
                <a:effectLst>
                  <a:outerShdw blurRad="38100" dist="38100" dir="2700000" algn="tl">
                    <a:srgbClr val="C0C0C0"/>
                  </a:outerShdw>
                </a:effectLst>
                <a:latin typeface="Calibri" pitchFamily="34" charset="0"/>
              </a:rPr>
              <a:t>Inpatient Benefit</a:t>
            </a:r>
          </a:p>
        </p:txBody>
      </p:sp>
      <p:sp>
        <p:nvSpPr>
          <p:cNvPr id="65540" name="Rectangle 4"/>
          <p:cNvSpPr>
            <a:spLocks noChangeArrowheads="1"/>
          </p:cNvSpPr>
          <p:nvPr/>
        </p:nvSpPr>
        <p:spPr bwMode="auto">
          <a:xfrm>
            <a:off x="304800" y="1447800"/>
            <a:ext cx="8534400" cy="4953000"/>
          </a:xfrm>
          <a:prstGeom prst="rect">
            <a:avLst/>
          </a:prstGeom>
          <a:noFill/>
          <a:ln w="9525">
            <a:noFill/>
            <a:miter lim="800000"/>
            <a:headEnd/>
            <a:tailEnd/>
          </a:ln>
          <a:effectLst/>
        </p:spPr>
        <p:txBody>
          <a:bodyPr/>
          <a:lstStyle/>
          <a:p>
            <a:pPr marL="342900" indent="-342900" eaLnBrk="0" hangingPunct="0">
              <a:lnSpc>
                <a:spcPct val="80000"/>
              </a:lnSpc>
              <a:spcBef>
                <a:spcPct val="20000"/>
              </a:spcBef>
              <a:spcAft>
                <a:spcPct val="20000"/>
              </a:spcAft>
              <a:buClr>
                <a:schemeClr val="tx1"/>
              </a:buClr>
              <a:buFont typeface="Arial" charset="0"/>
              <a:buChar char="•"/>
            </a:pPr>
            <a:endParaRPr lang="en-US" sz="2000" b="1" dirty="0">
              <a:solidFill>
                <a:srgbClr val="0000FF"/>
              </a:solidFill>
              <a:latin typeface="Calibri" pitchFamily="34" charset="0"/>
            </a:endParaRP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Services of affiliated physicians including surgical services</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Room and board according to type of plan</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General nursing service</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Use of operating and recovery rooms</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Anesthesia and its administration  </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Drugs and medications for use during confinement</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Confinement in ICU up to the maximum limits </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Oxygen and its administration</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Dressing, plaster casts and other medical supplies</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Laboratory test, x-rays and necessary diagnostic services</a:t>
            </a:r>
          </a:p>
          <a:p>
            <a:pPr marL="342900" indent="-342900" eaLnBrk="0" hangingPunct="0">
              <a:lnSpc>
                <a:spcPct val="80000"/>
              </a:lnSpc>
              <a:spcBef>
                <a:spcPct val="20000"/>
              </a:spcBef>
              <a:spcAft>
                <a:spcPct val="20000"/>
              </a:spcAft>
              <a:buClr>
                <a:schemeClr val="tx1"/>
              </a:buClr>
              <a:buFont typeface="Arial" charset="0"/>
              <a:buChar char="•"/>
            </a:pPr>
            <a:r>
              <a:rPr lang="en-US" b="1" dirty="0">
                <a:solidFill>
                  <a:srgbClr val="0000FF"/>
                </a:solidFill>
                <a:latin typeface="Calibri" pitchFamily="34" charset="0"/>
              </a:rPr>
              <a:t>Transfusion of blood and other blood elements (except cost of blood screening)</a:t>
            </a:r>
          </a:p>
          <a:p>
            <a:pPr marL="342900" indent="-342900" eaLnBrk="0" hangingPunct="0">
              <a:lnSpc>
                <a:spcPct val="80000"/>
              </a:lnSpc>
              <a:spcBef>
                <a:spcPct val="20000"/>
              </a:spcBef>
              <a:spcAft>
                <a:spcPct val="20000"/>
              </a:spcAft>
              <a:buClr>
                <a:schemeClr val="tx1"/>
              </a:buClr>
              <a:buFont typeface="Arial" charset="0"/>
              <a:buNone/>
            </a:pPr>
            <a:endParaRPr lang="en-US" sz="2000" b="1" dirty="0">
              <a:solidFill>
                <a:srgbClr val="0000FF"/>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6200" y="76200"/>
            <a:ext cx="9144000" cy="1143000"/>
          </a:xfrm>
          <a:prstGeom prst="rect">
            <a:avLst/>
          </a:prstGeom>
          <a:noFill/>
          <a:ln w="9525">
            <a:noFill/>
            <a:miter lim="800000"/>
            <a:headEnd/>
            <a:tailEnd/>
          </a:ln>
          <a:effectLst/>
        </p:spPr>
        <p:txBody>
          <a:bodyPr anchor="ctr"/>
          <a:lstStyle/>
          <a:p>
            <a:pPr algn="ctr" eaLnBrk="0" hangingPunct="0"/>
            <a:r>
              <a:rPr lang="en-US" sz="3600">
                <a:solidFill>
                  <a:srgbClr val="FC3C16"/>
                </a:solidFill>
                <a:effectLst>
                  <a:outerShdw blurRad="38100" dist="38100" dir="2700000" algn="tl">
                    <a:srgbClr val="C0C0C0"/>
                  </a:outerShdw>
                </a:effectLst>
                <a:latin typeface="Calibri" pitchFamily="34" charset="0"/>
              </a:rPr>
              <a:t>Availment Procedure</a:t>
            </a:r>
            <a:br>
              <a:rPr lang="en-US" sz="3600">
                <a:solidFill>
                  <a:srgbClr val="FC3C16"/>
                </a:solidFill>
                <a:effectLst>
                  <a:outerShdw blurRad="38100" dist="38100" dir="2700000" algn="tl">
                    <a:srgbClr val="C0C0C0"/>
                  </a:outerShdw>
                </a:effectLst>
                <a:latin typeface="Calibri" pitchFamily="34" charset="0"/>
              </a:rPr>
            </a:br>
            <a:r>
              <a:rPr lang="en-US" sz="3600">
                <a:solidFill>
                  <a:srgbClr val="FC3C16"/>
                </a:solidFill>
                <a:effectLst>
                  <a:outerShdw blurRad="38100" dist="38100" dir="2700000" algn="tl">
                    <a:srgbClr val="C0C0C0"/>
                  </a:outerShdw>
                </a:effectLst>
                <a:latin typeface="Calibri" pitchFamily="34" charset="0"/>
              </a:rPr>
              <a:t>In-Patient Care </a:t>
            </a:r>
            <a:r>
              <a:rPr lang="en-US" sz="3200">
                <a:solidFill>
                  <a:srgbClr val="FC3C16"/>
                </a:solidFill>
                <a:effectLst>
                  <a:outerShdw blurRad="38100" dist="38100" dir="2700000" algn="tl">
                    <a:srgbClr val="C0C0C0"/>
                  </a:outerShdw>
                </a:effectLst>
                <a:latin typeface="Calibri" pitchFamily="34" charset="0"/>
              </a:rPr>
              <a:t>(Scheduled Confinement)</a:t>
            </a:r>
          </a:p>
        </p:txBody>
      </p:sp>
      <p:grpSp>
        <p:nvGrpSpPr>
          <p:cNvPr id="64515" name="Group 3"/>
          <p:cNvGrpSpPr>
            <a:grpSpLocks/>
          </p:cNvGrpSpPr>
          <p:nvPr/>
        </p:nvGrpSpPr>
        <p:grpSpPr bwMode="auto">
          <a:xfrm>
            <a:off x="152400" y="1371600"/>
            <a:ext cx="8839200" cy="4756150"/>
            <a:chOff x="96" y="1036"/>
            <a:chExt cx="5568" cy="2996"/>
          </a:xfrm>
        </p:grpSpPr>
        <p:sp>
          <p:nvSpPr>
            <p:cNvPr id="64516" name="Text Box 4"/>
            <p:cNvSpPr txBox="1">
              <a:spLocks noChangeArrowheads="1"/>
            </p:cNvSpPr>
            <p:nvPr/>
          </p:nvSpPr>
          <p:spPr bwMode="auto">
            <a:xfrm>
              <a:off x="240" y="2064"/>
              <a:ext cx="1008" cy="192"/>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Philcare Member</a:t>
              </a:r>
            </a:p>
          </p:txBody>
        </p:sp>
        <p:sp>
          <p:nvSpPr>
            <p:cNvPr id="64517" name="Text Box 5"/>
            <p:cNvSpPr txBox="1">
              <a:spLocks noChangeArrowheads="1"/>
            </p:cNvSpPr>
            <p:nvPr/>
          </p:nvSpPr>
          <p:spPr bwMode="auto">
            <a:xfrm>
              <a:off x="1440" y="1950"/>
              <a:ext cx="1824" cy="376"/>
            </a:xfrm>
            <a:prstGeom prst="rect">
              <a:avLst/>
            </a:prstGeom>
            <a:solidFill>
              <a:srgbClr val="CCFFFF"/>
            </a:solidFill>
            <a:ln w="9525">
              <a:noFill/>
              <a:miter lim="800000"/>
              <a:headEnd/>
              <a:tailEnd/>
            </a:ln>
          </p:spPr>
          <p:txBody>
            <a:bodyPr>
              <a:spAutoFit/>
            </a:bodyPr>
            <a:lstStyle/>
            <a:p>
              <a:pPr algn="ctr" eaLnBrk="0" hangingPunct="0"/>
              <a:r>
                <a:rPr lang="en-US" sz="1100" b="1">
                  <a:solidFill>
                    <a:srgbClr val="0000CC"/>
                  </a:solidFill>
                </a:rPr>
                <a:t>Go to Accredited Physicians or Coordinators in the Hospital</a:t>
              </a:r>
            </a:p>
            <a:p>
              <a:pPr algn="ctr" eaLnBrk="0" hangingPunct="0"/>
              <a:endParaRPr lang="en-US" sz="1100" b="1">
                <a:solidFill>
                  <a:srgbClr val="0000CC"/>
                </a:solidFill>
                <a:latin typeface="Comic Sans MS" pitchFamily="66" charset="0"/>
              </a:endParaRPr>
            </a:p>
          </p:txBody>
        </p:sp>
        <p:grpSp>
          <p:nvGrpSpPr>
            <p:cNvPr id="64518" name="Group 6"/>
            <p:cNvGrpSpPr>
              <a:grpSpLocks/>
            </p:cNvGrpSpPr>
            <p:nvPr/>
          </p:nvGrpSpPr>
          <p:grpSpPr bwMode="auto">
            <a:xfrm>
              <a:off x="432" y="1248"/>
              <a:ext cx="672" cy="672"/>
              <a:chOff x="432" y="960"/>
              <a:chExt cx="672" cy="672"/>
            </a:xfrm>
          </p:grpSpPr>
          <p:sp>
            <p:nvSpPr>
              <p:cNvPr id="64519" name="Rectangle 7"/>
              <p:cNvSpPr>
                <a:spLocks noChangeArrowheads="1"/>
              </p:cNvSpPr>
              <p:nvPr/>
            </p:nvSpPr>
            <p:spPr bwMode="auto">
              <a:xfrm>
                <a:off x="432" y="960"/>
                <a:ext cx="672" cy="672"/>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20" name="Freeform 8"/>
              <p:cNvSpPr>
                <a:spLocks/>
              </p:cNvSpPr>
              <p:nvPr/>
            </p:nvSpPr>
            <p:spPr bwMode="auto">
              <a:xfrm>
                <a:off x="786" y="1106"/>
                <a:ext cx="260" cy="482"/>
              </a:xfrm>
              <a:custGeom>
                <a:avLst/>
                <a:gdLst/>
                <a:ahLst/>
                <a:cxnLst>
                  <a:cxn ang="0">
                    <a:pos x="885" y="14"/>
                  </a:cxn>
                  <a:cxn ang="0">
                    <a:pos x="925" y="55"/>
                  </a:cxn>
                  <a:cxn ang="0">
                    <a:pos x="944" y="85"/>
                  </a:cxn>
                  <a:cxn ang="0">
                    <a:pos x="1112" y="945"/>
                  </a:cxn>
                  <a:cxn ang="0">
                    <a:pos x="1107" y="967"/>
                  </a:cxn>
                  <a:cxn ang="0">
                    <a:pos x="1096" y="987"/>
                  </a:cxn>
                  <a:cxn ang="0">
                    <a:pos x="1083" y="1003"/>
                  </a:cxn>
                  <a:cxn ang="0">
                    <a:pos x="1066" y="1014"/>
                  </a:cxn>
                  <a:cxn ang="0">
                    <a:pos x="1044" y="1021"/>
                  </a:cxn>
                  <a:cxn ang="0">
                    <a:pos x="1024" y="1021"/>
                  </a:cxn>
                  <a:cxn ang="0">
                    <a:pos x="1003" y="1018"/>
                  </a:cxn>
                  <a:cxn ang="0">
                    <a:pos x="984" y="1007"/>
                  </a:cxn>
                  <a:cxn ang="0">
                    <a:pos x="969" y="993"/>
                  </a:cxn>
                  <a:cxn ang="0">
                    <a:pos x="957" y="973"/>
                  </a:cxn>
                  <a:cxn ang="0">
                    <a:pos x="948" y="939"/>
                  </a:cxn>
                  <a:cxn ang="0">
                    <a:pos x="821" y="2184"/>
                  </a:cxn>
                  <a:cxn ang="0">
                    <a:pos x="812" y="2210"/>
                  </a:cxn>
                  <a:cxn ang="0">
                    <a:pos x="796" y="2235"/>
                  </a:cxn>
                  <a:cxn ang="0">
                    <a:pos x="776" y="2254"/>
                  </a:cxn>
                  <a:cxn ang="0">
                    <a:pos x="752" y="2267"/>
                  </a:cxn>
                  <a:cxn ang="0">
                    <a:pos x="724" y="2274"/>
                  </a:cxn>
                  <a:cxn ang="0">
                    <a:pos x="697" y="2272"/>
                  </a:cxn>
                  <a:cxn ang="0">
                    <a:pos x="670" y="2263"/>
                  </a:cxn>
                  <a:cxn ang="0">
                    <a:pos x="648" y="2248"/>
                  </a:cxn>
                  <a:cxn ang="0">
                    <a:pos x="629" y="2229"/>
                  </a:cxn>
                  <a:cxn ang="0">
                    <a:pos x="618" y="2201"/>
                  </a:cxn>
                  <a:cxn ang="0">
                    <a:pos x="614" y="2174"/>
                  </a:cxn>
                  <a:cxn ang="0">
                    <a:pos x="555" y="1240"/>
                  </a:cxn>
                  <a:cxn ang="0">
                    <a:pos x="498" y="2175"/>
                  </a:cxn>
                  <a:cxn ang="0">
                    <a:pos x="490" y="2203"/>
                  </a:cxn>
                  <a:cxn ang="0">
                    <a:pos x="475" y="2226"/>
                  </a:cxn>
                  <a:cxn ang="0">
                    <a:pos x="455" y="2246"/>
                  </a:cxn>
                  <a:cxn ang="0">
                    <a:pos x="431" y="2258"/>
                  </a:cxn>
                  <a:cxn ang="0">
                    <a:pos x="405" y="2264"/>
                  </a:cxn>
                  <a:cxn ang="0">
                    <a:pos x="377" y="2263"/>
                  </a:cxn>
                  <a:cxn ang="0">
                    <a:pos x="351" y="2254"/>
                  </a:cxn>
                  <a:cxn ang="0">
                    <a:pos x="328" y="2240"/>
                  </a:cxn>
                  <a:cxn ang="0">
                    <a:pos x="310" y="2217"/>
                  </a:cxn>
                  <a:cxn ang="0">
                    <a:pos x="296" y="2194"/>
                  </a:cxn>
                  <a:cxn ang="0">
                    <a:pos x="292" y="341"/>
                  </a:cxn>
                  <a:cxn ang="0">
                    <a:pos x="155" y="957"/>
                  </a:cxn>
                  <a:cxn ang="0">
                    <a:pos x="146" y="977"/>
                  </a:cxn>
                  <a:cxn ang="0">
                    <a:pos x="131" y="993"/>
                  </a:cxn>
                  <a:cxn ang="0">
                    <a:pos x="113" y="1005"/>
                  </a:cxn>
                  <a:cxn ang="0">
                    <a:pos x="93" y="1012"/>
                  </a:cxn>
                  <a:cxn ang="0">
                    <a:pos x="72" y="1013"/>
                  </a:cxn>
                  <a:cxn ang="0">
                    <a:pos x="52" y="1008"/>
                  </a:cxn>
                  <a:cxn ang="0">
                    <a:pos x="33" y="998"/>
                  </a:cxn>
                  <a:cxn ang="0">
                    <a:pos x="17" y="983"/>
                  </a:cxn>
                  <a:cxn ang="0">
                    <a:pos x="7" y="965"/>
                  </a:cxn>
                  <a:cxn ang="0">
                    <a:pos x="0" y="944"/>
                  </a:cxn>
                  <a:cxn ang="0">
                    <a:pos x="159" y="97"/>
                  </a:cxn>
                  <a:cxn ang="0">
                    <a:pos x="178" y="58"/>
                  </a:cxn>
                  <a:cxn ang="0">
                    <a:pos x="215" y="17"/>
                  </a:cxn>
                  <a:cxn ang="0">
                    <a:pos x="263" y="0"/>
                  </a:cxn>
                </a:cxnLst>
                <a:rect l="0" t="0" r="r" b="b"/>
                <a:pathLst>
                  <a:path w="1112" h="2274">
                    <a:moveTo>
                      <a:pt x="847" y="0"/>
                    </a:moveTo>
                    <a:lnTo>
                      <a:pt x="867" y="5"/>
                    </a:lnTo>
                    <a:lnTo>
                      <a:pt x="885" y="14"/>
                    </a:lnTo>
                    <a:lnTo>
                      <a:pt x="897" y="24"/>
                    </a:lnTo>
                    <a:lnTo>
                      <a:pt x="916" y="43"/>
                    </a:lnTo>
                    <a:lnTo>
                      <a:pt x="925" y="55"/>
                    </a:lnTo>
                    <a:lnTo>
                      <a:pt x="935" y="66"/>
                    </a:lnTo>
                    <a:lnTo>
                      <a:pt x="936" y="73"/>
                    </a:lnTo>
                    <a:lnTo>
                      <a:pt x="944" y="85"/>
                    </a:lnTo>
                    <a:lnTo>
                      <a:pt x="952" y="107"/>
                    </a:lnTo>
                    <a:lnTo>
                      <a:pt x="1112" y="940"/>
                    </a:lnTo>
                    <a:lnTo>
                      <a:pt x="1112" y="945"/>
                    </a:lnTo>
                    <a:lnTo>
                      <a:pt x="1111" y="953"/>
                    </a:lnTo>
                    <a:lnTo>
                      <a:pt x="1108" y="961"/>
                    </a:lnTo>
                    <a:lnTo>
                      <a:pt x="1107" y="967"/>
                    </a:lnTo>
                    <a:lnTo>
                      <a:pt x="1104" y="973"/>
                    </a:lnTo>
                    <a:lnTo>
                      <a:pt x="1100" y="981"/>
                    </a:lnTo>
                    <a:lnTo>
                      <a:pt x="1096" y="987"/>
                    </a:lnTo>
                    <a:lnTo>
                      <a:pt x="1094" y="993"/>
                    </a:lnTo>
                    <a:lnTo>
                      <a:pt x="1088" y="998"/>
                    </a:lnTo>
                    <a:lnTo>
                      <a:pt x="1083" y="1003"/>
                    </a:lnTo>
                    <a:lnTo>
                      <a:pt x="1076" y="1007"/>
                    </a:lnTo>
                    <a:lnTo>
                      <a:pt x="1071" y="1012"/>
                    </a:lnTo>
                    <a:lnTo>
                      <a:pt x="1066" y="1014"/>
                    </a:lnTo>
                    <a:lnTo>
                      <a:pt x="1059" y="1018"/>
                    </a:lnTo>
                    <a:lnTo>
                      <a:pt x="1051" y="1019"/>
                    </a:lnTo>
                    <a:lnTo>
                      <a:pt x="1044" y="1021"/>
                    </a:lnTo>
                    <a:lnTo>
                      <a:pt x="1037" y="1021"/>
                    </a:lnTo>
                    <a:lnTo>
                      <a:pt x="1031" y="1023"/>
                    </a:lnTo>
                    <a:lnTo>
                      <a:pt x="1024" y="1021"/>
                    </a:lnTo>
                    <a:lnTo>
                      <a:pt x="1016" y="1021"/>
                    </a:lnTo>
                    <a:lnTo>
                      <a:pt x="1009" y="1019"/>
                    </a:lnTo>
                    <a:lnTo>
                      <a:pt x="1003" y="1018"/>
                    </a:lnTo>
                    <a:lnTo>
                      <a:pt x="996" y="1014"/>
                    </a:lnTo>
                    <a:lnTo>
                      <a:pt x="991" y="1012"/>
                    </a:lnTo>
                    <a:lnTo>
                      <a:pt x="984" y="1007"/>
                    </a:lnTo>
                    <a:lnTo>
                      <a:pt x="979" y="1003"/>
                    </a:lnTo>
                    <a:lnTo>
                      <a:pt x="973" y="998"/>
                    </a:lnTo>
                    <a:lnTo>
                      <a:pt x="969" y="993"/>
                    </a:lnTo>
                    <a:lnTo>
                      <a:pt x="965" y="987"/>
                    </a:lnTo>
                    <a:lnTo>
                      <a:pt x="961" y="981"/>
                    </a:lnTo>
                    <a:lnTo>
                      <a:pt x="957" y="973"/>
                    </a:lnTo>
                    <a:lnTo>
                      <a:pt x="956" y="966"/>
                    </a:lnTo>
                    <a:lnTo>
                      <a:pt x="955" y="961"/>
                    </a:lnTo>
                    <a:lnTo>
                      <a:pt x="948" y="939"/>
                    </a:lnTo>
                    <a:lnTo>
                      <a:pt x="823" y="351"/>
                    </a:lnTo>
                    <a:lnTo>
                      <a:pt x="823" y="2175"/>
                    </a:lnTo>
                    <a:lnTo>
                      <a:pt x="821" y="2184"/>
                    </a:lnTo>
                    <a:lnTo>
                      <a:pt x="820" y="2193"/>
                    </a:lnTo>
                    <a:lnTo>
                      <a:pt x="816" y="2203"/>
                    </a:lnTo>
                    <a:lnTo>
                      <a:pt x="812" y="2210"/>
                    </a:lnTo>
                    <a:lnTo>
                      <a:pt x="806" y="2220"/>
                    </a:lnTo>
                    <a:lnTo>
                      <a:pt x="801" y="2229"/>
                    </a:lnTo>
                    <a:lnTo>
                      <a:pt x="796" y="2235"/>
                    </a:lnTo>
                    <a:lnTo>
                      <a:pt x="789" y="2242"/>
                    </a:lnTo>
                    <a:lnTo>
                      <a:pt x="782" y="2248"/>
                    </a:lnTo>
                    <a:lnTo>
                      <a:pt x="776" y="2254"/>
                    </a:lnTo>
                    <a:lnTo>
                      <a:pt x="768" y="2259"/>
                    </a:lnTo>
                    <a:lnTo>
                      <a:pt x="760" y="2263"/>
                    </a:lnTo>
                    <a:lnTo>
                      <a:pt x="752" y="2267"/>
                    </a:lnTo>
                    <a:lnTo>
                      <a:pt x="742" y="2271"/>
                    </a:lnTo>
                    <a:lnTo>
                      <a:pt x="733" y="2272"/>
                    </a:lnTo>
                    <a:lnTo>
                      <a:pt x="724" y="2274"/>
                    </a:lnTo>
                    <a:lnTo>
                      <a:pt x="716" y="2274"/>
                    </a:lnTo>
                    <a:lnTo>
                      <a:pt x="706" y="2274"/>
                    </a:lnTo>
                    <a:lnTo>
                      <a:pt x="697" y="2272"/>
                    </a:lnTo>
                    <a:lnTo>
                      <a:pt x="688" y="2271"/>
                    </a:lnTo>
                    <a:lnTo>
                      <a:pt x="678" y="2267"/>
                    </a:lnTo>
                    <a:lnTo>
                      <a:pt x="670" y="2263"/>
                    </a:lnTo>
                    <a:lnTo>
                      <a:pt x="662" y="2259"/>
                    </a:lnTo>
                    <a:lnTo>
                      <a:pt x="656" y="2254"/>
                    </a:lnTo>
                    <a:lnTo>
                      <a:pt x="648" y="2248"/>
                    </a:lnTo>
                    <a:lnTo>
                      <a:pt x="641" y="2242"/>
                    </a:lnTo>
                    <a:lnTo>
                      <a:pt x="634" y="2235"/>
                    </a:lnTo>
                    <a:lnTo>
                      <a:pt x="629" y="2229"/>
                    </a:lnTo>
                    <a:lnTo>
                      <a:pt x="625" y="2220"/>
                    </a:lnTo>
                    <a:lnTo>
                      <a:pt x="621" y="2211"/>
                    </a:lnTo>
                    <a:lnTo>
                      <a:pt x="618" y="2201"/>
                    </a:lnTo>
                    <a:lnTo>
                      <a:pt x="617" y="2193"/>
                    </a:lnTo>
                    <a:lnTo>
                      <a:pt x="614" y="2184"/>
                    </a:lnTo>
                    <a:lnTo>
                      <a:pt x="614" y="2174"/>
                    </a:lnTo>
                    <a:lnTo>
                      <a:pt x="613" y="2154"/>
                    </a:lnTo>
                    <a:lnTo>
                      <a:pt x="554" y="1243"/>
                    </a:lnTo>
                    <a:lnTo>
                      <a:pt x="555" y="1240"/>
                    </a:lnTo>
                    <a:lnTo>
                      <a:pt x="501" y="2140"/>
                    </a:lnTo>
                    <a:lnTo>
                      <a:pt x="499" y="2165"/>
                    </a:lnTo>
                    <a:lnTo>
                      <a:pt x="498" y="2175"/>
                    </a:lnTo>
                    <a:lnTo>
                      <a:pt x="497" y="2184"/>
                    </a:lnTo>
                    <a:lnTo>
                      <a:pt x="493" y="2193"/>
                    </a:lnTo>
                    <a:lnTo>
                      <a:pt x="490" y="2203"/>
                    </a:lnTo>
                    <a:lnTo>
                      <a:pt x="486" y="2210"/>
                    </a:lnTo>
                    <a:lnTo>
                      <a:pt x="481" y="2217"/>
                    </a:lnTo>
                    <a:lnTo>
                      <a:pt x="475" y="2226"/>
                    </a:lnTo>
                    <a:lnTo>
                      <a:pt x="469" y="2233"/>
                    </a:lnTo>
                    <a:lnTo>
                      <a:pt x="462" y="2240"/>
                    </a:lnTo>
                    <a:lnTo>
                      <a:pt x="455" y="2246"/>
                    </a:lnTo>
                    <a:lnTo>
                      <a:pt x="447" y="2251"/>
                    </a:lnTo>
                    <a:lnTo>
                      <a:pt x="439" y="2254"/>
                    </a:lnTo>
                    <a:lnTo>
                      <a:pt x="431" y="2258"/>
                    </a:lnTo>
                    <a:lnTo>
                      <a:pt x="423" y="2261"/>
                    </a:lnTo>
                    <a:lnTo>
                      <a:pt x="414" y="2263"/>
                    </a:lnTo>
                    <a:lnTo>
                      <a:pt x="405" y="2264"/>
                    </a:lnTo>
                    <a:lnTo>
                      <a:pt x="395" y="2264"/>
                    </a:lnTo>
                    <a:lnTo>
                      <a:pt x="386" y="2264"/>
                    </a:lnTo>
                    <a:lnTo>
                      <a:pt x="377" y="2263"/>
                    </a:lnTo>
                    <a:lnTo>
                      <a:pt x="369" y="2261"/>
                    </a:lnTo>
                    <a:lnTo>
                      <a:pt x="359" y="2258"/>
                    </a:lnTo>
                    <a:lnTo>
                      <a:pt x="351" y="2254"/>
                    </a:lnTo>
                    <a:lnTo>
                      <a:pt x="342" y="2251"/>
                    </a:lnTo>
                    <a:lnTo>
                      <a:pt x="335" y="2246"/>
                    </a:lnTo>
                    <a:lnTo>
                      <a:pt x="328" y="2240"/>
                    </a:lnTo>
                    <a:lnTo>
                      <a:pt x="320" y="2233"/>
                    </a:lnTo>
                    <a:lnTo>
                      <a:pt x="315" y="2226"/>
                    </a:lnTo>
                    <a:lnTo>
                      <a:pt x="310" y="2217"/>
                    </a:lnTo>
                    <a:lnTo>
                      <a:pt x="304" y="2210"/>
                    </a:lnTo>
                    <a:lnTo>
                      <a:pt x="300" y="2203"/>
                    </a:lnTo>
                    <a:lnTo>
                      <a:pt x="296" y="2194"/>
                    </a:lnTo>
                    <a:lnTo>
                      <a:pt x="294" y="2183"/>
                    </a:lnTo>
                    <a:lnTo>
                      <a:pt x="292" y="2174"/>
                    </a:lnTo>
                    <a:lnTo>
                      <a:pt x="292" y="341"/>
                    </a:lnTo>
                    <a:lnTo>
                      <a:pt x="162" y="930"/>
                    </a:lnTo>
                    <a:lnTo>
                      <a:pt x="158" y="951"/>
                    </a:lnTo>
                    <a:lnTo>
                      <a:pt x="155" y="957"/>
                    </a:lnTo>
                    <a:lnTo>
                      <a:pt x="152" y="965"/>
                    </a:lnTo>
                    <a:lnTo>
                      <a:pt x="150" y="971"/>
                    </a:lnTo>
                    <a:lnTo>
                      <a:pt x="146" y="977"/>
                    </a:lnTo>
                    <a:lnTo>
                      <a:pt x="142" y="983"/>
                    </a:lnTo>
                    <a:lnTo>
                      <a:pt x="138" y="988"/>
                    </a:lnTo>
                    <a:lnTo>
                      <a:pt x="131" y="993"/>
                    </a:lnTo>
                    <a:lnTo>
                      <a:pt x="125" y="998"/>
                    </a:lnTo>
                    <a:lnTo>
                      <a:pt x="120" y="1002"/>
                    </a:lnTo>
                    <a:lnTo>
                      <a:pt x="113" y="1005"/>
                    </a:lnTo>
                    <a:lnTo>
                      <a:pt x="107" y="1008"/>
                    </a:lnTo>
                    <a:lnTo>
                      <a:pt x="100" y="1010"/>
                    </a:lnTo>
                    <a:lnTo>
                      <a:pt x="93" y="1012"/>
                    </a:lnTo>
                    <a:lnTo>
                      <a:pt x="87" y="1013"/>
                    </a:lnTo>
                    <a:lnTo>
                      <a:pt x="79" y="1013"/>
                    </a:lnTo>
                    <a:lnTo>
                      <a:pt x="72" y="1013"/>
                    </a:lnTo>
                    <a:lnTo>
                      <a:pt x="65" y="1012"/>
                    </a:lnTo>
                    <a:lnTo>
                      <a:pt x="59" y="1010"/>
                    </a:lnTo>
                    <a:lnTo>
                      <a:pt x="52" y="1008"/>
                    </a:lnTo>
                    <a:lnTo>
                      <a:pt x="45" y="1005"/>
                    </a:lnTo>
                    <a:lnTo>
                      <a:pt x="39" y="1002"/>
                    </a:lnTo>
                    <a:lnTo>
                      <a:pt x="33" y="998"/>
                    </a:lnTo>
                    <a:lnTo>
                      <a:pt x="28" y="993"/>
                    </a:lnTo>
                    <a:lnTo>
                      <a:pt x="23" y="988"/>
                    </a:lnTo>
                    <a:lnTo>
                      <a:pt x="17" y="983"/>
                    </a:lnTo>
                    <a:lnTo>
                      <a:pt x="13" y="977"/>
                    </a:lnTo>
                    <a:lnTo>
                      <a:pt x="9" y="971"/>
                    </a:lnTo>
                    <a:lnTo>
                      <a:pt x="7" y="965"/>
                    </a:lnTo>
                    <a:lnTo>
                      <a:pt x="4" y="957"/>
                    </a:lnTo>
                    <a:lnTo>
                      <a:pt x="3" y="951"/>
                    </a:lnTo>
                    <a:lnTo>
                      <a:pt x="0" y="944"/>
                    </a:lnTo>
                    <a:lnTo>
                      <a:pt x="0" y="936"/>
                    </a:lnTo>
                    <a:lnTo>
                      <a:pt x="0" y="930"/>
                    </a:lnTo>
                    <a:lnTo>
                      <a:pt x="159" y="97"/>
                    </a:lnTo>
                    <a:lnTo>
                      <a:pt x="167" y="76"/>
                    </a:lnTo>
                    <a:lnTo>
                      <a:pt x="174" y="63"/>
                    </a:lnTo>
                    <a:lnTo>
                      <a:pt x="178" y="58"/>
                    </a:lnTo>
                    <a:lnTo>
                      <a:pt x="186" y="45"/>
                    </a:lnTo>
                    <a:lnTo>
                      <a:pt x="194" y="34"/>
                    </a:lnTo>
                    <a:lnTo>
                      <a:pt x="215" y="17"/>
                    </a:lnTo>
                    <a:lnTo>
                      <a:pt x="230" y="8"/>
                    </a:lnTo>
                    <a:lnTo>
                      <a:pt x="247" y="2"/>
                    </a:lnTo>
                    <a:lnTo>
                      <a:pt x="263" y="0"/>
                    </a:lnTo>
                    <a:lnTo>
                      <a:pt x="847" y="0"/>
                    </a:lnTo>
                    <a:close/>
                  </a:path>
                </a:pathLst>
              </a:custGeom>
              <a:solidFill>
                <a:srgbClr val="003399"/>
              </a:solidFill>
              <a:ln w="0">
                <a:solidFill>
                  <a:srgbClr val="FFFF80"/>
                </a:solidFill>
                <a:prstDash val="solid"/>
                <a:round/>
                <a:headEnd/>
                <a:tailEnd/>
              </a:ln>
            </p:spPr>
            <p:txBody>
              <a:bodyPr/>
              <a:lstStyle/>
              <a:p>
                <a:endParaRPr lang="en-US"/>
              </a:p>
            </p:txBody>
          </p:sp>
          <p:sp>
            <p:nvSpPr>
              <p:cNvPr id="64521" name="Freeform 9"/>
              <p:cNvSpPr>
                <a:spLocks/>
              </p:cNvSpPr>
              <p:nvPr/>
            </p:nvSpPr>
            <p:spPr bwMode="auto">
              <a:xfrm>
                <a:off x="861" y="996"/>
                <a:ext cx="105" cy="98"/>
              </a:xfrm>
              <a:custGeom>
                <a:avLst/>
                <a:gdLst/>
                <a:ahLst/>
                <a:cxnLst>
                  <a:cxn ang="0">
                    <a:pos x="452" y="232"/>
                  </a:cxn>
                  <a:cxn ang="0">
                    <a:pos x="434" y="142"/>
                  </a:cxn>
                  <a:cxn ang="0">
                    <a:pos x="386" y="68"/>
                  </a:cxn>
                  <a:cxn ang="0">
                    <a:pos x="314" y="18"/>
                  </a:cxn>
                  <a:cxn ang="0">
                    <a:pos x="226" y="0"/>
                  </a:cxn>
                  <a:cxn ang="0">
                    <a:pos x="138" y="18"/>
                  </a:cxn>
                  <a:cxn ang="0">
                    <a:pos x="66" y="68"/>
                  </a:cxn>
                  <a:cxn ang="0">
                    <a:pos x="18" y="142"/>
                  </a:cxn>
                  <a:cxn ang="0">
                    <a:pos x="0" y="232"/>
                  </a:cxn>
                  <a:cxn ang="0">
                    <a:pos x="18" y="322"/>
                  </a:cxn>
                  <a:cxn ang="0">
                    <a:pos x="66" y="396"/>
                  </a:cxn>
                  <a:cxn ang="0">
                    <a:pos x="138" y="446"/>
                  </a:cxn>
                  <a:cxn ang="0">
                    <a:pos x="226" y="464"/>
                  </a:cxn>
                  <a:cxn ang="0">
                    <a:pos x="314" y="446"/>
                  </a:cxn>
                  <a:cxn ang="0">
                    <a:pos x="386" y="396"/>
                  </a:cxn>
                  <a:cxn ang="0">
                    <a:pos x="434" y="322"/>
                  </a:cxn>
                  <a:cxn ang="0">
                    <a:pos x="452" y="232"/>
                  </a:cxn>
                </a:cxnLst>
                <a:rect l="0" t="0" r="r" b="b"/>
                <a:pathLst>
                  <a:path w="452" h="464">
                    <a:moveTo>
                      <a:pt x="452" y="232"/>
                    </a:moveTo>
                    <a:lnTo>
                      <a:pt x="434" y="142"/>
                    </a:lnTo>
                    <a:lnTo>
                      <a:pt x="386" y="68"/>
                    </a:lnTo>
                    <a:lnTo>
                      <a:pt x="314" y="18"/>
                    </a:lnTo>
                    <a:lnTo>
                      <a:pt x="226" y="0"/>
                    </a:lnTo>
                    <a:lnTo>
                      <a:pt x="138" y="18"/>
                    </a:lnTo>
                    <a:lnTo>
                      <a:pt x="66" y="68"/>
                    </a:lnTo>
                    <a:lnTo>
                      <a:pt x="18" y="142"/>
                    </a:lnTo>
                    <a:lnTo>
                      <a:pt x="0" y="232"/>
                    </a:lnTo>
                    <a:lnTo>
                      <a:pt x="18" y="322"/>
                    </a:lnTo>
                    <a:lnTo>
                      <a:pt x="66" y="396"/>
                    </a:lnTo>
                    <a:lnTo>
                      <a:pt x="138" y="446"/>
                    </a:lnTo>
                    <a:lnTo>
                      <a:pt x="226" y="464"/>
                    </a:lnTo>
                    <a:lnTo>
                      <a:pt x="314" y="446"/>
                    </a:lnTo>
                    <a:lnTo>
                      <a:pt x="386" y="396"/>
                    </a:lnTo>
                    <a:lnTo>
                      <a:pt x="434" y="322"/>
                    </a:lnTo>
                    <a:lnTo>
                      <a:pt x="452" y="232"/>
                    </a:lnTo>
                    <a:close/>
                  </a:path>
                </a:pathLst>
              </a:custGeom>
              <a:solidFill>
                <a:srgbClr val="003399"/>
              </a:solidFill>
              <a:ln w="0">
                <a:solidFill>
                  <a:srgbClr val="FFFF80"/>
                </a:solidFill>
                <a:prstDash val="solid"/>
                <a:round/>
                <a:headEnd/>
                <a:tailEnd/>
              </a:ln>
              <a:effectLst/>
            </p:spPr>
            <p:txBody>
              <a:bodyPr/>
              <a:lstStyle/>
              <a:p>
                <a:endParaRPr lang="en-US"/>
              </a:p>
            </p:txBody>
          </p:sp>
          <p:sp>
            <p:nvSpPr>
              <p:cNvPr id="64522" name="Freeform 10"/>
              <p:cNvSpPr>
                <a:spLocks/>
              </p:cNvSpPr>
              <p:nvPr/>
            </p:nvSpPr>
            <p:spPr bwMode="auto">
              <a:xfrm>
                <a:off x="475" y="1106"/>
                <a:ext cx="272" cy="485"/>
              </a:xfrm>
              <a:custGeom>
                <a:avLst/>
                <a:gdLst/>
                <a:ahLst/>
                <a:cxnLst>
                  <a:cxn ang="0">
                    <a:pos x="623" y="2211"/>
                  </a:cxn>
                  <a:cxn ang="0">
                    <a:pos x="633" y="2237"/>
                  </a:cxn>
                  <a:cxn ang="0">
                    <a:pos x="649" y="2258"/>
                  </a:cxn>
                  <a:cxn ang="0">
                    <a:pos x="670" y="2275"/>
                  </a:cxn>
                  <a:cxn ang="0">
                    <a:pos x="695" y="2286"/>
                  </a:cxn>
                  <a:cxn ang="0">
                    <a:pos x="721" y="2289"/>
                  </a:cxn>
                  <a:cxn ang="0">
                    <a:pos x="747" y="2286"/>
                  </a:cxn>
                  <a:cxn ang="0">
                    <a:pos x="772" y="2275"/>
                  </a:cxn>
                  <a:cxn ang="0">
                    <a:pos x="793" y="2258"/>
                  </a:cxn>
                  <a:cxn ang="0">
                    <a:pos x="809" y="2237"/>
                  </a:cxn>
                  <a:cxn ang="0">
                    <a:pos x="820" y="2211"/>
                  </a:cxn>
                  <a:cxn ang="0">
                    <a:pos x="1037" y="1450"/>
                  </a:cxn>
                  <a:cxn ang="0">
                    <a:pos x="836" y="333"/>
                  </a:cxn>
                  <a:cxn ang="0">
                    <a:pos x="850" y="329"/>
                  </a:cxn>
                  <a:cxn ang="0">
                    <a:pos x="865" y="350"/>
                  </a:cxn>
                  <a:cxn ang="0">
                    <a:pos x="1008" y="1042"/>
                  </a:cxn>
                  <a:cxn ang="0">
                    <a:pos x="1021" y="1060"/>
                  </a:cxn>
                  <a:cxn ang="0">
                    <a:pos x="1040" y="1074"/>
                  </a:cxn>
                  <a:cxn ang="0">
                    <a:pos x="1060" y="1083"/>
                  </a:cxn>
                  <a:cxn ang="0">
                    <a:pos x="1083" y="1086"/>
                  </a:cxn>
                  <a:cxn ang="0">
                    <a:pos x="1104" y="1083"/>
                  </a:cxn>
                  <a:cxn ang="0">
                    <a:pos x="1124" y="1074"/>
                  </a:cxn>
                  <a:cxn ang="0">
                    <a:pos x="1143" y="1060"/>
                  </a:cxn>
                  <a:cxn ang="0">
                    <a:pos x="1155" y="1042"/>
                  </a:cxn>
                  <a:cxn ang="0">
                    <a:pos x="1164" y="1021"/>
                  </a:cxn>
                  <a:cxn ang="0">
                    <a:pos x="1167" y="997"/>
                  </a:cxn>
                  <a:cxn ang="0">
                    <a:pos x="976" y="107"/>
                  </a:cxn>
                  <a:cxn ang="0">
                    <a:pos x="952" y="45"/>
                  </a:cxn>
                  <a:cxn ang="0">
                    <a:pos x="910" y="7"/>
                  </a:cxn>
                  <a:cxn ang="0">
                    <a:pos x="285" y="0"/>
                  </a:cxn>
                  <a:cxn ang="0">
                    <a:pos x="237" y="20"/>
                  </a:cxn>
                  <a:cxn ang="0">
                    <a:pos x="205" y="65"/>
                  </a:cxn>
                  <a:cxn ang="0">
                    <a:pos x="2" y="979"/>
                  </a:cxn>
                  <a:cxn ang="0">
                    <a:pos x="0" y="1007"/>
                  </a:cxn>
                  <a:cxn ang="0">
                    <a:pos x="5" y="1030"/>
                  </a:cxn>
                  <a:cxn ang="0">
                    <a:pos x="16" y="1049"/>
                  </a:cxn>
                  <a:cxn ang="0">
                    <a:pos x="30" y="1067"/>
                  </a:cxn>
                  <a:cxn ang="0">
                    <a:pos x="49" y="1079"/>
                  </a:cxn>
                  <a:cxn ang="0">
                    <a:pos x="70" y="1086"/>
                  </a:cxn>
                  <a:cxn ang="0">
                    <a:pos x="92" y="1088"/>
                  </a:cxn>
                  <a:cxn ang="0">
                    <a:pos x="115" y="1081"/>
                  </a:cxn>
                  <a:cxn ang="0">
                    <a:pos x="133" y="1072"/>
                  </a:cxn>
                  <a:cxn ang="0">
                    <a:pos x="151" y="1057"/>
                  </a:cxn>
                  <a:cxn ang="0">
                    <a:pos x="161" y="1036"/>
                  </a:cxn>
                  <a:cxn ang="0">
                    <a:pos x="305" y="343"/>
                  </a:cxn>
                  <a:cxn ang="0">
                    <a:pos x="322" y="329"/>
                  </a:cxn>
                  <a:cxn ang="0">
                    <a:pos x="338" y="351"/>
                  </a:cxn>
                  <a:cxn ang="0">
                    <a:pos x="346" y="1450"/>
                  </a:cxn>
                  <a:cxn ang="0">
                    <a:pos x="351" y="2222"/>
                  </a:cxn>
                  <a:cxn ang="0">
                    <a:pos x="362" y="2247"/>
                  </a:cxn>
                  <a:cxn ang="0">
                    <a:pos x="380" y="2266"/>
                  </a:cxn>
                  <a:cxn ang="0">
                    <a:pos x="403" y="2281"/>
                  </a:cxn>
                  <a:cxn ang="0">
                    <a:pos x="428" y="2290"/>
                  </a:cxn>
                  <a:cxn ang="0">
                    <a:pos x="455" y="2291"/>
                  </a:cxn>
                  <a:cxn ang="0">
                    <a:pos x="480" y="2285"/>
                  </a:cxn>
                  <a:cxn ang="0">
                    <a:pos x="504" y="2271"/>
                  </a:cxn>
                  <a:cxn ang="0">
                    <a:pos x="524" y="2253"/>
                  </a:cxn>
                  <a:cxn ang="0">
                    <a:pos x="538" y="2231"/>
                  </a:cxn>
                  <a:cxn ang="0">
                    <a:pos x="549" y="2203"/>
                  </a:cxn>
                </a:cxnLst>
                <a:rect l="0" t="0" r="r" b="b"/>
                <a:pathLst>
                  <a:path w="1167" h="2291">
                    <a:moveTo>
                      <a:pt x="621" y="1450"/>
                    </a:moveTo>
                    <a:lnTo>
                      <a:pt x="621" y="2202"/>
                    </a:lnTo>
                    <a:lnTo>
                      <a:pt x="623" y="2211"/>
                    </a:lnTo>
                    <a:lnTo>
                      <a:pt x="626" y="2219"/>
                    </a:lnTo>
                    <a:lnTo>
                      <a:pt x="629" y="2228"/>
                    </a:lnTo>
                    <a:lnTo>
                      <a:pt x="633" y="2237"/>
                    </a:lnTo>
                    <a:lnTo>
                      <a:pt x="638" y="2244"/>
                    </a:lnTo>
                    <a:lnTo>
                      <a:pt x="643" y="2252"/>
                    </a:lnTo>
                    <a:lnTo>
                      <a:pt x="649" y="2258"/>
                    </a:lnTo>
                    <a:lnTo>
                      <a:pt x="655" y="2264"/>
                    </a:lnTo>
                    <a:lnTo>
                      <a:pt x="662" y="2270"/>
                    </a:lnTo>
                    <a:lnTo>
                      <a:pt x="670" y="2275"/>
                    </a:lnTo>
                    <a:lnTo>
                      <a:pt x="678" y="2280"/>
                    </a:lnTo>
                    <a:lnTo>
                      <a:pt x="687" y="2282"/>
                    </a:lnTo>
                    <a:lnTo>
                      <a:pt x="695" y="2286"/>
                    </a:lnTo>
                    <a:lnTo>
                      <a:pt x="703" y="2289"/>
                    </a:lnTo>
                    <a:lnTo>
                      <a:pt x="713" y="2289"/>
                    </a:lnTo>
                    <a:lnTo>
                      <a:pt x="721" y="2289"/>
                    </a:lnTo>
                    <a:lnTo>
                      <a:pt x="730" y="2289"/>
                    </a:lnTo>
                    <a:lnTo>
                      <a:pt x="738" y="2289"/>
                    </a:lnTo>
                    <a:lnTo>
                      <a:pt x="747" y="2286"/>
                    </a:lnTo>
                    <a:lnTo>
                      <a:pt x="755" y="2282"/>
                    </a:lnTo>
                    <a:lnTo>
                      <a:pt x="765" y="2280"/>
                    </a:lnTo>
                    <a:lnTo>
                      <a:pt x="772" y="2275"/>
                    </a:lnTo>
                    <a:lnTo>
                      <a:pt x="780" y="2270"/>
                    </a:lnTo>
                    <a:lnTo>
                      <a:pt x="786" y="2264"/>
                    </a:lnTo>
                    <a:lnTo>
                      <a:pt x="793" y="2258"/>
                    </a:lnTo>
                    <a:lnTo>
                      <a:pt x="800" y="2252"/>
                    </a:lnTo>
                    <a:lnTo>
                      <a:pt x="805" y="2244"/>
                    </a:lnTo>
                    <a:lnTo>
                      <a:pt x="809" y="2237"/>
                    </a:lnTo>
                    <a:lnTo>
                      <a:pt x="813" y="2228"/>
                    </a:lnTo>
                    <a:lnTo>
                      <a:pt x="817" y="2219"/>
                    </a:lnTo>
                    <a:lnTo>
                      <a:pt x="820" y="2211"/>
                    </a:lnTo>
                    <a:lnTo>
                      <a:pt x="822" y="2202"/>
                    </a:lnTo>
                    <a:lnTo>
                      <a:pt x="822" y="1450"/>
                    </a:lnTo>
                    <a:lnTo>
                      <a:pt x="1037" y="1450"/>
                    </a:lnTo>
                    <a:lnTo>
                      <a:pt x="774" y="533"/>
                    </a:lnTo>
                    <a:lnTo>
                      <a:pt x="830" y="350"/>
                    </a:lnTo>
                    <a:lnTo>
                      <a:pt x="836" y="333"/>
                    </a:lnTo>
                    <a:lnTo>
                      <a:pt x="840" y="329"/>
                    </a:lnTo>
                    <a:lnTo>
                      <a:pt x="846" y="327"/>
                    </a:lnTo>
                    <a:lnTo>
                      <a:pt x="850" y="329"/>
                    </a:lnTo>
                    <a:lnTo>
                      <a:pt x="857" y="332"/>
                    </a:lnTo>
                    <a:lnTo>
                      <a:pt x="862" y="340"/>
                    </a:lnTo>
                    <a:lnTo>
                      <a:pt x="865" y="350"/>
                    </a:lnTo>
                    <a:lnTo>
                      <a:pt x="1003" y="1026"/>
                    </a:lnTo>
                    <a:lnTo>
                      <a:pt x="1005" y="1035"/>
                    </a:lnTo>
                    <a:lnTo>
                      <a:pt x="1008" y="1042"/>
                    </a:lnTo>
                    <a:lnTo>
                      <a:pt x="1012" y="1048"/>
                    </a:lnTo>
                    <a:lnTo>
                      <a:pt x="1017" y="1054"/>
                    </a:lnTo>
                    <a:lnTo>
                      <a:pt x="1021" y="1060"/>
                    </a:lnTo>
                    <a:lnTo>
                      <a:pt x="1028" y="1065"/>
                    </a:lnTo>
                    <a:lnTo>
                      <a:pt x="1033" y="1069"/>
                    </a:lnTo>
                    <a:lnTo>
                      <a:pt x="1040" y="1074"/>
                    </a:lnTo>
                    <a:lnTo>
                      <a:pt x="1047" y="1078"/>
                    </a:lnTo>
                    <a:lnTo>
                      <a:pt x="1053" y="1080"/>
                    </a:lnTo>
                    <a:lnTo>
                      <a:pt x="1060" y="1083"/>
                    </a:lnTo>
                    <a:lnTo>
                      <a:pt x="1067" y="1084"/>
                    </a:lnTo>
                    <a:lnTo>
                      <a:pt x="1075" y="1085"/>
                    </a:lnTo>
                    <a:lnTo>
                      <a:pt x="1083" y="1086"/>
                    </a:lnTo>
                    <a:lnTo>
                      <a:pt x="1089" y="1085"/>
                    </a:lnTo>
                    <a:lnTo>
                      <a:pt x="1096" y="1084"/>
                    </a:lnTo>
                    <a:lnTo>
                      <a:pt x="1104" y="1083"/>
                    </a:lnTo>
                    <a:lnTo>
                      <a:pt x="1111" y="1080"/>
                    </a:lnTo>
                    <a:lnTo>
                      <a:pt x="1117" y="1078"/>
                    </a:lnTo>
                    <a:lnTo>
                      <a:pt x="1124" y="1074"/>
                    </a:lnTo>
                    <a:lnTo>
                      <a:pt x="1131" y="1069"/>
                    </a:lnTo>
                    <a:lnTo>
                      <a:pt x="1136" y="1065"/>
                    </a:lnTo>
                    <a:lnTo>
                      <a:pt x="1143" y="1060"/>
                    </a:lnTo>
                    <a:lnTo>
                      <a:pt x="1147" y="1054"/>
                    </a:lnTo>
                    <a:lnTo>
                      <a:pt x="1151" y="1048"/>
                    </a:lnTo>
                    <a:lnTo>
                      <a:pt x="1155" y="1042"/>
                    </a:lnTo>
                    <a:lnTo>
                      <a:pt x="1159" y="1035"/>
                    </a:lnTo>
                    <a:lnTo>
                      <a:pt x="1161" y="1028"/>
                    </a:lnTo>
                    <a:lnTo>
                      <a:pt x="1164" y="1021"/>
                    </a:lnTo>
                    <a:lnTo>
                      <a:pt x="1165" y="1014"/>
                    </a:lnTo>
                    <a:lnTo>
                      <a:pt x="1167" y="1005"/>
                    </a:lnTo>
                    <a:lnTo>
                      <a:pt x="1167" y="997"/>
                    </a:lnTo>
                    <a:lnTo>
                      <a:pt x="1167" y="990"/>
                    </a:lnTo>
                    <a:lnTo>
                      <a:pt x="1164" y="978"/>
                    </a:lnTo>
                    <a:lnTo>
                      <a:pt x="976" y="107"/>
                    </a:lnTo>
                    <a:lnTo>
                      <a:pt x="969" y="86"/>
                    </a:lnTo>
                    <a:lnTo>
                      <a:pt x="961" y="63"/>
                    </a:lnTo>
                    <a:lnTo>
                      <a:pt x="952" y="45"/>
                    </a:lnTo>
                    <a:lnTo>
                      <a:pt x="942" y="33"/>
                    </a:lnTo>
                    <a:lnTo>
                      <a:pt x="929" y="19"/>
                    </a:lnTo>
                    <a:lnTo>
                      <a:pt x="910" y="7"/>
                    </a:lnTo>
                    <a:lnTo>
                      <a:pt x="900" y="3"/>
                    </a:lnTo>
                    <a:lnTo>
                      <a:pt x="881" y="0"/>
                    </a:lnTo>
                    <a:lnTo>
                      <a:pt x="285" y="0"/>
                    </a:lnTo>
                    <a:lnTo>
                      <a:pt x="267" y="5"/>
                    </a:lnTo>
                    <a:lnTo>
                      <a:pt x="256" y="8"/>
                    </a:lnTo>
                    <a:lnTo>
                      <a:pt x="237" y="20"/>
                    </a:lnTo>
                    <a:lnTo>
                      <a:pt x="225" y="34"/>
                    </a:lnTo>
                    <a:lnTo>
                      <a:pt x="216" y="46"/>
                    </a:lnTo>
                    <a:lnTo>
                      <a:pt x="205" y="65"/>
                    </a:lnTo>
                    <a:lnTo>
                      <a:pt x="199" y="88"/>
                    </a:lnTo>
                    <a:lnTo>
                      <a:pt x="191" y="109"/>
                    </a:lnTo>
                    <a:lnTo>
                      <a:pt x="2" y="979"/>
                    </a:lnTo>
                    <a:lnTo>
                      <a:pt x="0" y="993"/>
                    </a:lnTo>
                    <a:lnTo>
                      <a:pt x="0" y="1000"/>
                    </a:lnTo>
                    <a:lnTo>
                      <a:pt x="0" y="1007"/>
                    </a:lnTo>
                    <a:lnTo>
                      <a:pt x="1" y="1015"/>
                    </a:lnTo>
                    <a:lnTo>
                      <a:pt x="2" y="1022"/>
                    </a:lnTo>
                    <a:lnTo>
                      <a:pt x="5" y="1030"/>
                    </a:lnTo>
                    <a:lnTo>
                      <a:pt x="8" y="1036"/>
                    </a:lnTo>
                    <a:lnTo>
                      <a:pt x="12" y="1043"/>
                    </a:lnTo>
                    <a:lnTo>
                      <a:pt x="16" y="1049"/>
                    </a:lnTo>
                    <a:lnTo>
                      <a:pt x="20" y="1057"/>
                    </a:lnTo>
                    <a:lnTo>
                      <a:pt x="25" y="1062"/>
                    </a:lnTo>
                    <a:lnTo>
                      <a:pt x="30" y="1067"/>
                    </a:lnTo>
                    <a:lnTo>
                      <a:pt x="36" y="1072"/>
                    </a:lnTo>
                    <a:lnTo>
                      <a:pt x="42" y="1075"/>
                    </a:lnTo>
                    <a:lnTo>
                      <a:pt x="49" y="1079"/>
                    </a:lnTo>
                    <a:lnTo>
                      <a:pt x="56" y="1081"/>
                    </a:lnTo>
                    <a:lnTo>
                      <a:pt x="64" y="1084"/>
                    </a:lnTo>
                    <a:lnTo>
                      <a:pt x="70" y="1086"/>
                    </a:lnTo>
                    <a:lnTo>
                      <a:pt x="79" y="1088"/>
                    </a:lnTo>
                    <a:lnTo>
                      <a:pt x="85" y="1088"/>
                    </a:lnTo>
                    <a:lnTo>
                      <a:pt x="92" y="1088"/>
                    </a:lnTo>
                    <a:lnTo>
                      <a:pt x="100" y="1086"/>
                    </a:lnTo>
                    <a:lnTo>
                      <a:pt x="107" y="1084"/>
                    </a:lnTo>
                    <a:lnTo>
                      <a:pt x="115" y="1081"/>
                    </a:lnTo>
                    <a:lnTo>
                      <a:pt x="121" y="1079"/>
                    </a:lnTo>
                    <a:lnTo>
                      <a:pt x="128" y="1075"/>
                    </a:lnTo>
                    <a:lnTo>
                      <a:pt x="133" y="1072"/>
                    </a:lnTo>
                    <a:lnTo>
                      <a:pt x="140" y="1067"/>
                    </a:lnTo>
                    <a:lnTo>
                      <a:pt x="145" y="1062"/>
                    </a:lnTo>
                    <a:lnTo>
                      <a:pt x="151" y="1057"/>
                    </a:lnTo>
                    <a:lnTo>
                      <a:pt x="155" y="1049"/>
                    </a:lnTo>
                    <a:lnTo>
                      <a:pt x="159" y="1043"/>
                    </a:lnTo>
                    <a:lnTo>
                      <a:pt x="161" y="1036"/>
                    </a:lnTo>
                    <a:lnTo>
                      <a:pt x="164" y="1028"/>
                    </a:lnTo>
                    <a:lnTo>
                      <a:pt x="301" y="351"/>
                    </a:lnTo>
                    <a:lnTo>
                      <a:pt x="305" y="343"/>
                    </a:lnTo>
                    <a:lnTo>
                      <a:pt x="311" y="335"/>
                    </a:lnTo>
                    <a:lnTo>
                      <a:pt x="316" y="330"/>
                    </a:lnTo>
                    <a:lnTo>
                      <a:pt x="322" y="329"/>
                    </a:lnTo>
                    <a:lnTo>
                      <a:pt x="328" y="332"/>
                    </a:lnTo>
                    <a:lnTo>
                      <a:pt x="331" y="335"/>
                    </a:lnTo>
                    <a:lnTo>
                      <a:pt x="338" y="351"/>
                    </a:lnTo>
                    <a:lnTo>
                      <a:pt x="392" y="534"/>
                    </a:lnTo>
                    <a:lnTo>
                      <a:pt x="133" y="1450"/>
                    </a:lnTo>
                    <a:lnTo>
                      <a:pt x="346" y="1450"/>
                    </a:lnTo>
                    <a:lnTo>
                      <a:pt x="346" y="2203"/>
                    </a:lnTo>
                    <a:lnTo>
                      <a:pt x="347" y="2212"/>
                    </a:lnTo>
                    <a:lnTo>
                      <a:pt x="351" y="2222"/>
                    </a:lnTo>
                    <a:lnTo>
                      <a:pt x="354" y="2231"/>
                    </a:lnTo>
                    <a:lnTo>
                      <a:pt x="358" y="2238"/>
                    </a:lnTo>
                    <a:lnTo>
                      <a:pt x="362" y="2247"/>
                    </a:lnTo>
                    <a:lnTo>
                      <a:pt x="368" y="2253"/>
                    </a:lnTo>
                    <a:lnTo>
                      <a:pt x="374" y="2260"/>
                    </a:lnTo>
                    <a:lnTo>
                      <a:pt x="380" y="2266"/>
                    </a:lnTo>
                    <a:lnTo>
                      <a:pt x="387" y="2271"/>
                    </a:lnTo>
                    <a:lnTo>
                      <a:pt x="395" y="2276"/>
                    </a:lnTo>
                    <a:lnTo>
                      <a:pt x="403" y="2281"/>
                    </a:lnTo>
                    <a:lnTo>
                      <a:pt x="411" y="2285"/>
                    </a:lnTo>
                    <a:lnTo>
                      <a:pt x="419" y="2287"/>
                    </a:lnTo>
                    <a:lnTo>
                      <a:pt x="428" y="2290"/>
                    </a:lnTo>
                    <a:lnTo>
                      <a:pt x="436" y="2291"/>
                    </a:lnTo>
                    <a:lnTo>
                      <a:pt x="446" y="2291"/>
                    </a:lnTo>
                    <a:lnTo>
                      <a:pt x="455" y="2291"/>
                    </a:lnTo>
                    <a:lnTo>
                      <a:pt x="463" y="2290"/>
                    </a:lnTo>
                    <a:lnTo>
                      <a:pt x="472" y="2287"/>
                    </a:lnTo>
                    <a:lnTo>
                      <a:pt x="480" y="2285"/>
                    </a:lnTo>
                    <a:lnTo>
                      <a:pt x="488" y="2281"/>
                    </a:lnTo>
                    <a:lnTo>
                      <a:pt x="496" y="2276"/>
                    </a:lnTo>
                    <a:lnTo>
                      <a:pt x="504" y="2271"/>
                    </a:lnTo>
                    <a:lnTo>
                      <a:pt x="511" y="2266"/>
                    </a:lnTo>
                    <a:lnTo>
                      <a:pt x="518" y="2260"/>
                    </a:lnTo>
                    <a:lnTo>
                      <a:pt x="524" y="2253"/>
                    </a:lnTo>
                    <a:lnTo>
                      <a:pt x="528" y="2247"/>
                    </a:lnTo>
                    <a:lnTo>
                      <a:pt x="534" y="2238"/>
                    </a:lnTo>
                    <a:lnTo>
                      <a:pt x="538" y="2231"/>
                    </a:lnTo>
                    <a:lnTo>
                      <a:pt x="542" y="2222"/>
                    </a:lnTo>
                    <a:lnTo>
                      <a:pt x="545" y="2212"/>
                    </a:lnTo>
                    <a:lnTo>
                      <a:pt x="549" y="2203"/>
                    </a:lnTo>
                    <a:lnTo>
                      <a:pt x="549" y="1450"/>
                    </a:lnTo>
                    <a:lnTo>
                      <a:pt x="621" y="1450"/>
                    </a:lnTo>
                    <a:close/>
                  </a:path>
                </a:pathLst>
              </a:custGeom>
              <a:solidFill>
                <a:srgbClr val="003399"/>
              </a:solidFill>
              <a:ln w="0">
                <a:solidFill>
                  <a:srgbClr val="FFFF80"/>
                </a:solidFill>
                <a:prstDash val="solid"/>
                <a:round/>
                <a:headEnd/>
                <a:tailEnd/>
              </a:ln>
            </p:spPr>
            <p:txBody>
              <a:bodyPr/>
              <a:lstStyle/>
              <a:p>
                <a:endParaRPr lang="en-US"/>
              </a:p>
            </p:txBody>
          </p:sp>
          <p:sp>
            <p:nvSpPr>
              <p:cNvPr id="64523" name="Freeform 11"/>
              <p:cNvSpPr>
                <a:spLocks/>
              </p:cNvSpPr>
              <p:nvPr/>
            </p:nvSpPr>
            <p:spPr bwMode="auto">
              <a:xfrm>
                <a:off x="564" y="999"/>
                <a:ext cx="100" cy="94"/>
              </a:xfrm>
              <a:custGeom>
                <a:avLst/>
                <a:gdLst/>
                <a:ahLst/>
                <a:cxnLst>
                  <a:cxn ang="0">
                    <a:pos x="430" y="221"/>
                  </a:cxn>
                  <a:cxn ang="0">
                    <a:pos x="414" y="135"/>
                  </a:cxn>
                  <a:cxn ang="0">
                    <a:pos x="367" y="64"/>
                  </a:cxn>
                  <a:cxn ang="0">
                    <a:pos x="299" y="17"/>
                  </a:cxn>
                  <a:cxn ang="0">
                    <a:pos x="215" y="0"/>
                  </a:cxn>
                  <a:cxn ang="0">
                    <a:pos x="131" y="17"/>
                  </a:cxn>
                  <a:cxn ang="0">
                    <a:pos x="63" y="64"/>
                  </a:cxn>
                  <a:cxn ang="0">
                    <a:pos x="16" y="135"/>
                  </a:cxn>
                  <a:cxn ang="0">
                    <a:pos x="0" y="221"/>
                  </a:cxn>
                  <a:cxn ang="0">
                    <a:pos x="16" y="308"/>
                  </a:cxn>
                  <a:cxn ang="0">
                    <a:pos x="63" y="377"/>
                  </a:cxn>
                  <a:cxn ang="0">
                    <a:pos x="131" y="425"/>
                  </a:cxn>
                  <a:cxn ang="0">
                    <a:pos x="215" y="442"/>
                  </a:cxn>
                  <a:cxn ang="0">
                    <a:pos x="299" y="425"/>
                  </a:cxn>
                  <a:cxn ang="0">
                    <a:pos x="367" y="377"/>
                  </a:cxn>
                  <a:cxn ang="0">
                    <a:pos x="414" y="308"/>
                  </a:cxn>
                  <a:cxn ang="0">
                    <a:pos x="430" y="221"/>
                  </a:cxn>
                </a:cxnLst>
                <a:rect l="0" t="0" r="r" b="b"/>
                <a:pathLst>
                  <a:path w="430" h="442">
                    <a:moveTo>
                      <a:pt x="430" y="221"/>
                    </a:moveTo>
                    <a:lnTo>
                      <a:pt x="414" y="135"/>
                    </a:lnTo>
                    <a:lnTo>
                      <a:pt x="367" y="64"/>
                    </a:lnTo>
                    <a:lnTo>
                      <a:pt x="299" y="17"/>
                    </a:lnTo>
                    <a:lnTo>
                      <a:pt x="215" y="0"/>
                    </a:lnTo>
                    <a:lnTo>
                      <a:pt x="131" y="17"/>
                    </a:lnTo>
                    <a:lnTo>
                      <a:pt x="63" y="64"/>
                    </a:lnTo>
                    <a:lnTo>
                      <a:pt x="16" y="135"/>
                    </a:lnTo>
                    <a:lnTo>
                      <a:pt x="0" y="221"/>
                    </a:lnTo>
                    <a:lnTo>
                      <a:pt x="16" y="308"/>
                    </a:lnTo>
                    <a:lnTo>
                      <a:pt x="63" y="377"/>
                    </a:lnTo>
                    <a:lnTo>
                      <a:pt x="131" y="425"/>
                    </a:lnTo>
                    <a:lnTo>
                      <a:pt x="215" y="442"/>
                    </a:lnTo>
                    <a:lnTo>
                      <a:pt x="299" y="425"/>
                    </a:lnTo>
                    <a:lnTo>
                      <a:pt x="367" y="377"/>
                    </a:lnTo>
                    <a:lnTo>
                      <a:pt x="414" y="308"/>
                    </a:lnTo>
                    <a:lnTo>
                      <a:pt x="430" y="221"/>
                    </a:lnTo>
                    <a:close/>
                  </a:path>
                </a:pathLst>
              </a:custGeom>
              <a:solidFill>
                <a:srgbClr val="003399"/>
              </a:solidFill>
              <a:ln w="0">
                <a:solidFill>
                  <a:srgbClr val="FFFF80"/>
                </a:solidFill>
                <a:prstDash val="solid"/>
                <a:round/>
                <a:headEnd/>
                <a:tailEnd/>
              </a:ln>
            </p:spPr>
            <p:txBody>
              <a:bodyPr/>
              <a:lstStyle/>
              <a:p>
                <a:endParaRPr lang="en-US"/>
              </a:p>
            </p:txBody>
          </p:sp>
        </p:grpSp>
        <p:sp>
          <p:nvSpPr>
            <p:cNvPr id="64524" name="AutoShape 12"/>
            <p:cNvSpPr>
              <a:spLocks noChangeArrowheads="1"/>
            </p:cNvSpPr>
            <p:nvPr/>
          </p:nvSpPr>
          <p:spPr bwMode="auto">
            <a:xfrm>
              <a:off x="1392" y="1632"/>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sp>
          <p:nvSpPr>
            <p:cNvPr id="64525" name="AutoShape 13"/>
            <p:cNvSpPr>
              <a:spLocks noChangeArrowheads="1"/>
            </p:cNvSpPr>
            <p:nvPr/>
          </p:nvSpPr>
          <p:spPr bwMode="auto">
            <a:xfrm>
              <a:off x="3120" y="1584"/>
              <a:ext cx="1104" cy="240"/>
            </a:xfrm>
            <a:prstGeom prst="rightArrow">
              <a:avLst>
                <a:gd name="adj1" fmla="val 50000"/>
                <a:gd name="adj2" fmla="val 115000"/>
              </a:avLst>
            </a:prstGeom>
            <a:solidFill>
              <a:srgbClr val="333399"/>
            </a:solidFill>
            <a:ln w="9525">
              <a:solidFill>
                <a:schemeClr val="accent1"/>
              </a:solidFill>
              <a:miter lim="800000"/>
              <a:headEnd/>
              <a:tailEnd/>
            </a:ln>
          </p:spPr>
          <p:txBody>
            <a:bodyPr wrap="none" anchor="ctr"/>
            <a:lstStyle/>
            <a:p>
              <a:pPr algn="ctr" eaLnBrk="0" hangingPunct="0"/>
              <a:endParaRPr lang="en-GB" sz="1100">
                <a:solidFill>
                  <a:schemeClr val="accent1"/>
                </a:solidFill>
              </a:endParaRPr>
            </a:p>
          </p:txBody>
        </p:sp>
        <p:sp>
          <p:nvSpPr>
            <p:cNvPr id="64526" name="AutoShape 14"/>
            <p:cNvSpPr>
              <a:spLocks noChangeArrowheads="1"/>
            </p:cNvSpPr>
            <p:nvPr/>
          </p:nvSpPr>
          <p:spPr bwMode="auto">
            <a:xfrm>
              <a:off x="5328" y="2160"/>
              <a:ext cx="336" cy="1344"/>
            </a:xfrm>
            <a:prstGeom prst="curvedLeftArrow">
              <a:avLst>
                <a:gd name="adj1" fmla="val 80000"/>
                <a:gd name="adj2" fmla="val 160000"/>
                <a:gd name="adj3" fmla="val 33333"/>
              </a:avLst>
            </a:prstGeom>
            <a:solidFill>
              <a:srgbClr val="333399"/>
            </a:solidFill>
            <a:ln w="9525">
              <a:solidFill>
                <a:schemeClr val="accent1"/>
              </a:solidFill>
              <a:miter lim="800000"/>
              <a:headEnd/>
              <a:tailEnd/>
            </a:ln>
          </p:spPr>
          <p:txBody>
            <a:bodyPr/>
            <a:lstStyle/>
            <a:p>
              <a:endParaRPr lang="en-US"/>
            </a:p>
          </p:txBody>
        </p:sp>
        <p:graphicFrame>
          <p:nvGraphicFramePr>
            <p:cNvPr id="64527" name="Object 15"/>
            <p:cNvGraphicFramePr>
              <a:graphicFrameLocks noChangeAspect="1"/>
            </p:cNvGraphicFramePr>
            <p:nvPr/>
          </p:nvGraphicFramePr>
          <p:xfrm>
            <a:off x="2112" y="1296"/>
            <a:ext cx="864" cy="624"/>
          </p:xfrm>
          <a:graphic>
            <a:graphicData uri="http://schemas.openxmlformats.org/presentationml/2006/ole">
              <p:oleObj spid="_x0000_s64527" name="Clip" r:id="rId3" imgW="2328840" imgH="2325960" progId="">
                <p:embed/>
              </p:oleObj>
            </a:graphicData>
          </a:graphic>
        </p:graphicFrame>
        <p:sp>
          <p:nvSpPr>
            <p:cNvPr id="64528" name="Text Box 16"/>
            <p:cNvSpPr txBox="1">
              <a:spLocks noChangeArrowheads="1"/>
            </p:cNvSpPr>
            <p:nvPr/>
          </p:nvSpPr>
          <p:spPr bwMode="auto">
            <a:xfrm>
              <a:off x="4176" y="3696"/>
              <a:ext cx="1344" cy="288"/>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File Philhealth on or </a:t>
              </a:r>
            </a:p>
            <a:p>
              <a:pPr algn="ctr" eaLnBrk="0" hangingPunct="0"/>
              <a:r>
                <a:rPr lang="en-US" sz="1100" b="1">
                  <a:solidFill>
                    <a:srgbClr val="0000CC"/>
                  </a:solidFill>
                </a:rPr>
                <a:t>before discharge</a:t>
              </a:r>
            </a:p>
          </p:txBody>
        </p:sp>
        <p:sp>
          <p:nvSpPr>
            <p:cNvPr id="64529" name="AutoShape 17"/>
            <p:cNvSpPr>
              <a:spLocks noChangeArrowheads="1"/>
            </p:cNvSpPr>
            <p:nvPr/>
          </p:nvSpPr>
          <p:spPr bwMode="auto">
            <a:xfrm rot="10800000">
              <a:off x="3552" y="3072"/>
              <a:ext cx="720" cy="240"/>
            </a:xfrm>
            <a:prstGeom prst="rightArrow">
              <a:avLst>
                <a:gd name="adj1" fmla="val 50000"/>
                <a:gd name="adj2" fmla="val 75000"/>
              </a:avLst>
            </a:prstGeom>
            <a:solidFill>
              <a:srgbClr val="333399"/>
            </a:solidFill>
            <a:ln w="9525">
              <a:solidFill>
                <a:schemeClr val="accent1"/>
              </a:solidFill>
              <a:miter lim="800000"/>
              <a:headEnd/>
              <a:tailEnd/>
            </a:ln>
          </p:spPr>
          <p:txBody>
            <a:bodyPr wrap="none" anchor="ctr"/>
            <a:lstStyle/>
            <a:p>
              <a:endParaRPr lang="en-US"/>
            </a:p>
          </p:txBody>
        </p:sp>
        <p:sp>
          <p:nvSpPr>
            <p:cNvPr id="64530" name="AutoShape 18"/>
            <p:cNvSpPr>
              <a:spLocks noChangeArrowheads="1"/>
            </p:cNvSpPr>
            <p:nvPr/>
          </p:nvSpPr>
          <p:spPr bwMode="auto">
            <a:xfrm rot="10800000">
              <a:off x="1344" y="3024"/>
              <a:ext cx="624" cy="240"/>
            </a:xfrm>
            <a:prstGeom prst="rightArrow">
              <a:avLst>
                <a:gd name="adj1" fmla="val 50000"/>
                <a:gd name="adj2" fmla="val 65000"/>
              </a:avLst>
            </a:prstGeom>
            <a:solidFill>
              <a:srgbClr val="333399"/>
            </a:solidFill>
            <a:ln w="9525">
              <a:solidFill>
                <a:schemeClr val="accent1"/>
              </a:solidFill>
              <a:miter lim="800000"/>
              <a:headEnd/>
              <a:tailEnd/>
            </a:ln>
          </p:spPr>
          <p:txBody>
            <a:bodyPr wrap="none" anchor="ctr"/>
            <a:lstStyle/>
            <a:p>
              <a:endParaRPr lang="en-US"/>
            </a:p>
          </p:txBody>
        </p:sp>
        <p:sp>
          <p:nvSpPr>
            <p:cNvPr id="64531" name="Text Box 19"/>
            <p:cNvSpPr txBox="1">
              <a:spLocks noChangeArrowheads="1"/>
            </p:cNvSpPr>
            <p:nvPr/>
          </p:nvSpPr>
          <p:spPr bwMode="auto">
            <a:xfrm>
              <a:off x="2064" y="3552"/>
              <a:ext cx="1632" cy="384"/>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Sign the </a:t>
              </a:r>
            </a:p>
            <a:p>
              <a:pPr algn="ctr" eaLnBrk="0" hangingPunct="0"/>
              <a:r>
                <a:rPr lang="en-US" sz="1100" b="1">
                  <a:solidFill>
                    <a:srgbClr val="0000CC"/>
                  </a:solidFill>
                </a:rPr>
                <a:t>hospital bills before </a:t>
              </a:r>
            </a:p>
            <a:p>
              <a:pPr algn="ctr" eaLnBrk="0" hangingPunct="0"/>
              <a:r>
                <a:rPr lang="en-US" sz="1100" b="1">
                  <a:solidFill>
                    <a:srgbClr val="0000CC"/>
                  </a:solidFill>
                </a:rPr>
                <a:t>discharge</a:t>
              </a:r>
            </a:p>
          </p:txBody>
        </p:sp>
        <p:sp>
          <p:nvSpPr>
            <p:cNvPr id="64532" name="Text Box 20"/>
            <p:cNvSpPr txBox="1">
              <a:spLocks noChangeArrowheads="1"/>
            </p:cNvSpPr>
            <p:nvPr/>
          </p:nvSpPr>
          <p:spPr bwMode="auto">
            <a:xfrm>
              <a:off x="96" y="3408"/>
              <a:ext cx="1824" cy="624"/>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Settle charges not coverable </a:t>
              </a:r>
            </a:p>
            <a:p>
              <a:pPr algn="ctr" eaLnBrk="0" hangingPunct="0"/>
              <a:r>
                <a:rPr lang="en-US" sz="1100" b="1">
                  <a:solidFill>
                    <a:srgbClr val="0000CC"/>
                  </a:solidFill>
                </a:rPr>
                <a:t>by Philcare at the Billing </a:t>
              </a:r>
            </a:p>
            <a:p>
              <a:pPr algn="ctr" eaLnBrk="0" hangingPunct="0"/>
              <a:r>
                <a:rPr lang="en-US" sz="1100" b="1">
                  <a:solidFill>
                    <a:srgbClr val="0000CC"/>
                  </a:solidFill>
                </a:rPr>
                <a:t>Section once the discharge </a:t>
              </a:r>
            </a:p>
            <a:p>
              <a:pPr algn="ctr" eaLnBrk="0" hangingPunct="0"/>
              <a:r>
                <a:rPr lang="en-US" sz="1100" b="1">
                  <a:solidFill>
                    <a:srgbClr val="0000CC"/>
                  </a:solidFill>
                </a:rPr>
                <a:t>Order is issued by the </a:t>
              </a:r>
            </a:p>
            <a:p>
              <a:pPr algn="ctr" eaLnBrk="0" hangingPunct="0"/>
              <a:r>
                <a:rPr lang="en-US" sz="1100" b="1">
                  <a:solidFill>
                    <a:srgbClr val="0000CC"/>
                  </a:solidFill>
                </a:rPr>
                <a:t>Attending Doctor   </a:t>
              </a:r>
            </a:p>
            <a:p>
              <a:pPr algn="ctr" eaLnBrk="0" hangingPunct="0"/>
              <a:endParaRPr lang="en-US" sz="1100" b="1">
                <a:solidFill>
                  <a:srgbClr val="0000CC"/>
                </a:solidFill>
              </a:endParaRPr>
            </a:p>
            <a:p>
              <a:pPr algn="ctr" eaLnBrk="0" hangingPunct="0"/>
              <a:endParaRPr lang="en-US" sz="1100" b="1">
                <a:solidFill>
                  <a:srgbClr val="0000CC"/>
                </a:solidFill>
              </a:endParaRPr>
            </a:p>
          </p:txBody>
        </p:sp>
        <p:grpSp>
          <p:nvGrpSpPr>
            <p:cNvPr id="64533" name="Group 21"/>
            <p:cNvGrpSpPr>
              <a:grpSpLocks/>
            </p:cNvGrpSpPr>
            <p:nvPr/>
          </p:nvGrpSpPr>
          <p:grpSpPr bwMode="auto">
            <a:xfrm>
              <a:off x="4560" y="1296"/>
              <a:ext cx="768" cy="672"/>
              <a:chOff x="4560" y="1008"/>
              <a:chExt cx="768" cy="672"/>
            </a:xfrm>
          </p:grpSpPr>
          <p:grpSp>
            <p:nvGrpSpPr>
              <p:cNvPr id="64534" name="Group 22"/>
              <p:cNvGrpSpPr>
                <a:grpSpLocks/>
              </p:cNvGrpSpPr>
              <p:nvPr/>
            </p:nvGrpSpPr>
            <p:grpSpPr bwMode="auto">
              <a:xfrm>
                <a:off x="4577" y="1008"/>
                <a:ext cx="751" cy="672"/>
                <a:chOff x="1632" y="1292"/>
                <a:chExt cx="2638" cy="2474"/>
              </a:xfrm>
            </p:grpSpPr>
            <p:sp>
              <p:nvSpPr>
                <p:cNvPr id="64535" name="Freeform 23"/>
                <p:cNvSpPr>
                  <a:spLocks/>
                </p:cNvSpPr>
                <p:nvPr/>
              </p:nvSpPr>
              <p:spPr bwMode="auto">
                <a:xfrm>
                  <a:off x="1632" y="1395"/>
                  <a:ext cx="2591" cy="2371"/>
                </a:xfrm>
                <a:custGeom>
                  <a:avLst/>
                  <a:gdLst/>
                  <a:ahLst/>
                  <a:cxnLst>
                    <a:cxn ang="0">
                      <a:pos x="2354" y="2047"/>
                    </a:cxn>
                    <a:cxn ang="0">
                      <a:pos x="2354" y="2047"/>
                    </a:cxn>
                    <a:cxn ang="0">
                      <a:pos x="2348" y="2109"/>
                    </a:cxn>
                    <a:cxn ang="0">
                      <a:pos x="2329" y="2165"/>
                    </a:cxn>
                    <a:cxn ang="0">
                      <a:pos x="2304" y="2215"/>
                    </a:cxn>
                    <a:cxn ang="0">
                      <a:pos x="2267" y="2262"/>
                    </a:cxn>
                    <a:cxn ang="0">
                      <a:pos x="2223" y="2299"/>
                    </a:cxn>
                    <a:cxn ang="0">
                      <a:pos x="2170" y="2324"/>
                    </a:cxn>
                    <a:cxn ang="0">
                      <a:pos x="2114" y="2343"/>
                    </a:cxn>
                    <a:cxn ang="0">
                      <a:pos x="2055" y="2349"/>
                    </a:cxn>
                    <a:cxn ang="0">
                      <a:pos x="299" y="2349"/>
                    </a:cxn>
                    <a:cxn ang="0">
                      <a:pos x="299" y="2349"/>
                    </a:cxn>
                    <a:cxn ang="0">
                      <a:pos x="240" y="2343"/>
                    </a:cxn>
                    <a:cxn ang="0">
                      <a:pos x="184" y="2324"/>
                    </a:cxn>
                    <a:cxn ang="0">
                      <a:pos x="131" y="2299"/>
                    </a:cxn>
                    <a:cxn ang="0">
                      <a:pos x="87" y="2262"/>
                    </a:cxn>
                    <a:cxn ang="0">
                      <a:pos x="50" y="2215"/>
                    </a:cxn>
                    <a:cxn ang="0">
                      <a:pos x="25" y="2165"/>
                    </a:cxn>
                    <a:cxn ang="0">
                      <a:pos x="6" y="2109"/>
                    </a:cxn>
                    <a:cxn ang="0">
                      <a:pos x="0" y="2047"/>
                    </a:cxn>
                    <a:cxn ang="0">
                      <a:pos x="0" y="299"/>
                    </a:cxn>
                    <a:cxn ang="0">
                      <a:pos x="0" y="299"/>
                    </a:cxn>
                    <a:cxn ang="0">
                      <a:pos x="6" y="240"/>
                    </a:cxn>
                    <a:cxn ang="0">
                      <a:pos x="25" y="183"/>
                    </a:cxn>
                    <a:cxn ang="0">
                      <a:pos x="50" y="131"/>
                    </a:cxn>
                    <a:cxn ang="0">
                      <a:pos x="87" y="87"/>
                    </a:cxn>
                    <a:cxn ang="0">
                      <a:pos x="131" y="49"/>
                    </a:cxn>
                    <a:cxn ang="0">
                      <a:pos x="184" y="25"/>
                    </a:cxn>
                    <a:cxn ang="0">
                      <a:pos x="240" y="6"/>
                    </a:cxn>
                    <a:cxn ang="0">
                      <a:pos x="299" y="0"/>
                    </a:cxn>
                    <a:cxn ang="0">
                      <a:pos x="2055" y="0"/>
                    </a:cxn>
                    <a:cxn ang="0">
                      <a:pos x="2055" y="0"/>
                    </a:cxn>
                    <a:cxn ang="0">
                      <a:pos x="2114" y="6"/>
                    </a:cxn>
                    <a:cxn ang="0">
                      <a:pos x="2170" y="25"/>
                    </a:cxn>
                    <a:cxn ang="0">
                      <a:pos x="2223" y="49"/>
                    </a:cxn>
                    <a:cxn ang="0">
                      <a:pos x="2267" y="87"/>
                    </a:cxn>
                    <a:cxn ang="0">
                      <a:pos x="2304" y="131"/>
                    </a:cxn>
                    <a:cxn ang="0">
                      <a:pos x="2329" y="183"/>
                    </a:cxn>
                    <a:cxn ang="0">
                      <a:pos x="2348" y="240"/>
                    </a:cxn>
                    <a:cxn ang="0">
                      <a:pos x="2354" y="299"/>
                    </a:cxn>
                    <a:cxn ang="0">
                      <a:pos x="2354" y="2047"/>
                    </a:cxn>
                  </a:cxnLst>
                  <a:rect l="0" t="0" r="r" b="b"/>
                  <a:pathLst>
                    <a:path w="2354" h="2349">
                      <a:moveTo>
                        <a:pt x="2354" y="2047"/>
                      </a:moveTo>
                      <a:lnTo>
                        <a:pt x="2354" y="2047"/>
                      </a:lnTo>
                      <a:lnTo>
                        <a:pt x="2348" y="2109"/>
                      </a:lnTo>
                      <a:lnTo>
                        <a:pt x="2329" y="2165"/>
                      </a:lnTo>
                      <a:lnTo>
                        <a:pt x="2304" y="2215"/>
                      </a:lnTo>
                      <a:lnTo>
                        <a:pt x="2267" y="2262"/>
                      </a:lnTo>
                      <a:lnTo>
                        <a:pt x="2223" y="2299"/>
                      </a:lnTo>
                      <a:lnTo>
                        <a:pt x="2170" y="2324"/>
                      </a:lnTo>
                      <a:lnTo>
                        <a:pt x="2114" y="2343"/>
                      </a:lnTo>
                      <a:lnTo>
                        <a:pt x="2055" y="2349"/>
                      </a:lnTo>
                      <a:lnTo>
                        <a:pt x="299" y="2349"/>
                      </a:lnTo>
                      <a:lnTo>
                        <a:pt x="299" y="2349"/>
                      </a:lnTo>
                      <a:lnTo>
                        <a:pt x="240" y="2343"/>
                      </a:lnTo>
                      <a:lnTo>
                        <a:pt x="184" y="2324"/>
                      </a:lnTo>
                      <a:lnTo>
                        <a:pt x="131" y="2299"/>
                      </a:lnTo>
                      <a:lnTo>
                        <a:pt x="87" y="2262"/>
                      </a:lnTo>
                      <a:lnTo>
                        <a:pt x="50" y="2215"/>
                      </a:lnTo>
                      <a:lnTo>
                        <a:pt x="25" y="2165"/>
                      </a:lnTo>
                      <a:lnTo>
                        <a:pt x="6" y="2109"/>
                      </a:lnTo>
                      <a:lnTo>
                        <a:pt x="0" y="2047"/>
                      </a:lnTo>
                      <a:lnTo>
                        <a:pt x="0" y="299"/>
                      </a:lnTo>
                      <a:lnTo>
                        <a:pt x="0" y="299"/>
                      </a:lnTo>
                      <a:lnTo>
                        <a:pt x="6" y="240"/>
                      </a:lnTo>
                      <a:lnTo>
                        <a:pt x="25" y="183"/>
                      </a:lnTo>
                      <a:lnTo>
                        <a:pt x="50" y="131"/>
                      </a:lnTo>
                      <a:lnTo>
                        <a:pt x="87" y="87"/>
                      </a:lnTo>
                      <a:lnTo>
                        <a:pt x="131" y="49"/>
                      </a:lnTo>
                      <a:lnTo>
                        <a:pt x="184" y="25"/>
                      </a:lnTo>
                      <a:lnTo>
                        <a:pt x="240" y="6"/>
                      </a:lnTo>
                      <a:lnTo>
                        <a:pt x="299" y="0"/>
                      </a:lnTo>
                      <a:lnTo>
                        <a:pt x="2055" y="0"/>
                      </a:lnTo>
                      <a:lnTo>
                        <a:pt x="2055" y="0"/>
                      </a:lnTo>
                      <a:lnTo>
                        <a:pt x="2114" y="6"/>
                      </a:lnTo>
                      <a:lnTo>
                        <a:pt x="2170" y="25"/>
                      </a:lnTo>
                      <a:lnTo>
                        <a:pt x="2223" y="49"/>
                      </a:lnTo>
                      <a:lnTo>
                        <a:pt x="2267" y="87"/>
                      </a:lnTo>
                      <a:lnTo>
                        <a:pt x="2304" y="131"/>
                      </a:lnTo>
                      <a:lnTo>
                        <a:pt x="2329" y="183"/>
                      </a:lnTo>
                      <a:lnTo>
                        <a:pt x="2348" y="240"/>
                      </a:lnTo>
                      <a:lnTo>
                        <a:pt x="2354" y="299"/>
                      </a:lnTo>
                      <a:lnTo>
                        <a:pt x="2354" y="2047"/>
                      </a:lnTo>
                    </a:path>
                  </a:pathLst>
                </a:custGeom>
                <a:gradFill rotWithShape="0">
                  <a:gsLst>
                    <a:gs pos="0">
                      <a:srgbClr val="009999"/>
                    </a:gs>
                    <a:gs pos="100000">
                      <a:srgbClr val="009999">
                        <a:gamma/>
                        <a:tint val="33725"/>
                        <a:invGamma/>
                      </a:srgbClr>
                    </a:gs>
                  </a:gsLst>
                  <a:lin ang="5400000" scaled="1"/>
                </a:gradFill>
                <a:ln w="0">
                  <a:solidFill>
                    <a:srgbClr val="FFFFFF"/>
                  </a:solidFill>
                  <a:prstDash val="solid"/>
                  <a:round/>
                  <a:headEnd/>
                  <a:tailEnd/>
                </a:ln>
              </p:spPr>
              <p:txBody>
                <a:bodyPr/>
                <a:lstStyle/>
                <a:p>
                  <a:endParaRPr lang="en-US"/>
                </a:p>
              </p:txBody>
            </p:sp>
            <p:sp>
              <p:nvSpPr>
                <p:cNvPr id="64536" name="Freeform 24"/>
                <p:cNvSpPr>
                  <a:spLocks/>
                </p:cNvSpPr>
                <p:nvPr/>
              </p:nvSpPr>
              <p:spPr bwMode="auto">
                <a:xfrm>
                  <a:off x="1679" y="2915"/>
                  <a:ext cx="648" cy="829"/>
                </a:xfrm>
                <a:custGeom>
                  <a:avLst/>
                  <a:gdLst/>
                  <a:ahLst/>
                  <a:cxnLst>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95" y="564"/>
                    </a:cxn>
                    <a:cxn ang="0">
                      <a:pos x="623" y="689"/>
                    </a:cxn>
                    <a:cxn ang="0">
                      <a:pos x="642" y="782"/>
                    </a:cxn>
                    <a:cxn ang="0">
                      <a:pos x="648"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290"/>
                    </a:cxn>
                    <a:cxn ang="0">
                      <a:pos x="358" y="184"/>
                    </a:cxn>
                    <a:cxn ang="0">
                      <a:pos x="361" y="87"/>
                    </a:cxn>
                    <a:cxn ang="0">
                      <a:pos x="368" y="0"/>
                    </a:cxn>
                    <a:cxn ang="0">
                      <a:pos x="458" y="6"/>
                    </a:cxn>
                  </a:cxnLst>
                  <a:rect l="0" t="0" r="r" b="b"/>
                  <a:pathLst>
                    <a:path w="648" h="829">
                      <a:moveTo>
                        <a:pt x="458" y="6"/>
                      </a:moveTo>
                      <a:lnTo>
                        <a:pt x="464" y="28"/>
                      </a:lnTo>
                      <a:lnTo>
                        <a:pt x="474" y="59"/>
                      </a:lnTo>
                      <a:lnTo>
                        <a:pt x="486" y="106"/>
                      </a:lnTo>
                      <a:lnTo>
                        <a:pt x="499" y="159"/>
                      </a:lnTo>
                      <a:lnTo>
                        <a:pt x="514" y="218"/>
                      </a:lnTo>
                      <a:lnTo>
                        <a:pt x="530" y="284"/>
                      </a:lnTo>
                      <a:lnTo>
                        <a:pt x="545" y="352"/>
                      </a:lnTo>
                      <a:lnTo>
                        <a:pt x="564" y="424"/>
                      </a:lnTo>
                      <a:lnTo>
                        <a:pt x="595" y="564"/>
                      </a:lnTo>
                      <a:lnTo>
                        <a:pt x="623" y="689"/>
                      </a:lnTo>
                      <a:lnTo>
                        <a:pt x="642" y="782"/>
                      </a:lnTo>
                      <a:lnTo>
                        <a:pt x="648"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12" y="390"/>
                      </a:lnTo>
                      <a:lnTo>
                        <a:pt x="47" y="393"/>
                      </a:lnTo>
                      <a:lnTo>
                        <a:pt x="96" y="396"/>
                      </a:lnTo>
                      <a:lnTo>
                        <a:pt x="156" y="396"/>
                      </a:lnTo>
                      <a:lnTo>
                        <a:pt x="218" y="399"/>
                      </a:lnTo>
                      <a:lnTo>
                        <a:pt x="277" y="402"/>
                      </a:lnTo>
                      <a:lnTo>
                        <a:pt x="324" y="405"/>
                      </a:lnTo>
                      <a:lnTo>
                        <a:pt x="355" y="405"/>
                      </a:lnTo>
                      <a:lnTo>
                        <a:pt x="355" y="290"/>
                      </a:lnTo>
                      <a:lnTo>
                        <a:pt x="358" y="184"/>
                      </a:lnTo>
                      <a:lnTo>
                        <a:pt x="361" y="87"/>
                      </a:lnTo>
                      <a:lnTo>
                        <a:pt x="368" y="0"/>
                      </a:lnTo>
                      <a:lnTo>
                        <a:pt x="458" y="6"/>
                      </a:lnTo>
                      <a:close/>
                    </a:path>
                  </a:pathLst>
                </a:custGeom>
                <a:solidFill>
                  <a:srgbClr val="004CB2"/>
                </a:solidFill>
                <a:ln w="9525">
                  <a:solidFill>
                    <a:srgbClr val="000066"/>
                  </a:solidFill>
                  <a:round/>
                  <a:headEnd/>
                  <a:tailEnd/>
                </a:ln>
              </p:spPr>
              <p:txBody>
                <a:bodyPr/>
                <a:lstStyle/>
                <a:p>
                  <a:endParaRPr lang="en-US"/>
                </a:p>
              </p:txBody>
            </p:sp>
            <p:sp>
              <p:nvSpPr>
                <p:cNvPr id="64537" name="Freeform 25"/>
                <p:cNvSpPr>
                  <a:spLocks/>
                </p:cNvSpPr>
                <p:nvPr/>
              </p:nvSpPr>
              <p:spPr bwMode="auto">
                <a:xfrm>
                  <a:off x="3721" y="3442"/>
                  <a:ext cx="328" cy="318"/>
                </a:xfrm>
                <a:custGeom>
                  <a:avLst/>
                  <a:gdLst/>
                  <a:ahLst/>
                  <a:cxnLst>
                    <a:cxn ang="0">
                      <a:pos x="13" y="318"/>
                    </a:cxn>
                    <a:cxn ang="0">
                      <a:pos x="13" y="318"/>
                    </a:cxn>
                    <a:cxn ang="0">
                      <a:pos x="75" y="308"/>
                    </a:cxn>
                    <a:cxn ang="0">
                      <a:pos x="131" y="290"/>
                    </a:cxn>
                    <a:cxn ang="0">
                      <a:pos x="187" y="265"/>
                    </a:cxn>
                    <a:cxn ang="0">
                      <a:pos x="234" y="224"/>
                    </a:cxn>
                    <a:cxn ang="0">
                      <a:pos x="275" y="174"/>
                    </a:cxn>
                    <a:cxn ang="0">
                      <a:pos x="300" y="121"/>
                    </a:cxn>
                    <a:cxn ang="0">
                      <a:pos x="318" y="65"/>
                    </a:cxn>
                    <a:cxn ang="0">
                      <a:pos x="328" y="0"/>
                    </a:cxn>
                    <a:cxn ang="0">
                      <a:pos x="296" y="0"/>
                    </a:cxn>
                    <a:cxn ang="0">
                      <a:pos x="293" y="59"/>
                    </a:cxn>
                    <a:cxn ang="0">
                      <a:pos x="275" y="115"/>
                    </a:cxn>
                    <a:cxn ang="0">
                      <a:pos x="250" y="162"/>
                    </a:cxn>
                    <a:cxn ang="0">
                      <a:pos x="215" y="205"/>
                    </a:cxn>
                    <a:cxn ang="0">
                      <a:pos x="175" y="240"/>
                    </a:cxn>
                    <a:cxn ang="0">
                      <a:pos x="125" y="265"/>
                    </a:cxn>
                    <a:cxn ang="0">
                      <a:pos x="69" y="283"/>
                    </a:cxn>
                    <a:cxn ang="0">
                      <a:pos x="13" y="286"/>
                    </a:cxn>
                    <a:cxn ang="0">
                      <a:pos x="13" y="286"/>
                    </a:cxn>
                    <a:cxn ang="0">
                      <a:pos x="13" y="286"/>
                    </a:cxn>
                    <a:cxn ang="0">
                      <a:pos x="3" y="293"/>
                    </a:cxn>
                    <a:cxn ang="0">
                      <a:pos x="0" y="302"/>
                    </a:cxn>
                    <a:cxn ang="0">
                      <a:pos x="3" y="311"/>
                    </a:cxn>
                    <a:cxn ang="0">
                      <a:pos x="13" y="318"/>
                    </a:cxn>
                  </a:cxnLst>
                  <a:rect l="0" t="0" r="r" b="b"/>
                  <a:pathLst>
                    <a:path w="328" h="318">
                      <a:moveTo>
                        <a:pt x="13" y="318"/>
                      </a:moveTo>
                      <a:lnTo>
                        <a:pt x="13" y="318"/>
                      </a:lnTo>
                      <a:lnTo>
                        <a:pt x="75" y="308"/>
                      </a:lnTo>
                      <a:lnTo>
                        <a:pt x="131" y="290"/>
                      </a:lnTo>
                      <a:lnTo>
                        <a:pt x="187" y="265"/>
                      </a:lnTo>
                      <a:lnTo>
                        <a:pt x="234" y="224"/>
                      </a:lnTo>
                      <a:lnTo>
                        <a:pt x="275" y="174"/>
                      </a:lnTo>
                      <a:lnTo>
                        <a:pt x="300" y="121"/>
                      </a:lnTo>
                      <a:lnTo>
                        <a:pt x="318" y="65"/>
                      </a:lnTo>
                      <a:lnTo>
                        <a:pt x="328" y="0"/>
                      </a:lnTo>
                      <a:lnTo>
                        <a:pt x="296" y="0"/>
                      </a:lnTo>
                      <a:lnTo>
                        <a:pt x="293" y="59"/>
                      </a:lnTo>
                      <a:lnTo>
                        <a:pt x="275" y="115"/>
                      </a:lnTo>
                      <a:lnTo>
                        <a:pt x="250" y="162"/>
                      </a:lnTo>
                      <a:lnTo>
                        <a:pt x="215" y="205"/>
                      </a:lnTo>
                      <a:lnTo>
                        <a:pt x="175" y="240"/>
                      </a:lnTo>
                      <a:lnTo>
                        <a:pt x="125" y="265"/>
                      </a:lnTo>
                      <a:lnTo>
                        <a:pt x="69" y="283"/>
                      </a:lnTo>
                      <a:lnTo>
                        <a:pt x="13" y="286"/>
                      </a:lnTo>
                      <a:lnTo>
                        <a:pt x="13" y="286"/>
                      </a:lnTo>
                      <a:lnTo>
                        <a:pt x="13" y="286"/>
                      </a:lnTo>
                      <a:lnTo>
                        <a:pt x="3" y="293"/>
                      </a:lnTo>
                      <a:lnTo>
                        <a:pt x="0" y="302"/>
                      </a:lnTo>
                      <a:lnTo>
                        <a:pt x="3" y="311"/>
                      </a:lnTo>
                      <a:lnTo>
                        <a:pt x="13" y="318"/>
                      </a:lnTo>
                      <a:close/>
                    </a:path>
                  </a:pathLst>
                </a:custGeom>
                <a:solidFill>
                  <a:srgbClr val="000000"/>
                </a:solidFill>
                <a:ln w="9525">
                  <a:noFill/>
                  <a:round/>
                  <a:headEnd/>
                  <a:tailEnd/>
                </a:ln>
              </p:spPr>
              <p:txBody>
                <a:bodyPr/>
                <a:lstStyle/>
                <a:p>
                  <a:endParaRPr lang="en-US"/>
                </a:p>
              </p:txBody>
            </p:sp>
            <p:sp>
              <p:nvSpPr>
                <p:cNvPr id="64538" name="Freeform 26"/>
                <p:cNvSpPr>
                  <a:spLocks/>
                </p:cNvSpPr>
                <p:nvPr/>
              </p:nvSpPr>
              <p:spPr bwMode="auto">
                <a:xfrm>
                  <a:off x="1966" y="3728"/>
                  <a:ext cx="1768" cy="32"/>
                </a:xfrm>
                <a:custGeom>
                  <a:avLst/>
                  <a:gdLst/>
                  <a:ahLst/>
                  <a:cxnLst>
                    <a:cxn ang="0">
                      <a:pos x="12" y="32"/>
                    </a:cxn>
                    <a:cxn ang="0">
                      <a:pos x="12" y="32"/>
                    </a:cxn>
                    <a:cxn ang="0">
                      <a:pos x="1768" y="32"/>
                    </a:cxn>
                    <a:cxn ang="0">
                      <a:pos x="1768" y="0"/>
                    </a:cxn>
                    <a:cxn ang="0">
                      <a:pos x="12" y="0"/>
                    </a:cxn>
                    <a:cxn ang="0">
                      <a:pos x="12" y="0"/>
                    </a:cxn>
                    <a:cxn ang="0">
                      <a:pos x="12" y="0"/>
                    </a:cxn>
                    <a:cxn ang="0">
                      <a:pos x="3" y="7"/>
                    </a:cxn>
                    <a:cxn ang="0">
                      <a:pos x="0" y="16"/>
                    </a:cxn>
                    <a:cxn ang="0">
                      <a:pos x="3" y="25"/>
                    </a:cxn>
                    <a:cxn ang="0">
                      <a:pos x="12" y="32"/>
                    </a:cxn>
                  </a:cxnLst>
                  <a:rect l="0" t="0" r="r" b="b"/>
                  <a:pathLst>
                    <a:path w="1768" h="32">
                      <a:moveTo>
                        <a:pt x="12" y="32"/>
                      </a:moveTo>
                      <a:lnTo>
                        <a:pt x="12" y="32"/>
                      </a:lnTo>
                      <a:lnTo>
                        <a:pt x="1768" y="32"/>
                      </a:lnTo>
                      <a:lnTo>
                        <a:pt x="1768" y="0"/>
                      </a:lnTo>
                      <a:lnTo>
                        <a:pt x="12" y="0"/>
                      </a:lnTo>
                      <a:lnTo>
                        <a:pt x="12" y="0"/>
                      </a:lnTo>
                      <a:lnTo>
                        <a:pt x="12" y="0"/>
                      </a:lnTo>
                      <a:lnTo>
                        <a:pt x="3" y="7"/>
                      </a:lnTo>
                      <a:lnTo>
                        <a:pt x="0" y="16"/>
                      </a:lnTo>
                      <a:lnTo>
                        <a:pt x="3" y="25"/>
                      </a:lnTo>
                      <a:lnTo>
                        <a:pt x="12" y="32"/>
                      </a:lnTo>
                      <a:close/>
                    </a:path>
                  </a:pathLst>
                </a:custGeom>
                <a:solidFill>
                  <a:srgbClr val="000000"/>
                </a:solidFill>
                <a:ln w="9525">
                  <a:noFill/>
                  <a:round/>
                  <a:headEnd/>
                  <a:tailEnd/>
                </a:ln>
              </p:spPr>
              <p:txBody>
                <a:bodyPr/>
                <a:lstStyle/>
                <a:p>
                  <a:endParaRPr lang="en-US"/>
                </a:p>
              </p:txBody>
            </p:sp>
            <p:sp>
              <p:nvSpPr>
                <p:cNvPr id="64539" name="Freeform 27"/>
                <p:cNvSpPr>
                  <a:spLocks/>
                </p:cNvSpPr>
                <p:nvPr/>
              </p:nvSpPr>
              <p:spPr bwMode="auto">
                <a:xfrm>
                  <a:off x="1663" y="3426"/>
                  <a:ext cx="315" cy="334"/>
                </a:xfrm>
                <a:custGeom>
                  <a:avLst/>
                  <a:gdLst/>
                  <a:ahLst/>
                  <a:cxnLst>
                    <a:cxn ang="0">
                      <a:pos x="0" y="16"/>
                    </a:cxn>
                    <a:cxn ang="0">
                      <a:pos x="0" y="16"/>
                    </a:cxn>
                    <a:cxn ang="0">
                      <a:pos x="10" y="81"/>
                    </a:cxn>
                    <a:cxn ang="0">
                      <a:pos x="28" y="137"/>
                    </a:cxn>
                    <a:cxn ang="0">
                      <a:pos x="53" y="190"/>
                    </a:cxn>
                    <a:cxn ang="0">
                      <a:pos x="94" y="240"/>
                    </a:cxn>
                    <a:cxn ang="0">
                      <a:pos x="141" y="281"/>
                    </a:cxn>
                    <a:cxn ang="0">
                      <a:pos x="197" y="306"/>
                    </a:cxn>
                    <a:cxn ang="0">
                      <a:pos x="253" y="324"/>
                    </a:cxn>
                    <a:cxn ang="0">
                      <a:pos x="315" y="334"/>
                    </a:cxn>
                    <a:cxn ang="0">
                      <a:pos x="315" y="302"/>
                    </a:cxn>
                    <a:cxn ang="0">
                      <a:pos x="259" y="299"/>
                    </a:cxn>
                    <a:cxn ang="0">
                      <a:pos x="203" y="281"/>
                    </a:cxn>
                    <a:cxn ang="0">
                      <a:pos x="153" y="256"/>
                    </a:cxn>
                    <a:cxn ang="0">
                      <a:pos x="112" y="221"/>
                    </a:cxn>
                    <a:cxn ang="0">
                      <a:pos x="78" y="178"/>
                    </a:cxn>
                    <a:cxn ang="0">
                      <a:pos x="53" y="131"/>
                    </a:cxn>
                    <a:cxn ang="0">
                      <a:pos x="34" y="75"/>
                    </a:cxn>
                    <a:cxn ang="0">
                      <a:pos x="31" y="16"/>
                    </a:cxn>
                    <a:cxn ang="0">
                      <a:pos x="31" y="16"/>
                    </a:cxn>
                    <a:cxn ang="0">
                      <a:pos x="31" y="16"/>
                    </a:cxn>
                    <a:cxn ang="0">
                      <a:pos x="25" y="6"/>
                    </a:cxn>
                    <a:cxn ang="0">
                      <a:pos x="16" y="0"/>
                    </a:cxn>
                    <a:cxn ang="0">
                      <a:pos x="6" y="6"/>
                    </a:cxn>
                    <a:cxn ang="0">
                      <a:pos x="0" y="16"/>
                    </a:cxn>
                  </a:cxnLst>
                  <a:rect l="0" t="0" r="r" b="b"/>
                  <a:pathLst>
                    <a:path w="315" h="334">
                      <a:moveTo>
                        <a:pt x="0" y="16"/>
                      </a:moveTo>
                      <a:lnTo>
                        <a:pt x="0" y="16"/>
                      </a:lnTo>
                      <a:lnTo>
                        <a:pt x="10" y="81"/>
                      </a:lnTo>
                      <a:lnTo>
                        <a:pt x="28" y="137"/>
                      </a:lnTo>
                      <a:lnTo>
                        <a:pt x="53" y="190"/>
                      </a:lnTo>
                      <a:lnTo>
                        <a:pt x="94" y="240"/>
                      </a:lnTo>
                      <a:lnTo>
                        <a:pt x="141" y="281"/>
                      </a:lnTo>
                      <a:lnTo>
                        <a:pt x="197" y="306"/>
                      </a:lnTo>
                      <a:lnTo>
                        <a:pt x="253" y="324"/>
                      </a:lnTo>
                      <a:lnTo>
                        <a:pt x="315" y="334"/>
                      </a:lnTo>
                      <a:lnTo>
                        <a:pt x="315" y="302"/>
                      </a:lnTo>
                      <a:lnTo>
                        <a:pt x="259" y="299"/>
                      </a:lnTo>
                      <a:lnTo>
                        <a:pt x="203" y="281"/>
                      </a:lnTo>
                      <a:lnTo>
                        <a:pt x="153" y="256"/>
                      </a:lnTo>
                      <a:lnTo>
                        <a:pt x="112" y="221"/>
                      </a:lnTo>
                      <a:lnTo>
                        <a:pt x="78" y="178"/>
                      </a:lnTo>
                      <a:lnTo>
                        <a:pt x="53" y="131"/>
                      </a:lnTo>
                      <a:lnTo>
                        <a:pt x="34" y="75"/>
                      </a:lnTo>
                      <a:lnTo>
                        <a:pt x="31" y="16"/>
                      </a:lnTo>
                      <a:lnTo>
                        <a:pt x="31" y="16"/>
                      </a:lnTo>
                      <a:lnTo>
                        <a:pt x="31" y="16"/>
                      </a:lnTo>
                      <a:lnTo>
                        <a:pt x="25" y="6"/>
                      </a:lnTo>
                      <a:lnTo>
                        <a:pt x="16" y="0"/>
                      </a:lnTo>
                      <a:lnTo>
                        <a:pt x="6" y="6"/>
                      </a:lnTo>
                      <a:lnTo>
                        <a:pt x="0" y="16"/>
                      </a:lnTo>
                      <a:close/>
                    </a:path>
                  </a:pathLst>
                </a:custGeom>
                <a:solidFill>
                  <a:srgbClr val="000000"/>
                </a:solidFill>
                <a:ln w="9525">
                  <a:noFill/>
                  <a:round/>
                  <a:headEnd/>
                  <a:tailEnd/>
                </a:ln>
              </p:spPr>
              <p:txBody>
                <a:bodyPr/>
                <a:lstStyle/>
                <a:p>
                  <a:endParaRPr lang="en-US"/>
                </a:p>
              </p:txBody>
            </p:sp>
            <p:sp>
              <p:nvSpPr>
                <p:cNvPr id="64540" name="Freeform 28"/>
                <p:cNvSpPr>
                  <a:spLocks/>
                </p:cNvSpPr>
                <p:nvPr/>
              </p:nvSpPr>
              <p:spPr bwMode="auto">
                <a:xfrm>
                  <a:off x="1680" y="2971"/>
                  <a:ext cx="1207" cy="773"/>
                </a:xfrm>
                <a:custGeom>
                  <a:avLst/>
                  <a:gdLst/>
                  <a:ahLst/>
                  <a:cxnLst>
                    <a:cxn ang="0">
                      <a:pos x="1207"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40" y="767"/>
                      </a:lnTo>
                      <a:lnTo>
                        <a:pt x="184" y="748"/>
                      </a:lnTo>
                      <a:lnTo>
                        <a:pt x="131" y="723"/>
                      </a:lnTo>
                      <a:lnTo>
                        <a:pt x="87" y="686"/>
                      </a:lnTo>
                      <a:lnTo>
                        <a:pt x="50" y="639"/>
                      </a:lnTo>
                      <a:lnTo>
                        <a:pt x="25" y="589"/>
                      </a:lnTo>
                      <a:lnTo>
                        <a:pt x="6" y="533"/>
                      </a:lnTo>
                      <a:lnTo>
                        <a:pt x="0" y="471"/>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close/>
                    </a:path>
                  </a:pathLst>
                </a:custGeom>
                <a:solidFill>
                  <a:srgbClr val="D8667F"/>
                </a:solidFill>
                <a:ln w="9525">
                  <a:solidFill>
                    <a:srgbClr val="808080"/>
                  </a:solidFill>
                  <a:round/>
                  <a:headEnd/>
                  <a:tailEnd/>
                </a:ln>
              </p:spPr>
              <p:txBody>
                <a:bodyPr/>
                <a:lstStyle/>
                <a:p>
                  <a:endParaRPr lang="en-US"/>
                </a:p>
              </p:txBody>
            </p:sp>
            <p:sp>
              <p:nvSpPr>
                <p:cNvPr id="64541" name="Freeform 29"/>
                <p:cNvSpPr>
                  <a:spLocks/>
                </p:cNvSpPr>
                <p:nvPr/>
              </p:nvSpPr>
              <p:spPr bwMode="auto">
                <a:xfrm>
                  <a:off x="1679" y="2971"/>
                  <a:ext cx="1207" cy="773"/>
                </a:xfrm>
                <a:custGeom>
                  <a:avLst/>
                  <a:gdLst/>
                  <a:ahLst/>
                  <a:cxnLst>
                    <a:cxn ang="0">
                      <a:pos x="1207" y="773"/>
                    </a:cxn>
                    <a:cxn ang="0">
                      <a:pos x="299"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99" y="773"/>
                      </a:lnTo>
                      <a:lnTo>
                        <a:pt x="240" y="767"/>
                      </a:lnTo>
                      <a:lnTo>
                        <a:pt x="184" y="748"/>
                      </a:lnTo>
                      <a:lnTo>
                        <a:pt x="131" y="723"/>
                      </a:lnTo>
                      <a:lnTo>
                        <a:pt x="87" y="686"/>
                      </a:lnTo>
                      <a:lnTo>
                        <a:pt x="50" y="639"/>
                      </a:lnTo>
                      <a:lnTo>
                        <a:pt x="25" y="589"/>
                      </a:lnTo>
                      <a:lnTo>
                        <a:pt x="6" y="533"/>
                      </a:lnTo>
                      <a:lnTo>
                        <a:pt x="0" y="471"/>
                      </a:lnTo>
                      <a:lnTo>
                        <a:pt x="0" y="0"/>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path>
                  </a:pathLst>
                </a:custGeom>
                <a:noFill/>
                <a:ln w="0">
                  <a:noFill/>
                  <a:prstDash val="solid"/>
                  <a:round/>
                  <a:headEnd/>
                  <a:tailEnd/>
                </a:ln>
              </p:spPr>
              <p:txBody>
                <a:bodyPr/>
                <a:lstStyle/>
                <a:p>
                  <a:endParaRPr lang="en-US"/>
                </a:p>
              </p:txBody>
            </p:sp>
            <p:sp>
              <p:nvSpPr>
                <p:cNvPr id="64542" name="Freeform 30"/>
                <p:cNvSpPr>
                  <a:spLocks/>
                </p:cNvSpPr>
                <p:nvPr/>
              </p:nvSpPr>
              <p:spPr bwMode="auto">
                <a:xfrm>
                  <a:off x="3257" y="3442"/>
                  <a:ext cx="776" cy="302"/>
                </a:xfrm>
                <a:custGeom>
                  <a:avLst/>
                  <a:gdLst/>
                  <a:ahLst/>
                  <a:cxnLst>
                    <a:cxn ang="0">
                      <a:pos x="0" y="302"/>
                    </a:cxn>
                    <a:cxn ang="0">
                      <a:pos x="0" y="227"/>
                    </a:cxn>
                    <a:cxn ang="0">
                      <a:pos x="0" y="134"/>
                    </a:cxn>
                    <a:cxn ang="0">
                      <a:pos x="0" y="50"/>
                    </a:cxn>
                    <a:cxn ang="0">
                      <a:pos x="0" y="15"/>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 ang="0">
                      <a:pos x="0" y="302"/>
                    </a:cxn>
                  </a:cxnLst>
                  <a:rect l="0" t="0" r="r" b="b"/>
                  <a:pathLst>
                    <a:path w="776" h="302">
                      <a:moveTo>
                        <a:pt x="0" y="302"/>
                      </a:moveTo>
                      <a:lnTo>
                        <a:pt x="0" y="227"/>
                      </a:lnTo>
                      <a:lnTo>
                        <a:pt x="0" y="134"/>
                      </a:lnTo>
                      <a:lnTo>
                        <a:pt x="0" y="50"/>
                      </a:lnTo>
                      <a:lnTo>
                        <a:pt x="0" y="15"/>
                      </a:lnTo>
                      <a:lnTo>
                        <a:pt x="776" y="0"/>
                      </a:lnTo>
                      <a:lnTo>
                        <a:pt x="770" y="62"/>
                      </a:lnTo>
                      <a:lnTo>
                        <a:pt x="751" y="118"/>
                      </a:lnTo>
                      <a:lnTo>
                        <a:pt x="726" y="168"/>
                      </a:lnTo>
                      <a:lnTo>
                        <a:pt x="689" y="215"/>
                      </a:lnTo>
                      <a:lnTo>
                        <a:pt x="645" y="252"/>
                      </a:lnTo>
                      <a:lnTo>
                        <a:pt x="592" y="277"/>
                      </a:lnTo>
                      <a:lnTo>
                        <a:pt x="536" y="296"/>
                      </a:lnTo>
                      <a:lnTo>
                        <a:pt x="477" y="302"/>
                      </a:lnTo>
                      <a:lnTo>
                        <a:pt x="6" y="302"/>
                      </a:lnTo>
                      <a:lnTo>
                        <a:pt x="0" y="302"/>
                      </a:lnTo>
                      <a:close/>
                    </a:path>
                  </a:pathLst>
                </a:custGeom>
                <a:solidFill>
                  <a:srgbClr val="FFFFFF"/>
                </a:solidFill>
                <a:ln w="9525">
                  <a:solidFill>
                    <a:srgbClr val="808080"/>
                  </a:solidFill>
                  <a:round/>
                  <a:headEnd/>
                  <a:tailEnd/>
                </a:ln>
              </p:spPr>
              <p:txBody>
                <a:bodyPr/>
                <a:lstStyle/>
                <a:p>
                  <a:endParaRPr lang="en-US"/>
                </a:p>
              </p:txBody>
            </p:sp>
            <p:sp>
              <p:nvSpPr>
                <p:cNvPr id="64543" name="Freeform 31"/>
                <p:cNvSpPr>
                  <a:spLocks/>
                </p:cNvSpPr>
                <p:nvPr/>
              </p:nvSpPr>
              <p:spPr bwMode="auto">
                <a:xfrm>
                  <a:off x="3257" y="3442"/>
                  <a:ext cx="776" cy="302"/>
                </a:xfrm>
                <a:custGeom>
                  <a:avLst/>
                  <a:gdLst/>
                  <a:ahLst/>
                  <a:cxnLst>
                    <a:cxn ang="0">
                      <a:pos x="0" y="302"/>
                    </a:cxn>
                    <a:cxn ang="0">
                      <a:pos x="0" y="302"/>
                    </a:cxn>
                    <a:cxn ang="0">
                      <a:pos x="0" y="227"/>
                    </a:cxn>
                    <a:cxn ang="0">
                      <a:pos x="0" y="134"/>
                    </a:cxn>
                    <a:cxn ang="0">
                      <a:pos x="0" y="50"/>
                    </a:cxn>
                    <a:cxn ang="0">
                      <a:pos x="0" y="15"/>
                    </a:cxn>
                    <a:cxn ang="0">
                      <a:pos x="776" y="0"/>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Lst>
                  <a:rect l="0" t="0" r="r" b="b"/>
                  <a:pathLst>
                    <a:path w="776" h="302">
                      <a:moveTo>
                        <a:pt x="0" y="302"/>
                      </a:moveTo>
                      <a:lnTo>
                        <a:pt x="0" y="302"/>
                      </a:lnTo>
                      <a:lnTo>
                        <a:pt x="0" y="227"/>
                      </a:lnTo>
                      <a:lnTo>
                        <a:pt x="0" y="134"/>
                      </a:lnTo>
                      <a:lnTo>
                        <a:pt x="0" y="50"/>
                      </a:lnTo>
                      <a:lnTo>
                        <a:pt x="0" y="15"/>
                      </a:lnTo>
                      <a:lnTo>
                        <a:pt x="776" y="0"/>
                      </a:lnTo>
                      <a:lnTo>
                        <a:pt x="776" y="0"/>
                      </a:lnTo>
                      <a:lnTo>
                        <a:pt x="770" y="62"/>
                      </a:lnTo>
                      <a:lnTo>
                        <a:pt x="751" y="118"/>
                      </a:lnTo>
                      <a:lnTo>
                        <a:pt x="726" y="168"/>
                      </a:lnTo>
                      <a:lnTo>
                        <a:pt x="689" y="215"/>
                      </a:lnTo>
                      <a:lnTo>
                        <a:pt x="645" y="252"/>
                      </a:lnTo>
                      <a:lnTo>
                        <a:pt x="592" y="277"/>
                      </a:lnTo>
                      <a:lnTo>
                        <a:pt x="536" y="296"/>
                      </a:lnTo>
                      <a:lnTo>
                        <a:pt x="477" y="302"/>
                      </a:lnTo>
                      <a:lnTo>
                        <a:pt x="6" y="302"/>
                      </a:lnTo>
                    </a:path>
                  </a:pathLst>
                </a:custGeom>
                <a:noFill/>
                <a:ln w="0">
                  <a:solidFill>
                    <a:srgbClr val="000099"/>
                  </a:solidFill>
                  <a:prstDash val="solid"/>
                  <a:round/>
                  <a:headEnd/>
                  <a:tailEnd/>
                </a:ln>
              </p:spPr>
              <p:txBody>
                <a:bodyPr/>
                <a:lstStyle/>
                <a:p>
                  <a:endParaRPr lang="en-US"/>
                </a:p>
              </p:txBody>
            </p:sp>
            <p:sp>
              <p:nvSpPr>
                <p:cNvPr id="64544" name="Rectangle 32"/>
                <p:cNvSpPr>
                  <a:spLocks noChangeArrowheads="1"/>
                </p:cNvSpPr>
                <p:nvPr/>
              </p:nvSpPr>
              <p:spPr bwMode="auto">
                <a:xfrm>
                  <a:off x="2886" y="2959"/>
                  <a:ext cx="371" cy="215"/>
                </a:xfrm>
                <a:prstGeom prst="rect">
                  <a:avLst/>
                </a:prstGeom>
                <a:solidFill>
                  <a:srgbClr val="FFFFFF"/>
                </a:solidFill>
                <a:ln w="9525">
                  <a:noFill/>
                  <a:miter lim="800000"/>
                  <a:headEnd/>
                  <a:tailEnd/>
                </a:ln>
              </p:spPr>
              <p:txBody>
                <a:bodyPr/>
                <a:lstStyle/>
                <a:p>
                  <a:endParaRPr lang="en-US"/>
                </a:p>
              </p:txBody>
            </p:sp>
            <p:sp>
              <p:nvSpPr>
                <p:cNvPr id="64545" name="Rectangle 33"/>
                <p:cNvSpPr>
                  <a:spLocks noChangeArrowheads="1"/>
                </p:cNvSpPr>
                <p:nvPr/>
              </p:nvSpPr>
              <p:spPr bwMode="auto">
                <a:xfrm>
                  <a:off x="2886" y="2959"/>
                  <a:ext cx="371" cy="215"/>
                </a:xfrm>
                <a:prstGeom prst="rect">
                  <a:avLst/>
                </a:prstGeom>
                <a:noFill/>
                <a:ln w="0">
                  <a:solidFill>
                    <a:srgbClr val="000000"/>
                  </a:solidFill>
                  <a:miter lim="800000"/>
                  <a:headEnd/>
                  <a:tailEnd/>
                </a:ln>
              </p:spPr>
              <p:txBody>
                <a:bodyPr/>
                <a:lstStyle/>
                <a:p>
                  <a:endParaRPr lang="en-US"/>
                </a:p>
              </p:txBody>
            </p:sp>
            <p:sp>
              <p:nvSpPr>
                <p:cNvPr id="64546" name="Rectangle 34"/>
                <p:cNvSpPr>
                  <a:spLocks noChangeArrowheads="1"/>
                </p:cNvSpPr>
                <p:nvPr/>
              </p:nvSpPr>
              <p:spPr bwMode="auto">
                <a:xfrm>
                  <a:off x="2886" y="3457"/>
                  <a:ext cx="371" cy="287"/>
                </a:xfrm>
                <a:prstGeom prst="rect">
                  <a:avLst/>
                </a:prstGeom>
                <a:solidFill>
                  <a:srgbClr val="FFFFFF"/>
                </a:solidFill>
                <a:ln w="9525">
                  <a:noFill/>
                  <a:miter lim="800000"/>
                  <a:headEnd/>
                  <a:tailEnd/>
                </a:ln>
              </p:spPr>
              <p:txBody>
                <a:bodyPr/>
                <a:lstStyle/>
                <a:p>
                  <a:endParaRPr lang="en-US"/>
                </a:p>
              </p:txBody>
            </p:sp>
            <p:sp>
              <p:nvSpPr>
                <p:cNvPr id="64547" name="Rectangle 35"/>
                <p:cNvSpPr>
                  <a:spLocks noChangeArrowheads="1"/>
                </p:cNvSpPr>
                <p:nvPr/>
              </p:nvSpPr>
              <p:spPr bwMode="auto">
                <a:xfrm>
                  <a:off x="2886" y="3457"/>
                  <a:ext cx="371" cy="287"/>
                </a:xfrm>
                <a:prstGeom prst="rect">
                  <a:avLst/>
                </a:prstGeom>
                <a:noFill/>
                <a:ln w="0">
                  <a:solidFill>
                    <a:srgbClr val="000000"/>
                  </a:solidFill>
                  <a:miter lim="800000"/>
                  <a:headEnd/>
                  <a:tailEnd/>
                </a:ln>
              </p:spPr>
              <p:txBody>
                <a:bodyPr/>
                <a:lstStyle/>
                <a:p>
                  <a:endParaRPr lang="en-US"/>
                </a:p>
              </p:txBody>
            </p:sp>
            <p:sp>
              <p:nvSpPr>
                <p:cNvPr id="64548" name="Freeform 36"/>
                <p:cNvSpPr>
                  <a:spLocks/>
                </p:cNvSpPr>
                <p:nvPr/>
              </p:nvSpPr>
              <p:spPr bwMode="auto">
                <a:xfrm>
                  <a:off x="3575" y="3108"/>
                  <a:ext cx="695" cy="371"/>
                </a:xfrm>
                <a:custGeom>
                  <a:avLst/>
                  <a:gdLst/>
                  <a:ahLst/>
                  <a:cxnLst>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95" y="116"/>
                    </a:cxn>
                    <a:cxn ang="0">
                      <a:pos x="689" y="91"/>
                    </a:cxn>
                    <a:cxn ang="0">
                      <a:pos x="667" y="72"/>
                    </a:cxn>
                    <a:cxn ang="0">
                      <a:pos x="639" y="56"/>
                    </a:cxn>
                  </a:cxnLst>
                  <a:rect l="0" t="0" r="r" b="b"/>
                  <a:pathLst>
                    <a:path w="695" h="371">
                      <a:moveTo>
                        <a:pt x="639" y="56"/>
                      </a:move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28" y="256"/>
                      </a:lnTo>
                      <a:lnTo>
                        <a:pt x="12" y="275"/>
                      </a:lnTo>
                      <a:lnTo>
                        <a:pt x="3" y="287"/>
                      </a:lnTo>
                      <a:lnTo>
                        <a:pt x="0" y="296"/>
                      </a:lnTo>
                      <a:lnTo>
                        <a:pt x="9" y="303"/>
                      </a:lnTo>
                      <a:lnTo>
                        <a:pt x="25" y="312"/>
                      </a:lnTo>
                      <a:lnTo>
                        <a:pt x="50" y="324"/>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95" y="116"/>
                      </a:lnTo>
                      <a:lnTo>
                        <a:pt x="689" y="91"/>
                      </a:lnTo>
                      <a:lnTo>
                        <a:pt x="667" y="72"/>
                      </a:lnTo>
                      <a:lnTo>
                        <a:pt x="639" y="56"/>
                      </a:lnTo>
                      <a:close/>
                    </a:path>
                  </a:pathLst>
                </a:custGeom>
                <a:solidFill>
                  <a:srgbClr val="000000"/>
                </a:solidFill>
                <a:ln w="9525">
                  <a:noFill/>
                  <a:round/>
                  <a:headEnd/>
                  <a:tailEnd/>
                </a:ln>
              </p:spPr>
              <p:txBody>
                <a:bodyPr/>
                <a:lstStyle/>
                <a:p>
                  <a:endParaRPr lang="en-US"/>
                </a:p>
              </p:txBody>
            </p:sp>
            <p:sp>
              <p:nvSpPr>
                <p:cNvPr id="64549" name="Freeform 37"/>
                <p:cNvSpPr>
                  <a:spLocks/>
                </p:cNvSpPr>
                <p:nvPr/>
              </p:nvSpPr>
              <p:spPr bwMode="auto">
                <a:xfrm>
                  <a:off x="2736" y="2996"/>
                  <a:ext cx="876" cy="464"/>
                </a:xfrm>
                <a:custGeom>
                  <a:avLst/>
                  <a:gdLst/>
                  <a:ahLst/>
                  <a:cxnLst>
                    <a:cxn ang="0">
                      <a:pos x="0" y="461"/>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58" y="3"/>
                      </a:lnTo>
                      <a:lnTo>
                        <a:pt x="605" y="10"/>
                      </a:lnTo>
                      <a:lnTo>
                        <a:pt x="661" y="25"/>
                      </a:lnTo>
                      <a:lnTo>
                        <a:pt x="720" y="47"/>
                      </a:lnTo>
                      <a:lnTo>
                        <a:pt x="776" y="78"/>
                      </a:lnTo>
                      <a:lnTo>
                        <a:pt x="823" y="125"/>
                      </a:lnTo>
                      <a:lnTo>
                        <a:pt x="857" y="187"/>
                      </a:lnTo>
                      <a:lnTo>
                        <a:pt x="876" y="265"/>
                      </a:lnTo>
                      <a:lnTo>
                        <a:pt x="870" y="343"/>
                      </a:lnTo>
                      <a:lnTo>
                        <a:pt x="845" y="396"/>
                      </a:lnTo>
                      <a:lnTo>
                        <a:pt x="804" y="430"/>
                      </a:lnTo>
                      <a:lnTo>
                        <a:pt x="758" y="452"/>
                      </a:lnTo>
                      <a:lnTo>
                        <a:pt x="705" y="461"/>
                      </a:lnTo>
                      <a:lnTo>
                        <a:pt x="658" y="464"/>
                      </a:lnTo>
                      <a:lnTo>
                        <a:pt x="617"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close/>
                    </a:path>
                  </a:pathLst>
                </a:custGeom>
                <a:solidFill>
                  <a:srgbClr val="FFBF7F"/>
                </a:solidFill>
                <a:ln w="9525">
                  <a:noFill/>
                  <a:round/>
                  <a:headEnd/>
                  <a:tailEnd/>
                </a:ln>
              </p:spPr>
              <p:txBody>
                <a:bodyPr/>
                <a:lstStyle/>
                <a:p>
                  <a:endParaRPr lang="en-US"/>
                </a:p>
              </p:txBody>
            </p:sp>
            <p:sp>
              <p:nvSpPr>
                <p:cNvPr id="64550" name="Freeform 38"/>
                <p:cNvSpPr>
                  <a:spLocks/>
                </p:cNvSpPr>
                <p:nvPr/>
              </p:nvSpPr>
              <p:spPr bwMode="auto">
                <a:xfrm>
                  <a:off x="2736" y="2996"/>
                  <a:ext cx="876" cy="464"/>
                </a:xfrm>
                <a:custGeom>
                  <a:avLst/>
                  <a:gdLst/>
                  <a:ahLst/>
                  <a:cxnLst>
                    <a:cxn ang="0">
                      <a:pos x="0" y="461"/>
                    </a:cxn>
                    <a:cxn ang="0">
                      <a:pos x="0" y="175"/>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21" y="0"/>
                      </a:lnTo>
                      <a:lnTo>
                        <a:pt x="558" y="3"/>
                      </a:lnTo>
                      <a:lnTo>
                        <a:pt x="605" y="10"/>
                      </a:lnTo>
                      <a:lnTo>
                        <a:pt x="661" y="25"/>
                      </a:lnTo>
                      <a:lnTo>
                        <a:pt x="720" y="47"/>
                      </a:lnTo>
                      <a:lnTo>
                        <a:pt x="776" y="78"/>
                      </a:lnTo>
                      <a:lnTo>
                        <a:pt x="823" y="125"/>
                      </a:lnTo>
                      <a:lnTo>
                        <a:pt x="857" y="187"/>
                      </a:lnTo>
                      <a:lnTo>
                        <a:pt x="876" y="265"/>
                      </a:lnTo>
                      <a:lnTo>
                        <a:pt x="876" y="265"/>
                      </a:lnTo>
                      <a:lnTo>
                        <a:pt x="870" y="343"/>
                      </a:lnTo>
                      <a:lnTo>
                        <a:pt x="845" y="396"/>
                      </a:lnTo>
                      <a:lnTo>
                        <a:pt x="804" y="430"/>
                      </a:lnTo>
                      <a:lnTo>
                        <a:pt x="758" y="452"/>
                      </a:lnTo>
                      <a:lnTo>
                        <a:pt x="705" y="461"/>
                      </a:lnTo>
                      <a:lnTo>
                        <a:pt x="658" y="464"/>
                      </a:lnTo>
                      <a:lnTo>
                        <a:pt x="617" y="461"/>
                      </a:lnTo>
                      <a:lnTo>
                        <a:pt x="589"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path>
                  </a:pathLst>
                </a:custGeom>
                <a:noFill/>
                <a:ln w="0">
                  <a:solidFill>
                    <a:srgbClr val="000000"/>
                  </a:solidFill>
                  <a:prstDash val="solid"/>
                  <a:round/>
                  <a:headEnd/>
                  <a:tailEnd/>
                </a:ln>
              </p:spPr>
              <p:txBody>
                <a:bodyPr/>
                <a:lstStyle/>
                <a:p>
                  <a:endParaRPr lang="en-US"/>
                </a:p>
              </p:txBody>
            </p:sp>
            <p:sp>
              <p:nvSpPr>
                <p:cNvPr id="64551" name="Freeform 39"/>
                <p:cNvSpPr>
                  <a:spLocks/>
                </p:cNvSpPr>
                <p:nvPr/>
              </p:nvSpPr>
              <p:spPr bwMode="auto">
                <a:xfrm>
                  <a:off x="2415" y="3171"/>
                  <a:ext cx="321" cy="286"/>
                </a:xfrm>
                <a:custGeom>
                  <a:avLst/>
                  <a:gdLst/>
                  <a:ahLst/>
                  <a:cxnLst>
                    <a:cxn ang="0">
                      <a:pos x="321" y="286"/>
                    </a:cxn>
                    <a:cxn ang="0">
                      <a:pos x="321" y="0"/>
                    </a:cxn>
                    <a:cxn ang="0">
                      <a:pos x="199" y="0"/>
                    </a:cxn>
                    <a:cxn ang="0">
                      <a:pos x="159" y="3"/>
                    </a:cxn>
                    <a:cxn ang="0">
                      <a:pos x="121" y="12"/>
                    </a:cxn>
                    <a:cxn ang="0">
                      <a:pos x="87" y="25"/>
                    </a:cxn>
                    <a:cxn ang="0">
                      <a:pos x="59" y="40"/>
                    </a:cxn>
                    <a:cxn ang="0">
                      <a:pos x="34" y="62"/>
                    </a:cxn>
                    <a:cxn ang="0">
                      <a:pos x="15" y="87"/>
                    </a:cxn>
                    <a:cxn ang="0">
                      <a:pos x="3" y="115"/>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59" y="3"/>
                      </a:lnTo>
                      <a:lnTo>
                        <a:pt x="121" y="12"/>
                      </a:lnTo>
                      <a:lnTo>
                        <a:pt x="87" y="25"/>
                      </a:lnTo>
                      <a:lnTo>
                        <a:pt x="59" y="40"/>
                      </a:lnTo>
                      <a:lnTo>
                        <a:pt x="34" y="62"/>
                      </a:lnTo>
                      <a:lnTo>
                        <a:pt x="15" y="87"/>
                      </a:lnTo>
                      <a:lnTo>
                        <a:pt x="3" y="115"/>
                      </a:lnTo>
                      <a:lnTo>
                        <a:pt x="0" y="143"/>
                      </a:lnTo>
                      <a:lnTo>
                        <a:pt x="3" y="171"/>
                      </a:lnTo>
                      <a:lnTo>
                        <a:pt x="15" y="199"/>
                      </a:lnTo>
                      <a:lnTo>
                        <a:pt x="34" y="224"/>
                      </a:lnTo>
                      <a:lnTo>
                        <a:pt x="59" y="243"/>
                      </a:lnTo>
                      <a:lnTo>
                        <a:pt x="87" y="261"/>
                      </a:lnTo>
                      <a:lnTo>
                        <a:pt x="121" y="274"/>
                      </a:lnTo>
                      <a:lnTo>
                        <a:pt x="159" y="283"/>
                      </a:lnTo>
                      <a:lnTo>
                        <a:pt x="199" y="286"/>
                      </a:lnTo>
                      <a:lnTo>
                        <a:pt x="321" y="286"/>
                      </a:lnTo>
                      <a:close/>
                    </a:path>
                  </a:pathLst>
                </a:custGeom>
                <a:solidFill>
                  <a:srgbClr val="330000"/>
                </a:solidFill>
                <a:ln w="9525">
                  <a:noFill/>
                  <a:round/>
                  <a:headEnd/>
                  <a:tailEnd/>
                </a:ln>
              </p:spPr>
              <p:txBody>
                <a:bodyPr/>
                <a:lstStyle/>
                <a:p>
                  <a:endParaRPr lang="en-US"/>
                </a:p>
              </p:txBody>
            </p:sp>
            <p:sp>
              <p:nvSpPr>
                <p:cNvPr id="64552" name="Freeform 40"/>
                <p:cNvSpPr>
                  <a:spLocks/>
                </p:cNvSpPr>
                <p:nvPr/>
              </p:nvSpPr>
              <p:spPr bwMode="auto">
                <a:xfrm>
                  <a:off x="2415" y="3171"/>
                  <a:ext cx="321" cy="286"/>
                </a:xfrm>
                <a:custGeom>
                  <a:avLst/>
                  <a:gdLst/>
                  <a:ahLst/>
                  <a:cxnLst>
                    <a:cxn ang="0">
                      <a:pos x="321" y="286"/>
                    </a:cxn>
                    <a:cxn ang="0">
                      <a:pos x="321" y="0"/>
                    </a:cxn>
                    <a:cxn ang="0">
                      <a:pos x="199" y="0"/>
                    </a:cxn>
                    <a:cxn ang="0">
                      <a:pos x="199" y="0"/>
                    </a:cxn>
                    <a:cxn ang="0">
                      <a:pos x="159" y="3"/>
                    </a:cxn>
                    <a:cxn ang="0">
                      <a:pos x="121" y="12"/>
                    </a:cxn>
                    <a:cxn ang="0">
                      <a:pos x="87" y="25"/>
                    </a:cxn>
                    <a:cxn ang="0">
                      <a:pos x="59" y="40"/>
                    </a:cxn>
                    <a:cxn ang="0">
                      <a:pos x="34" y="62"/>
                    </a:cxn>
                    <a:cxn ang="0">
                      <a:pos x="15" y="87"/>
                    </a:cxn>
                    <a:cxn ang="0">
                      <a:pos x="3" y="115"/>
                    </a:cxn>
                    <a:cxn ang="0">
                      <a:pos x="0" y="143"/>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99" y="0"/>
                      </a:lnTo>
                      <a:lnTo>
                        <a:pt x="159" y="3"/>
                      </a:lnTo>
                      <a:lnTo>
                        <a:pt x="121" y="12"/>
                      </a:lnTo>
                      <a:lnTo>
                        <a:pt x="87" y="25"/>
                      </a:lnTo>
                      <a:lnTo>
                        <a:pt x="59" y="40"/>
                      </a:lnTo>
                      <a:lnTo>
                        <a:pt x="34" y="62"/>
                      </a:lnTo>
                      <a:lnTo>
                        <a:pt x="15" y="87"/>
                      </a:lnTo>
                      <a:lnTo>
                        <a:pt x="3" y="115"/>
                      </a:lnTo>
                      <a:lnTo>
                        <a:pt x="0" y="143"/>
                      </a:lnTo>
                      <a:lnTo>
                        <a:pt x="0" y="143"/>
                      </a:lnTo>
                      <a:lnTo>
                        <a:pt x="3" y="171"/>
                      </a:lnTo>
                      <a:lnTo>
                        <a:pt x="15" y="199"/>
                      </a:lnTo>
                      <a:lnTo>
                        <a:pt x="34" y="224"/>
                      </a:lnTo>
                      <a:lnTo>
                        <a:pt x="59" y="243"/>
                      </a:lnTo>
                      <a:lnTo>
                        <a:pt x="87" y="261"/>
                      </a:lnTo>
                      <a:lnTo>
                        <a:pt x="121" y="274"/>
                      </a:lnTo>
                      <a:lnTo>
                        <a:pt x="159" y="283"/>
                      </a:lnTo>
                      <a:lnTo>
                        <a:pt x="199" y="286"/>
                      </a:lnTo>
                      <a:lnTo>
                        <a:pt x="321" y="286"/>
                      </a:lnTo>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4553" name="Freeform 41"/>
                <p:cNvSpPr>
                  <a:spLocks/>
                </p:cNvSpPr>
                <p:nvPr/>
              </p:nvSpPr>
              <p:spPr bwMode="auto">
                <a:xfrm>
                  <a:off x="3441" y="2579"/>
                  <a:ext cx="667" cy="638"/>
                </a:xfrm>
                <a:custGeom>
                  <a:avLst/>
                  <a:gdLst/>
                  <a:ahLst/>
                  <a:cxnLst>
                    <a:cxn ang="0">
                      <a:pos x="573" y="451"/>
                    </a:cxn>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90" y="190"/>
                    </a:cxn>
                    <a:cxn ang="0">
                      <a:pos x="53" y="227"/>
                    </a:cxn>
                    <a:cxn ang="0">
                      <a:pos x="25" y="268"/>
                    </a:cxn>
                    <a:cxn ang="0">
                      <a:pos x="6" y="314"/>
                    </a:cxn>
                    <a:cxn ang="0">
                      <a:pos x="0" y="364"/>
                    </a:cxn>
                    <a:cxn ang="0">
                      <a:pos x="0" y="411"/>
                    </a:cxn>
                    <a:cxn ang="0">
                      <a:pos x="9" y="461"/>
                    </a:cxn>
                    <a:cxn ang="0">
                      <a:pos x="28" y="504"/>
                    </a:cxn>
                    <a:cxn ang="0">
                      <a:pos x="56" y="548"/>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573" y="451"/>
                      </a:lnTo>
                      <a:lnTo>
                        <a:pt x="611" y="414"/>
                      </a:lnTo>
                      <a:lnTo>
                        <a:pt x="639" y="374"/>
                      </a:lnTo>
                      <a:lnTo>
                        <a:pt x="658" y="327"/>
                      </a:lnTo>
                      <a:lnTo>
                        <a:pt x="667" y="277"/>
                      </a:lnTo>
                      <a:lnTo>
                        <a:pt x="664" y="230"/>
                      </a:lnTo>
                      <a:lnTo>
                        <a:pt x="654" y="180"/>
                      </a:lnTo>
                      <a:lnTo>
                        <a:pt x="636" y="137"/>
                      </a:lnTo>
                      <a:lnTo>
                        <a:pt x="608" y="93"/>
                      </a:lnTo>
                      <a:lnTo>
                        <a:pt x="608" y="93"/>
                      </a:lnTo>
                      <a:lnTo>
                        <a:pt x="570" y="56"/>
                      </a:lnTo>
                      <a:lnTo>
                        <a:pt x="530" y="28"/>
                      </a:lnTo>
                      <a:lnTo>
                        <a:pt x="483" y="9"/>
                      </a:lnTo>
                      <a:lnTo>
                        <a:pt x="433" y="0"/>
                      </a:lnTo>
                      <a:lnTo>
                        <a:pt x="383" y="3"/>
                      </a:lnTo>
                      <a:lnTo>
                        <a:pt x="336" y="12"/>
                      </a:lnTo>
                      <a:lnTo>
                        <a:pt x="290" y="31"/>
                      </a:lnTo>
                      <a:lnTo>
                        <a:pt x="246" y="59"/>
                      </a:lnTo>
                      <a:lnTo>
                        <a:pt x="90" y="190"/>
                      </a:lnTo>
                      <a:lnTo>
                        <a:pt x="90" y="190"/>
                      </a:lnTo>
                      <a:lnTo>
                        <a:pt x="53" y="227"/>
                      </a:lnTo>
                      <a:lnTo>
                        <a:pt x="25" y="268"/>
                      </a:lnTo>
                      <a:lnTo>
                        <a:pt x="6" y="314"/>
                      </a:lnTo>
                      <a:lnTo>
                        <a:pt x="0" y="364"/>
                      </a:lnTo>
                      <a:lnTo>
                        <a:pt x="0" y="411"/>
                      </a:lnTo>
                      <a:lnTo>
                        <a:pt x="9" y="461"/>
                      </a:lnTo>
                      <a:lnTo>
                        <a:pt x="28" y="504"/>
                      </a:lnTo>
                      <a:lnTo>
                        <a:pt x="56" y="548"/>
                      </a:lnTo>
                      <a:lnTo>
                        <a:pt x="56" y="548"/>
                      </a:lnTo>
                      <a:lnTo>
                        <a:pt x="93" y="585"/>
                      </a:lnTo>
                      <a:lnTo>
                        <a:pt x="134" y="613"/>
                      </a:lnTo>
                      <a:lnTo>
                        <a:pt x="180" y="632"/>
                      </a:lnTo>
                      <a:lnTo>
                        <a:pt x="230" y="638"/>
                      </a:lnTo>
                      <a:lnTo>
                        <a:pt x="280" y="638"/>
                      </a:lnTo>
                      <a:lnTo>
                        <a:pt x="327" y="629"/>
                      </a:lnTo>
                      <a:lnTo>
                        <a:pt x="374" y="610"/>
                      </a:lnTo>
                      <a:lnTo>
                        <a:pt x="417" y="582"/>
                      </a:lnTo>
                      <a:lnTo>
                        <a:pt x="573" y="451"/>
                      </a:lnTo>
                    </a:path>
                  </a:pathLst>
                </a:custGeom>
                <a:noFill/>
                <a:ln w="0">
                  <a:solidFill>
                    <a:srgbClr val="000000"/>
                  </a:solidFill>
                  <a:prstDash val="solid"/>
                  <a:round/>
                  <a:headEnd/>
                  <a:tailEnd/>
                </a:ln>
              </p:spPr>
              <p:txBody>
                <a:bodyPr/>
                <a:lstStyle/>
                <a:p>
                  <a:endParaRPr lang="en-US"/>
                </a:p>
              </p:txBody>
            </p:sp>
            <p:sp>
              <p:nvSpPr>
                <p:cNvPr id="64554" name="Freeform 42"/>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close/>
                    </a:path>
                  </a:pathLst>
                </a:custGeom>
                <a:solidFill>
                  <a:srgbClr val="BFCCD8"/>
                </a:solidFill>
                <a:ln w="9525">
                  <a:noFill/>
                  <a:round/>
                  <a:headEnd/>
                  <a:tailEnd/>
                </a:ln>
              </p:spPr>
              <p:txBody>
                <a:bodyPr/>
                <a:lstStyle/>
                <a:p>
                  <a:endParaRPr lang="en-US"/>
                </a:p>
              </p:txBody>
            </p:sp>
            <p:sp>
              <p:nvSpPr>
                <p:cNvPr id="64555" name="Freeform 43"/>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path>
                  </a:pathLst>
                </a:custGeom>
                <a:noFill/>
                <a:ln w="0">
                  <a:solidFill>
                    <a:srgbClr val="000000"/>
                  </a:solidFill>
                  <a:prstDash val="solid"/>
                  <a:round/>
                  <a:headEnd/>
                  <a:tailEnd/>
                </a:ln>
              </p:spPr>
              <p:txBody>
                <a:bodyPr/>
                <a:lstStyle/>
                <a:p>
                  <a:endParaRPr lang="en-US"/>
                </a:p>
              </p:txBody>
            </p:sp>
            <p:sp>
              <p:nvSpPr>
                <p:cNvPr id="64556" name="Freeform 44"/>
                <p:cNvSpPr>
                  <a:spLocks/>
                </p:cNvSpPr>
                <p:nvPr/>
              </p:nvSpPr>
              <p:spPr bwMode="auto">
                <a:xfrm>
                  <a:off x="3307" y="1292"/>
                  <a:ext cx="389" cy="193"/>
                </a:xfrm>
                <a:custGeom>
                  <a:avLst/>
                  <a:gdLst/>
                  <a:ahLst/>
                  <a:cxnLst>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6" y="156"/>
                      </a:lnTo>
                      <a:lnTo>
                        <a:pt x="374" y="118"/>
                      </a:lnTo>
                      <a:lnTo>
                        <a:pt x="355" y="84"/>
                      </a:lnTo>
                      <a:lnTo>
                        <a:pt x="333" y="56"/>
                      </a:lnTo>
                      <a:lnTo>
                        <a:pt x="305" y="34"/>
                      </a:lnTo>
                      <a:lnTo>
                        <a:pt x="271" y="15"/>
                      </a:lnTo>
                      <a:lnTo>
                        <a:pt x="233" y="3"/>
                      </a:lnTo>
                      <a:lnTo>
                        <a:pt x="196" y="0"/>
                      </a:lnTo>
                      <a:lnTo>
                        <a:pt x="155" y="3"/>
                      </a:lnTo>
                      <a:lnTo>
                        <a:pt x="118" y="15"/>
                      </a:lnTo>
                      <a:lnTo>
                        <a:pt x="87" y="34"/>
                      </a:lnTo>
                      <a:lnTo>
                        <a:pt x="56" y="56"/>
                      </a:lnTo>
                      <a:lnTo>
                        <a:pt x="34" y="84"/>
                      </a:lnTo>
                      <a:lnTo>
                        <a:pt x="15" y="118"/>
                      </a:lnTo>
                      <a:lnTo>
                        <a:pt x="3" y="156"/>
                      </a:lnTo>
                      <a:lnTo>
                        <a:pt x="0" y="193"/>
                      </a:lnTo>
                      <a:lnTo>
                        <a:pt x="389" y="193"/>
                      </a:lnTo>
                      <a:close/>
                    </a:path>
                  </a:pathLst>
                </a:custGeom>
                <a:solidFill>
                  <a:srgbClr val="FFFFFF"/>
                </a:solidFill>
                <a:ln w="9525">
                  <a:noFill/>
                  <a:round/>
                  <a:headEnd/>
                  <a:tailEnd/>
                </a:ln>
              </p:spPr>
              <p:txBody>
                <a:bodyPr/>
                <a:lstStyle/>
                <a:p>
                  <a:endParaRPr lang="en-US"/>
                </a:p>
              </p:txBody>
            </p:sp>
            <p:sp>
              <p:nvSpPr>
                <p:cNvPr id="64557" name="Freeform 45"/>
                <p:cNvSpPr>
                  <a:spLocks/>
                </p:cNvSpPr>
                <p:nvPr/>
              </p:nvSpPr>
              <p:spPr bwMode="auto">
                <a:xfrm>
                  <a:off x="3307" y="1578"/>
                  <a:ext cx="389" cy="421"/>
                </a:xfrm>
                <a:custGeom>
                  <a:avLst/>
                  <a:gdLst/>
                  <a:ahLst/>
                  <a:cxnLst>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6" y="265"/>
                      </a:lnTo>
                      <a:lnTo>
                        <a:pt x="374" y="303"/>
                      </a:lnTo>
                      <a:lnTo>
                        <a:pt x="355" y="337"/>
                      </a:lnTo>
                      <a:lnTo>
                        <a:pt x="333" y="365"/>
                      </a:lnTo>
                      <a:lnTo>
                        <a:pt x="305" y="387"/>
                      </a:lnTo>
                      <a:lnTo>
                        <a:pt x="271" y="406"/>
                      </a:lnTo>
                      <a:lnTo>
                        <a:pt x="233" y="418"/>
                      </a:lnTo>
                      <a:lnTo>
                        <a:pt x="196" y="421"/>
                      </a:lnTo>
                      <a:lnTo>
                        <a:pt x="155" y="418"/>
                      </a:lnTo>
                      <a:lnTo>
                        <a:pt x="118" y="406"/>
                      </a:lnTo>
                      <a:lnTo>
                        <a:pt x="87" y="387"/>
                      </a:lnTo>
                      <a:lnTo>
                        <a:pt x="56" y="365"/>
                      </a:lnTo>
                      <a:lnTo>
                        <a:pt x="34" y="337"/>
                      </a:lnTo>
                      <a:lnTo>
                        <a:pt x="15" y="303"/>
                      </a:lnTo>
                      <a:lnTo>
                        <a:pt x="3" y="265"/>
                      </a:lnTo>
                      <a:lnTo>
                        <a:pt x="0" y="228"/>
                      </a:lnTo>
                      <a:lnTo>
                        <a:pt x="0" y="169"/>
                      </a:lnTo>
                      <a:lnTo>
                        <a:pt x="0" y="94"/>
                      </a:lnTo>
                      <a:lnTo>
                        <a:pt x="0" y="29"/>
                      </a:lnTo>
                      <a:lnTo>
                        <a:pt x="0" y="0"/>
                      </a:lnTo>
                      <a:lnTo>
                        <a:pt x="389" y="0"/>
                      </a:lnTo>
                      <a:lnTo>
                        <a:pt x="389" y="228"/>
                      </a:lnTo>
                      <a:close/>
                    </a:path>
                  </a:pathLst>
                </a:custGeom>
                <a:solidFill>
                  <a:srgbClr val="FFFFFF"/>
                </a:solidFill>
                <a:ln w="9525">
                  <a:noFill/>
                  <a:round/>
                  <a:headEnd/>
                  <a:tailEnd/>
                </a:ln>
              </p:spPr>
              <p:txBody>
                <a:bodyPr/>
                <a:lstStyle/>
                <a:p>
                  <a:endParaRPr lang="en-US"/>
                </a:p>
              </p:txBody>
            </p:sp>
            <p:sp>
              <p:nvSpPr>
                <p:cNvPr id="64558" name="Freeform 46"/>
                <p:cNvSpPr>
                  <a:spLocks/>
                </p:cNvSpPr>
                <p:nvPr/>
              </p:nvSpPr>
              <p:spPr bwMode="auto">
                <a:xfrm>
                  <a:off x="3307" y="1578"/>
                  <a:ext cx="389" cy="421"/>
                </a:xfrm>
                <a:custGeom>
                  <a:avLst/>
                  <a:gdLst/>
                  <a:ahLst/>
                  <a:cxnLst>
                    <a:cxn ang="0">
                      <a:pos x="389" y="228"/>
                    </a:cxn>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9" y="228"/>
                      </a:lnTo>
                      <a:lnTo>
                        <a:pt x="386" y="265"/>
                      </a:lnTo>
                      <a:lnTo>
                        <a:pt x="374" y="303"/>
                      </a:lnTo>
                      <a:lnTo>
                        <a:pt x="355" y="337"/>
                      </a:lnTo>
                      <a:lnTo>
                        <a:pt x="333" y="365"/>
                      </a:lnTo>
                      <a:lnTo>
                        <a:pt x="305" y="387"/>
                      </a:lnTo>
                      <a:lnTo>
                        <a:pt x="271" y="406"/>
                      </a:lnTo>
                      <a:lnTo>
                        <a:pt x="233" y="418"/>
                      </a:lnTo>
                      <a:lnTo>
                        <a:pt x="196" y="421"/>
                      </a:lnTo>
                      <a:lnTo>
                        <a:pt x="196" y="421"/>
                      </a:lnTo>
                      <a:lnTo>
                        <a:pt x="155" y="418"/>
                      </a:lnTo>
                      <a:lnTo>
                        <a:pt x="118" y="406"/>
                      </a:lnTo>
                      <a:lnTo>
                        <a:pt x="87" y="387"/>
                      </a:lnTo>
                      <a:lnTo>
                        <a:pt x="56" y="365"/>
                      </a:lnTo>
                      <a:lnTo>
                        <a:pt x="34" y="337"/>
                      </a:lnTo>
                      <a:lnTo>
                        <a:pt x="15" y="303"/>
                      </a:lnTo>
                      <a:lnTo>
                        <a:pt x="3" y="265"/>
                      </a:lnTo>
                      <a:lnTo>
                        <a:pt x="0" y="228"/>
                      </a:lnTo>
                      <a:lnTo>
                        <a:pt x="0" y="228"/>
                      </a:lnTo>
                      <a:lnTo>
                        <a:pt x="0" y="169"/>
                      </a:lnTo>
                      <a:lnTo>
                        <a:pt x="0" y="94"/>
                      </a:lnTo>
                      <a:lnTo>
                        <a:pt x="0" y="29"/>
                      </a:lnTo>
                      <a:lnTo>
                        <a:pt x="0" y="0"/>
                      </a:lnTo>
                      <a:lnTo>
                        <a:pt x="389" y="0"/>
                      </a:lnTo>
                      <a:lnTo>
                        <a:pt x="389" y="228"/>
                      </a:lnTo>
                    </a:path>
                  </a:pathLst>
                </a:custGeom>
                <a:noFill/>
                <a:ln w="0">
                  <a:solidFill>
                    <a:srgbClr val="000000"/>
                  </a:solidFill>
                  <a:prstDash val="solid"/>
                  <a:round/>
                  <a:headEnd/>
                  <a:tailEnd/>
                </a:ln>
              </p:spPr>
              <p:txBody>
                <a:bodyPr/>
                <a:lstStyle/>
                <a:p>
                  <a:endParaRPr lang="en-US"/>
                </a:p>
              </p:txBody>
            </p:sp>
            <p:sp>
              <p:nvSpPr>
                <p:cNvPr id="64559" name="Freeform 47"/>
                <p:cNvSpPr>
                  <a:spLocks/>
                </p:cNvSpPr>
                <p:nvPr/>
              </p:nvSpPr>
              <p:spPr bwMode="auto">
                <a:xfrm>
                  <a:off x="3257" y="1999"/>
                  <a:ext cx="271" cy="997"/>
                </a:xfrm>
                <a:custGeom>
                  <a:avLst/>
                  <a:gdLst/>
                  <a:ahLst/>
                  <a:cxnLst>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106" y="950"/>
                      </a:lnTo>
                      <a:lnTo>
                        <a:pt x="177" y="873"/>
                      </a:lnTo>
                      <a:lnTo>
                        <a:pt x="227" y="764"/>
                      </a:lnTo>
                      <a:lnTo>
                        <a:pt x="255" y="636"/>
                      </a:lnTo>
                      <a:lnTo>
                        <a:pt x="268" y="489"/>
                      </a:lnTo>
                      <a:lnTo>
                        <a:pt x="271" y="330"/>
                      </a:lnTo>
                      <a:lnTo>
                        <a:pt x="271" y="165"/>
                      </a:lnTo>
                      <a:lnTo>
                        <a:pt x="268" y="0"/>
                      </a:lnTo>
                      <a:lnTo>
                        <a:pt x="227" y="6"/>
                      </a:lnTo>
                      <a:lnTo>
                        <a:pt x="230" y="87"/>
                      </a:lnTo>
                      <a:lnTo>
                        <a:pt x="237" y="209"/>
                      </a:lnTo>
                      <a:lnTo>
                        <a:pt x="240" y="355"/>
                      </a:lnTo>
                      <a:lnTo>
                        <a:pt x="237" y="511"/>
                      </a:lnTo>
                      <a:lnTo>
                        <a:pt x="215" y="667"/>
                      </a:lnTo>
                      <a:lnTo>
                        <a:pt x="171" y="801"/>
                      </a:lnTo>
                      <a:lnTo>
                        <a:pt x="103" y="904"/>
                      </a:lnTo>
                      <a:lnTo>
                        <a:pt x="0" y="960"/>
                      </a:lnTo>
                      <a:lnTo>
                        <a:pt x="0" y="997"/>
                      </a:lnTo>
                      <a:close/>
                    </a:path>
                  </a:pathLst>
                </a:custGeom>
                <a:solidFill>
                  <a:srgbClr val="000000"/>
                </a:solidFill>
                <a:ln w="9525">
                  <a:noFill/>
                  <a:round/>
                  <a:headEnd/>
                  <a:tailEnd/>
                </a:ln>
              </p:spPr>
              <p:txBody>
                <a:bodyPr/>
                <a:lstStyle/>
                <a:p>
                  <a:endParaRPr lang="en-US"/>
                </a:p>
              </p:txBody>
            </p:sp>
            <p:sp>
              <p:nvSpPr>
                <p:cNvPr id="64560" name="Freeform 48"/>
                <p:cNvSpPr>
                  <a:spLocks/>
                </p:cNvSpPr>
                <p:nvPr/>
              </p:nvSpPr>
              <p:spPr bwMode="auto">
                <a:xfrm>
                  <a:off x="3257" y="1999"/>
                  <a:ext cx="271" cy="997"/>
                </a:xfrm>
                <a:custGeom>
                  <a:avLst/>
                  <a:gdLst/>
                  <a:ahLst/>
                  <a:cxnLst>
                    <a:cxn ang="0">
                      <a:pos x="0" y="997"/>
                    </a:cxn>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0" y="997"/>
                      </a:lnTo>
                      <a:lnTo>
                        <a:pt x="106" y="950"/>
                      </a:lnTo>
                      <a:lnTo>
                        <a:pt x="177" y="873"/>
                      </a:lnTo>
                      <a:lnTo>
                        <a:pt x="227" y="764"/>
                      </a:lnTo>
                      <a:lnTo>
                        <a:pt x="255" y="636"/>
                      </a:lnTo>
                      <a:lnTo>
                        <a:pt x="268" y="489"/>
                      </a:lnTo>
                      <a:lnTo>
                        <a:pt x="271" y="330"/>
                      </a:lnTo>
                      <a:lnTo>
                        <a:pt x="271" y="165"/>
                      </a:lnTo>
                      <a:lnTo>
                        <a:pt x="268" y="0"/>
                      </a:lnTo>
                      <a:lnTo>
                        <a:pt x="227" y="6"/>
                      </a:lnTo>
                      <a:lnTo>
                        <a:pt x="227" y="6"/>
                      </a:lnTo>
                      <a:lnTo>
                        <a:pt x="230" y="87"/>
                      </a:lnTo>
                      <a:lnTo>
                        <a:pt x="237" y="209"/>
                      </a:lnTo>
                      <a:lnTo>
                        <a:pt x="240" y="355"/>
                      </a:lnTo>
                      <a:lnTo>
                        <a:pt x="237" y="511"/>
                      </a:lnTo>
                      <a:lnTo>
                        <a:pt x="215" y="667"/>
                      </a:lnTo>
                      <a:lnTo>
                        <a:pt x="171" y="801"/>
                      </a:lnTo>
                      <a:lnTo>
                        <a:pt x="103" y="904"/>
                      </a:lnTo>
                      <a:lnTo>
                        <a:pt x="0" y="960"/>
                      </a:lnTo>
                      <a:lnTo>
                        <a:pt x="0" y="997"/>
                      </a:lnTo>
                    </a:path>
                  </a:pathLst>
                </a:custGeom>
                <a:noFill/>
                <a:ln w="0">
                  <a:solidFill>
                    <a:srgbClr val="3333CC"/>
                  </a:solidFill>
                  <a:prstDash val="solid"/>
                  <a:round/>
                  <a:headEnd/>
                  <a:tailEnd/>
                </a:ln>
                <a:effectLst>
                  <a:prstShdw prst="shdw17" dist="17961" dir="2700000">
                    <a:srgbClr val="3333CC">
                      <a:gamma/>
                      <a:shade val="60000"/>
                      <a:invGamma/>
                    </a:srgbClr>
                  </a:prstShdw>
                </a:effectLst>
              </p:spPr>
              <p:txBody>
                <a:bodyPr/>
                <a:lstStyle/>
                <a:p>
                  <a:endParaRPr lang="en-US"/>
                </a:p>
              </p:txBody>
            </p:sp>
            <p:sp>
              <p:nvSpPr>
                <p:cNvPr id="64561" name="Freeform 49"/>
                <p:cNvSpPr>
                  <a:spLocks/>
                </p:cNvSpPr>
                <p:nvPr/>
              </p:nvSpPr>
              <p:spPr bwMode="auto">
                <a:xfrm>
                  <a:off x="3372" y="1744"/>
                  <a:ext cx="259" cy="190"/>
                </a:xfrm>
                <a:custGeom>
                  <a:avLst/>
                  <a:gdLst/>
                  <a:ahLst/>
                  <a:cxnLst>
                    <a:cxn ang="0">
                      <a:pos x="259" y="0"/>
                    </a:cxn>
                    <a:cxn ang="0">
                      <a:pos x="0" y="0"/>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3" y="87"/>
                      </a:lnTo>
                      <a:lnTo>
                        <a:pt x="9" y="112"/>
                      </a:lnTo>
                      <a:lnTo>
                        <a:pt x="22" y="134"/>
                      </a:lnTo>
                      <a:lnTo>
                        <a:pt x="37" y="152"/>
                      </a:lnTo>
                      <a:lnTo>
                        <a:pt x="56" y="168"/>
                      </a:lnTo>
                      <a:lnTo>
                        <a:pt x="78" y="180"/>
                      </a:lnTo>
                      <a:lnTo>
                        <a:pt x="103" y="187"/>
                      </a:lnTo>
                      <a:lnTo>
                        <a:pt x="131" y="190"/>
                      </a:lnTo>
                      <a:lnTo>
                        <a:pt x="156" y="187"/>
                      </a:lnTo>
                      <a:lnTo>
                        <a:pt x="181" y="180"/>
                      </a:lnTo>
                      <a:lnTo>
                        <a:pt x="203" y="168"/>
                      </a:lnTo>
                      <a:lnTo>
                        <a:pt x="221" y="152"/>
                      </a:lnTo>
                      <a:lnTo>
                        <a:pt x="237" y="134"/>
                      </a:lnTo>
                      <a:lnTo>
                        <a:pt x="249" y="112"/>
                      </a:lnTo>
                      <a:lnTo>
                        <a:pt x="256" y="87"/>
                      </a:lnTo>
                      <a:lnTo>
                        <a:pt x="259" y="62"/>
                      </a:lnTo>
                      <a:lnTo>
                        <a:pt x="259" y="0"/>
                      </a:lnTo>
                      <a:close/>
                    </a:path>
                  </a:pathLst>
                </a:custGeom>
                <a:solidFill>
                  <a:srgbClr val="FFF2E5"/>
                </a:solidFill>
                <a:ln w="9525">
                  <a:noFill/>
                  <a:round/>
                  <a:headEnd/>
                  <a:tailEnd/>
                </a:ln>
              </p:spPr>
              <p:txBody>
                <a:bodyPr/>
                <a:lstStyle/>
                <a:p>
                  <a:endParaRPr lang="en-US"/>
                </a:p>
              </p:txBody>
            </p:sp>
            <p:sp>
              <p:nvSpPr>
                <p:cNvPr id="64562" name="Freeform 50"/>
                <p:cNvSpPr>
                  <a:spLocks/>
                </p:cNvSpPr>
                <p:nvPr/>
              </p:nvSpPr>
              <p:spPr bwMode="auto">
                <a:xfrm>
                  <a:off x="3372" y="1744"/>
                  <a:ext cx="259" cy="190"/>
                </a:xfrm>
                <a:custGeom>
                  <a:avLst/>
                  <a:gdLst/>
                  <a:ahLst/>
                  <a:cxnLst>
                    <a:cxn ang="0">
                      <a:pos x="259" y="0"/>
                    </a:cxn>
                    <a:cxn ang="0">
                      <a:pos x="0" y="0"/>
                    </a:cxn>
                    <a:cxn ang="0">
                      <a:pos x="0" y="62"/>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0" y="62"/>
                      </a:lnTo>
                      <a:lnTo>
                        <a:pt x="3" y="87"/>
                      </a:lnTo>
                      <a:lnTo>
                        <a:pt x="9" y="112"/>
                      </a:lnTo>
                      <a:lnTo>
                        <a:pt x="22" y="134"/>
                      </a:lnTo>
                      <a:lnTo>
                        <a:pt x="37" y="152"/>
                      </a:lnTo>
                      <a:lnTo>
                        <a:pt x="56" y="168"/>
                      </a:lnTo>
                      <a:lnTo>
                        <a:pt x="78" y="180"/>
                      </a:lnTo>
                      <a:lnTo>
                        <a:pt x="103" y="187"/>
                      </a:lnTo>
                      <a:lnTo>
                        <a:pt x="131" y="190"/>
                      </a:lnTo>
                      <a:lnTo>
                        <a:pt x="131" y="190"/>
                      </a:lnTo>
                      <a:lnTo>
                        <a:pt x="156" y="187"/>
                      </a:lnTo>
                      <a:lnTo>
                        <a:pt x="181" y="180"/>
                      </a:lnTo>
                      <a:lnTo>
                        <a:pt x="203" y="168"/>
                      </a:lnTo>
                      <a:lnTo>
                        <a:pt x="221" y="152"/>
                      </a:lnTo>
                      <a:lnTo>
                        <a:pt x="237" y="134"/>
                      </a:lnTo>
                      <a:lnTo>
                        <a:pt x="249" y="112"/>
                      </a:lnTo>
                      <a:lnTo>
                        <a:pt x="256" y="87"/>
                      </a:lnTo>
                      <a:lnTo>
                        <a:pt x="259" y="62"/>
                      </a:lnTo>
                      <a:lnTo>
                        <a:pt x="259" y="0"/>
                      </a:lnTo>
                    </a:path>
                  </a:pathLst>
                </a:custGeom>
                <a:noFill/>
                <a:ln w="0">
                  <a:solidFill>
                    <a:srgbClr val="000000"/>
                  </a:solidFill>
                  <a:prstDash val="solid"/>
                  <a:round/>
                  <a:headEnd/>
                  <a:tailEnd/>
                </a:ln>
              </p:spPr>
              <p:txBody>
                <a:bodyPr/>
                <a:lstStyle/>
                <a:p>
                  <a:endParaRPr lang="en-US"/>
                </a:p>
              </p:txBody>
            </p:sp>
            <p:sp>
              <p:nvSpPr>
                <p:cNvPr id="64563" name="Freeform 51"/>
                <p:cNvSpPr>
                  <a:spLocks/>
                </p:cNvSpPr>
                <p:nvPr/>
              </p:nvSpPr>
              <p:spPr bwMode="auto">
                <a:xfrm>
                  <a:off x="3441" y="2579"/>
                  <a:ext cx="667" cy="638"/>
                </a:xfrm>
                <a:custGeom>
                  <a:avLst/>
                  <a:gdLst/>
                  <a:ahLst/>
                  <a:cxnLst>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53" y="227"/>
                    </a:cxn>
                    <a:cxn ang="0">
                      <a:pos x="25" y="268"/>
                    </a:cxn>
                    <a:cxn ang="0">
                      <a:pos x="6" y="314"/>
                    </a:cxn>
                    <a:cxn ang="0">
                      <a:pos x="0" y="364"/>
                    </a:cxn>
                    <a:cxn ang="0">
                      <a:pos x="0" y="411"/>
                    </a:cxn>
                    <a:cxn ang="0">
                      <a:pos x="9" y="461"/>
                    </a:cxn>
                    <a:cxn ang="0">
                      <a:pos x="28" y="504"/>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611" y="414"/>
                      </a:lnTo>
                      <a:lnTo>
                        <a:pt x="639" y="374"/>
                      </a:lnTo>
                      <a:lnTo>
                        <a:pt x="658" y="327"/>
                      </a:lnTo>
                      <a:lnTo>
                        <a:pt x="667" y="277"/>
                      </a:lnTo>
                      <a:lnTo>
                        <a:pt x="664" y="230"/>
                      </a:lnTo>
                      <a:lnTo>
                        <a:pt x="654" y="180"/>
                      </a:lnTo>
                      <a:lnTo>
                        <a:pt x="636" y="137"/>
                      </a:lnTo>
                      <a:lnTo>
                        <a:pt x="608" y="93"/>
                      </a:lnTo>
                      <a:lnTo>
                        <a:pt x="570" y="56"/>
                      </a:lnTo>
                      <a:lnTo>
                        <a:pt x="530" y="28"/>
                      </a:lnTo>
                      <a:lnTo>
                        <a:pt x="483" y="9"/>
                      </a:lnTo>
                      <a:lnTo>
                        <a:pt x="433" y="0"/>
                      </a:lnTo>
                      <a:lnTo>
                        <a:pt x="383" y="3"/>
                      </a:lnTo>
                      <a:lnTo>
                        <a:pt x="336" y="12"/>
                      </a:lnTo>
                      <a:lnTo>
                        <a:pt x="290" y="31"/>
                      </a:lnTo>
                      <a:lnTo>
                        <a:pt x="246" y="59"/>
                      </a:lnTo>
                      <a:lnTo>
                        <a:pt x="90" y="190"/>
                      </a:lnTo>
                      <a:lnTo>
                        <a:pt x="53" y="227"/>
                      </a:lnTo>
                      <a:lnTo>
                        <a:pt x="25" y="268"/>
                      </a:lnTo>
                      <a:lnTo>
                        <a:pt x="6" y="314"/>
                      </a:lnTo>
                      <a:lnTo>
                        <a:pt x="0" y="364"/>
                      </a:lnTo>
                      <a:lnTo>
                        <a:pt x="0" y="411"/>
                      </a:lnTo>
                      <a:lnTo>
                        <a:pt x="9" y="461"/>
                      </a:lnTo>
                      <a:lnTo>
                        <a:pt x="28" y="504"/>
                      </a:lnTo>
                      <a:lnTo>
                        <a:pt x="56" y="548"/>
                      </a:lnTo>
                      <a:lnTo>
                        <a:pt x="93" y="585"/>
                      </a:lnTo>
                      <a:lnTo>
                        <a:pt x="134" y="613"/>
                      </a:lnTo>
                      <a:lnTo>
                        <a:pt x="180" y="632"/>
                      </a:lnTo>
                      <a:lnTo>
                        <a:pt x="230" y="638"/>
                      </a:lnTo>
                      <a:lnTo>
                        <a:pt x="280" y="638"/>
                      </a:lnTo>
                      <a:lnTo>
                        <a:pt x="327" y="629"/>
                      </a:lnTo>
                      <a:lnTo>
                        <a:pt x="374" y="610"/>
                      </a:lnTo>
                      <a:lnTo>
                        <a:pt x="417" y="582"/>
                      </a:lnTo>
                      <a:lnTo>
                        <a:pt x="573" y="451"/>
                      </a:lnTo>
                      <a:close/>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4564" name="Freeform 52"/>
                <p:cNvSpPr>
                  <a:spLocks/>
                </p:cNvSpPr>
                <p:nvPr/>
              </p:nvSpPr>
              <p:spPr bwMode="auto">
                <a:xfrm>
                  <a:off x="3575" y="3108"/>
                  <a:ext cx="695" cy="371"/>
                </a:xfrm>
                <a:custGeom>
                  <a:avLst/>
                  <a:gdLst/>
                  <a:ahLst/>
                  <a:cxnLst>
                    <a:cxn ang="0">
                      <a:pos x="639" y="56"/>
                    </a:cxn>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76" y="162"/>
                    </a:cxn>
                    <a:cxn ang="0">
                      <a:pos x="695" y="116"/>
                    </a:cxn>
                    <a:cxn ang="0">
                      <a:pos x="689" y="91"/>
                    </a:cxn>
                    <a:cxn ang="0">
                      <a:pos x="667" y="72"/>
                    </a:cxn>
                    <a:cxn ang="0">
                      <a:pos x="639" y="56"/>
                    </a:cxn>
                  </a:cxnLst>
                  <a:rect l="0" t="0" r="r" b="b"/>
                  <a:pathLst>
                    <a:path w="695" h="371">
                      <a:moveTo>
                        <a:pt x="639" y="56"/>
                      </a:moveTo>
                      <a:lnTo>
                        <a:pt x="639" y="56"/>
                      </a:ln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50" y="228"/>
                      </a:lnTo>
                      <a:lnTo>
                        <a:pt x="28" y="256"/>
                      </a:lnTo>
                      <a:lnTo>
                        <a:pt x="12" y="275"/>
                      </a:lnTo>
                      <a:lnTo>
                        <a:pt x="3" y="287"/>
                      </a:lnTo>
                      <a:lnTo>
                        <a:pt x="0" y="296"/>
                      </a:lnTo>
                      <a:lnTo>
                        <a:pt x="9" y="303"/>
                      </a:lnTo>
                      <a:lnTo>
                        <a:pt x="25" y="312"/>
                      </a:lnTo>
                      <a:lnTo>
                        <a:pt x="50" y="324"/>
                      </a:lnTo>
                      <a:lnTo>
                        <a:pt x="87" y="343"/>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76" y="162"/>
                      </a:lnTo>
                      <a:lnTo>
                        <a:pt x="695" y="116"/>
                      </a:lnTo>
                      <a:lnTo>
                        <a:pt x="689" y="91"/>
                      </a:lnTo>
                      <a:lnTo>
                        <a:pt x="667" y="72"/>
                      </a:lnTo>
                      <a:lnTo>
                        <a:pt x="639" y="56"/>
                      </a:lnTo>
                    </a:path>
                  </a:pathLst>
                </a:custGeom>
                <a:noFill/>
                <a:ln w="0">
                  <a:solidFill>
                    <a:srgbClr val="000000"/>
                  </a:solidFill>
                  <a:prstDash val="solid"/>
                  <a:round/>
                  <a:headEnd/>
                  <a:tailEnd/>
                </a:ln>
              </p:spPr>
              <p:txBody>
                <a:bodyPr/>
                <a:lstStyle/>
                <a:p>
                  <a:endParaRPr lang="en-US"/>
                </a:p>
              </p:txBody>
            </p:sp>
            <p:sp>
              <p:nvSpPr>
                <p:cNvPr id="64565" name="Freeform 53"/>
                <p:cNvSpPr>
                  <a:spLocks/>
                </p:cNvSpPr>
                <p:nvPr/>
              </p:nvSpPr>
              <p:spPr bwMode="auto">
                <a:xfrm>
                  <a:off x="3307" y="1292"/>
                  <a:ext cx="389" cy="193"/>
                </a:xfrm>
                <a:custGeom>
                  <a:avLst/>
                  <a:gdLst/>
                  <a:ahLst/>
                  <a:cxnLst>
                    <a:cxn ang="0">
                      <a:pos x="389" y="193"/>
                    </a:cxn>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9" y="193"/>
                      </a:lnTo>
                      <a:lnTo>
                        <a:pt x="386" y="156"/>
                      </a:lnTo>
                      <a:lnTo>
                        <a:pt x="374" y="118"/>
                      </a:lnTo>
                      <a:lnTo>
                        <a:pt x="355" y="84"/>
                      </a:lnTo>
                      <a:lnTo>
                        <a:pt x="333" y="56"/>
                      </a:lnTo>
                      <a:lnTo>
                        <a:pt x="305" y="34"/>
                      </a:lnTo>
                      <a:lnTo>
                        <a:pt x="271" y="15"/>
                      </a:lnTo>
                      <a:lnTo>
                        <a:pt x="233" y="3"/>
                      </a:lnTo>
                      <a:lnTo>
                        <a:pt x="196" y="0"/>
                      </a:lnTo>
                      <a:lnTo>
                        <a:pt x="196" y="0"/>
                      </a:lnTo>
                      <a:lnTo>
                        <a:pt x="155" y="3"/>
                      </a:lnTo>
                      <a:lnTo>
                        <a:pt x="118" y="15"/>
                      </a:lnTo>
                      <a:lnTo>
                        <a:pt x="87" y="34"/>
                      </a:lnTo>
                      <a:lnTo>
                        <a:pt x="56" y="56"/>
                      </a:lnTo>
                      <a:lnTo>
                        <a:pt x="34" y="84"/>
                      </a:lnTo>
                      <a:lnTo>
                        <a:pt x="15" y="118"/>
                      </a:lnTo>
                      <a:lnTo>
                        <a:pt x="3" y="156"/>
                      </a:lnTo>
                      <a:lnTo>
                        <a:pt x="0" y="193"/>
                      </a:lnTo>
                      <a:lnTo>
                        <a:pt x="389" y="193"/>
                      </a:lnTo>
                    </a:path>
                  </a:pathLst>
                </a:custGeom>
                <a:noFill/>
                <a:ln w="0">
                  <a:solidFill>
                    <a:srgbClr val="000000"/>
                  </a:solidFill>
                  <a:prstDash val="solid"/>
                  <a:round/>
                  <a:headEnd/>
                  <a:tailEnd/>
                </a:ln>
              </p:spPr>
              <p:txBody>
                <a:bodyPr/>
                <a:lstStyle/>
                <a:p>
                  <a:endParaRPr lang="en-US"/>
                </a:p>
              </p:txBody>
            </p:sp>
          </p:grpSp>
          <p:grpSp>
            <p:nvGrpSpPr>
              <p:cNvPr id="64566" name="Group 54"/>
              <p:cNvGrpSpPr>
                <a:grpSpLocks/>
              </p:cNvGrpSpPr>
              <p:nvPr/>
            </p:nvGrpSpPr>
            <p:grpSpPr bwMode="auto">
              <a:xfrm>
                <a:off x="4791" y="1158"/>
                <a:ext cx="278" cy="157"/>
                <a:chOff x="2386" y="1846"/>
                <a:chExt cx="974" cy="576"/>
              </a:xfrm>
            </p:grpSpPr>
            <p:sp>
              <p:nvSpPr>
                <p:cNvPr id="64567" name="Freeform 55"/>
                <p:cNvSpPr>
                  <a:spLocks/>
                </p:cNvSpPr>
                <p:nvPr/>
              </p:nvSpPr>
              <p:spPr bwMode="auto">
                <a:xfrm>
                  <a:off x="2386" y="1996"/>
                  <a:ext cx="814" cy="426"/>
                </a:xfrm>
                <a:custGeom>
                  <a:avLst/>
                  <a:gdLst/>
                  <a:ahLst/>
                  <a:cxnLst>
                    <a:cxn ang="0">
                      <a:pos x="814" y="196"/>
                    </a:cxn>
                    <a:cxn ang="0">
                      <a:pos x="777" y="230"/>
                    </a:cxn>
                    <a:cxn ang="0">
                      <a:pos x="736" y="267"/>
                    </a:cxn>
                    <a:cxn ang="0">
                      <a:pos x="689" y="305"/>
                    </a:cxn>
                    <a:cxn ang="0">
                      <a:pos x="646" y="342"/>
                    </a:cxn>
                    <a:cxn ang="0">
                      <a:pos x="605" y="377"/>
                    </a:cxn>
                    <a:cxn ang="0">
                      <a:pos x="574" y="401"/>
                    </a:cxn>
                    <a:cxn ang="0">
                      <a:pos x="552" y="420"/>
                    </a:cxn>
                    <a:cxn ang="0">
                      <a:pos x="543" y="426"/>
                    </a:cxn>
                    <a:cxn ang="0">
                      <a:pos x="56" y="426"/>
                    </a:cxn>
                    <a:cxn ang="0">
                      <a:pos x="50" y="370"/>
                    </a:cxn>
                    <a:cxn ang="0">
                      <a:pos x="44" y="317"/>
                    </a:cxn>
                    <a:cxn ang="0">
                      <a:pos x="25" y="252"/>
                    </a:cxn>
                    <a:cxn ang="0">
                      <a:pos x="0" y="158"/>
                    </a:cxn>
                    <a:cxn ang="0">
                      <a:pos x="35" y="158"/>
                    </a:cxn>
                    <a:cxn ang="0">
                      <a:pos x="91" y="158"/>
                    </a:cxn>
                    <a:cxn ang="0">
                      <a:pos x="163" y="158"/>
                    </a:cxn>
                    <a:cxn ang="0">
                      <a:pos x="237" y="158"/>
                    </a:cxn>
                    <a:cxn ang="0">
                      <a:pos x="312" y="158"/>
                    </a:cxn>
                    <a:cxn ang="0">
                      <a:pos x="375" y="158"/>
                    </a:cxn>
                    <a:cxn ang="0">
                      <a:pos x="418" y="158"/>
                    </a:cxn>
                    <a:cxn ang="0">
                      <a:pos x="434" y="158"/>
                    </a:cxn>
                    <a:cxn ang="0">
                      <a:pos x="440" y="152"/>
                    </a:cxn>
                    <a:cxn ang="0">
                      <a:pos x="456" y="140"/>
                    </a:cxn>
                    <a:cxn ang="0">
                      <a:pos x="481" y="118"/>
                    </a:cxn>
                    <a:cxn ang="0">
                      <a:pos x="509" y="93"/>
                    </a:cxn>
                    <a:cxn ang="0">
                      <a:pos x="540" y="65"/>
                    </a:cxn>
                    <a:cxn ang="0">
                      <a:pos x="568" y="40"/>
                    </a:cxn>
                    <a:cxn ang="0">
                      <a:pos x="593" y="18"/>
                    </a:cxn>
                    <a:cxn ang="0">
                      <a:pos x="612" y="0"/>
                    </a:cxn>
                    <a:cxn ang="0">
                      <a:pos x="814" y="196"/>
                    </a:cxn>
                  </a:cxnLst>
                  <a:rect l="0" t="0" r="r" b="b"/>
                  <a:pathLst>
                    <a:path w="814" h="426">
                      <a:moveTo>
                        <a:pt x="814" y="196"/>
                      </a:moveTo>
                      <a:lnTo>
                        <a:pt x="777" y="230"/>
                      </a:lnTo>
                      <a:lnTo>
                        <a:pt x="736" y="267"/>
                      </a:lnTo>
                      <a:lnTo>
                        <a:pt x="689" y="305"/>
                      </a:lnTo>
                      <a:lnTo>
                        <a:pt x="646" y="342"/>
                      </a:lnTo>
                      <a:lnTo>
                        <a:pt x="605" y="377"/>
                      </a:lnTo>
                      <a:lnTo>
                        <a:pt x="574" y="401"/>
                      </a:lnTo>
                      <a:lnTo>
                        <a:pt x="552" y="420"/>
                      </a:lnTo>
                      <a:lnTo>
                        <a:pt x="543" y="426"/>
                      </a:lnTo>
                      <a:lnTo>
                        <a:pt x="56" y="426"/>
                      </a:lnTo>
                      <a:lnTo>
                        <a:pt x="50" y="370"/>
                      </a:lnTo>
                      <a:lnTo>
                        <a:pt x="44" y="317"/>
                      </a:lnTo>
                      <a:lnTo>
                        <a:pt x="25" y="252"/>
                      </a:lnTo>
                      <a:lnTo>
                        <a:pt x="0" y="158"/>
                      </a:lnTo>
                      <a:lnTo>
                        <a:pt x="35" y="158"/>
                      </a:lnTo>
                      <a:lnTo>
                        <a:pt x="91" y="158"/>
                      </a:lnTo>
                      <a:lnTo>
                        <a:pt x="163" y="158"/>
                      </a:lnTo>
                      <a:lnTo>
                        <a:pt x="237" y="158"/>
                      </a:lnTo>
                      <a:lnTo>
                        <a:pt x="312" y="158"/>
                      </a:lnTo>
                      <a:lnTo>
                        <a:pt x="375" y="158"/>
                      </a:lnTo>
                      <a:lnTo>
                        <a:pt x="418" y="158"/>
                      </a:lnTo>
                      <a:lnTo>
                        <a:pt x="434" y="158"/>
                      </a:lnTo>
                      <a:lnTo>
                        <a:pt x="440" y="152"/>
                      </a:lnTo>
                      <a:lnTo>
                        <a:pt x="456" y="140"/>
                      </a:lnTo>
                      <a:lnTo>
                        <a:pt x="481" y="118"/>
                      </a:lnTo>
                      <a:lnTo>
                        <a:pt x="509" y="93"/>
                      </a:lnTo>
                      <a:lnTo>
                        <a:pt x="540" y="65"/>
                      </a:lnTo>
                      <a:lnTo>
                        <a:pt x="568" y="40"/>
                      </a:lnTo>
                      <a:lnTo>
                        <a:pt x="593" y="18"/>
                      </a:lnTo>
                      <a:lnTo>
                        <a:pt x="612" y="0"/>
                      </a:lnTo>
                      <a:lnTo>
                        <a:pt x="814" y="196"/>
                      </a:lnTo>
                      <a:close/>
                    </a:path>
                  </a:pathLst>
                </a:custGeom>
                <a:solidFill>
                  <a:srgbClr val="FFFFFF"/>
                </a:solidFill>
                <a:ln w="9525">
                  <a:solidFill>
                    <a:srgbClr val="808080"/>
                  </a:solidFill>
                  <a:round/>
                  <a:headEnd/>
                  <a:tailEnd/>
                </a:ln>
              </p:spPr>
              <p:txBody>
                <a:bodyPr/>
                <a:lstStyle/>
                <a:p>
                  <a:endParaRPr lang="en-US"/>
                </a:p>
              </p:txBody>
            </p:sp>
            <p:sp>
              <p:nvSpPr>
                <p:cNvPr id="64568" name="Freeform 56"/>
                <p:cNvSpPr>
                  <a:spLocks/>
                </p:cNvSpPr>
                <p:nvPr/>
              </p:nvSpPr>
              <p:spPr bwMode="auto">
                <a:xfrm>
                  <a:off x="3008" y="1846"/>
                  <a:ext cx="352" cy="355"/>
                </a:xfrm>
                <a:custGeom>
                  <a:avLst/>
                  <a:gdLst/>
                  <a:ahLst/>
                  <a:cxnLst>
                    <a:cxn ang="0">
                      <a:pos x="0" y="159"/>
                    </a:cxn>
                    <a:cxn ang="0">
                      <a:pos x="0" y="159"/>
                    </a:cxn>
                    <a:cxn ang="0">
                      <a:pos x="18" y="137"/>
                    </a:cxn>
                    <a:cxn ang="0">
                      <a:pos x="43" y="109"/>
                    </a:cxn>
                    <a:cxn ang="0">
                      <a:pos x="74" y="74"/>
                    </a:cxn>
                    <a:cxn ang="0">
                      <a:pos x="112" y="43"/>
                    </a:cxn>
                    <a:cxn ang="0">
                      <a:pos x="155" y="15"/>
                    </a:cxn>
                    <a:cxn ang="0">
                      <a:pos x="202" y="0"/>
                    </a:cxn>
                    <a:cxn ang="0">
                      <a:pos x="249" y="3"/>
                    </a:cxn>
                    <a:cxn ang="0">
                      <a:pos x="299" y="25"/>
                    </a:cxn>
                    <a:cxn ang="0">
                      <a:pos x="299" y="25"/>
                    </a:cxn>
                    <a:cxn ang="0">
                      <a:pos x="336" y="62"/>
                    </a:cxn>
                    <a:cxn ang="0">
                      <a:pos x="352" y="102"/>
                    </a:cxn>
                    <a:cxn ang="0">
                      <a:pos x="349" y="146"/>
                    </a:cxn>
                    <a:cxn ang="0">
                      <a:pos x="333" y="190"/>
                    </a:cxn>
                    <a:cxn ang="0">
                      <a:pos x="305" y="236"/>
                    </a:cxn>
                    <a:cxn ang="0">
                      <a:pos x="271" y="280"/>
                    </a:cxn>
                    <a:cxn ang="0">
                      <a:pos x="237" y="321"/>
                    </a:cxn>
                    <a:cxn ang="0">
                      <a:pos x="202" y="355"/>
                    </a:cxn>
                    <a:cxn ang="0">
                      <a:pos x="0" y="159"/>
                    </a:cxn>
                  </a:cxnLst>
                  <a:rect l="0" t="0" r="r" b="b"/>
                  <a:pathLst>
                    <a:path w="352" h="355">
                      <a:moveTo>
                        <a:pt x="0" y="159"/>
                      </a:moveTo>
                      <a:lnTo>
                        <a:pt x="0" y="159"/>
                      </a:lnTo>
                      <a:lnTo>
                        <a:pt x="18" y="137"/>
                      </a:lnTo>
                      <a:lnTo>
                        <a:pt x="43" y="109"/>
                      </a:lnTo>
                      <a:lnTo>
                        <a:pt x="74" y="74"/>
                      </a:lnTo>
                      <a:lnTo>
                        <a:pt x="112" y="43"/>
                      </a:lnTo>
                      <a:lnTo>
                        <a:pt x="155" y="15"/>
                      </a:lnTo>
                      <a:lnTo>
                        <a:pt x="202" y="0"/>
                      </a:lnTo>
                      <a:lnTo>
                        <a:pt x="249" y="3"/>
                      </a:lnTo>
                      <a:lnTo>
                        <a:pt x="299" y="25"/>
                      </a:lnTo>
                      <a:lnTo>
                        <a:pt x="299" y="25"/>
                      </a:lnTo>
                      <a:lnTo>
                        <a:pt x="336" y="62"/>
                      </a:lnTo>
                      <a:lnTo>
                        <a:pt x="352" y="102"/>
                      </a:lnTo>
                      <a:lnTo>
                        <a:pt x="349" y="146"/>
                      </a:lnTo>
                      <a:lnTo>
                        <a:pt x="333" y="190"/>
                      </a:lnTo>
                      <a:lnTo>
                        <a:pt x="305" y="236"/>
                      </a:lnTo>
                      <a:lnTo>
                        <a:pt x="271" y="280"/>
                      </a:lnTo>
                      <a:lnTo>
                        <a:pt x="237" y="321"/>
                      </a:lnTo>
                      <a:lnTo>
                        <a:pt x="202" y="355"/>
                      </a:lnTo>
                      <a:lnTo>
                        <a:pt x="0" y="159"/>
                      </a:lnTo>
                    </a:path>
                  </a:pathLst>
                </a:custGeom>
                <a:solidFill>
                  <a:srgbClr val="F1CDCD"/>
                </a:solidFill>
                <a:ln w="0">
                  <a:solidFill>
                    <a:srgbClr val="000000"/>
                  </a:solidFill>
                  <a:prstDash val="solid"/>
                  <a:round/>
                  <a:headEnd/>
                  <a:tailEnd/>
                </a:ln>
              </p:spPr>
              <p:txBody>
                <a:bodyPr/>
                <a:lstStyle/>
                <a:p>
                  <a:endParaRPr lang="en-US"/>
                </a:p>
              </p:txBody>
            </p:sp>
          </p:grpSp>
          <p:grpSp>
            <p:nvGrpSpPr>
              <p:cNvPr id="64569" name="Group 57"/>
              <p:cNvGrpSpPr>
                <a:grpSpLocks/>
              </p:cNvGrpSpPr>
              <p:nvPr/>
            </p:nvGrpSpPr>
            <p:grpSpPr bwMode="auto">
              <a:xfrm>
                <a:off x="4560" y="1032"/>
                <a:ext cx="340" cy="648"/>
                <a:chOff x="1574" y="1379"/>
                <a:chExt cx="1194" cy="2387"/>
              </a:xfrm>
            </p:grpSpPr>
            <p:sp>
              <p:nvSpPr>
                <p:cNvPr id="64570" name="Freeform 58"/>
                <p:cNvSpPr>
                  <a:spLocks/>
                </p:cNvSpPr>
                <p:nvPr/>
              </p:nvSpPr>
              <p:spPr bwMode="auto">
                <a:xfrm>
                  <a:off x="1664" y="2937"/>
                  <a:ext cx="648" cy="829"/>
                </a:xfrm>
                <a:custGeom>
                  <a:avLst/>
                  <a:gdLst/>
                  <a:ahLst/>
                  <a:cxnLst>
                    <a:cxn ang="0">
                      <a:pos x="458" y="6"/>
                    </a:cxn>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64" y="424"/>
                    </a:cxn>
                    <a:cxn ang="0">
                      <a:pos x="595" y="564"/>
                    </a:cxn>
                    <a:cxn ang="0">
                      <a:pos x="623" y="689"/>
                    </a:cxn>
                    <a:cxn ang="0">
                      <a:pos x="642" y="782"/>
                    </a:cxn>
                    <a:cxn ang="0">
                      <a:pos x="648" y="829"/>
                    </a:cxn>
                    <a:cxn ang="0">
                      <a:pos x="299"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405"/>
                    </a:cxn>
                    <a:cxn ang="0">
                      <a:pos x="355" y="290"/>
                    </a:cxn>
                    <a:cxn ang="0">
                      <a:pos x="358" y="184"/>
                    </a:cxn>
                    <a:cxn ang="0">
                      <a:pos x="361" y="87"/>
                    </a:cxn>
                    <a:cxn ang="0">
                      <a:pos x="368" y="0"/>
                    </a:cxn>
                    <a:cxn ang="0">
                      <a:pos x="458" y="6"/>
                    </a:cxn>
                  </a:cxnLst>
                  <a:rect l="0" t="0" r="r" b="b"/>
                  <a:pathLst>
                    <a:path w="648" h="829">
                      <a:moveTo>
                        <a:pt x="458" y="6"/>
                      </a:moveTo>
                      <a:lnTo>
                        <a:pt x="458" y="6"/>
                      </a:lnTo>
                      <a:lnTo>
                        <a:pt x="464" y="28"/>
                      </a:lnTo>
                      <a:lnTo>
                        <a:pt x="474" y="59"/>
                      </a:lnTo>
                      <a:lnTo>
                        <a:pt x="486" y="106"/>
                      </a:lnTo>
                      <a:lnTo>
                        <a:pt x="499" y="159"/>
                      </a:lnTo>
                      <a:lnTo>
                        <a:pt x="514" y="218"/>
                      </a:lnTo>
                      <a:lnTo>
                        <a:pt x="530" y="284"/>
                      </a:lnTo>
                      <a:lnTo>
                        <a:pt x="545" y="352"/>
                      </a:lnTo>
                      <a:lnTo>
                        <a:pt x="564" y="424"/>
                      </a:lnTo>
                      <a:lnTo>
                        <a:pt x="564" y="424"/>
                      </a:lnTo>
                      <a:lnTo>
                        <a:pt x="595" y="564"/>
                      </a:lnTo>
                      <a:lnTo>
                        <a:pt x="623" y="689"/>
                      </a:lnTo>
                      <a:lnTo>
                        <a:pt x="642" y="782"/>
                      </a:lnTo>
                      <a:lnTo>
                        <a:pt x="648" y="829"/>
                      </a:lnTo>
                      <a:lnTo>
                        <a:pt x="299"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0" y="390"/>
                      </a:lnTo>
                      <a:lnTo>
                        <a:pt x="12" y="390"/>
                      </a:lnTo>
                      <a:lnTo>
                        <a:pt x="47" y="393"/>
                      </a:lnTo>
                      <a:lnTo>
                        <a:pt x="96" y="396"/>
                      </a:lnTo>
                      <a:lnTo>
                        <a:pt x="156" y="396"/>
                      </a:lnTo>
                      <a:lnTo>
                        <a:pt x="218" y="399"/>
                      </a:lnTo>
                      <a:lnTo>
                        <a:pt x="277" y="402"/>
                      </a:lnTo>
                      <a:lnTo>
                        <a:pt x="324" y="405"/>
                      </a:lnTo>
                      <a:lnTo>
                        <a:pt x="355" y="405"/>
                      </a:lnTo>
                      <a:lnTo>
                        <a:pt x="355" y="405"/>
                      </a:lnTo>
                      <a:lnTo>
                        <a:pt x="355" y="290"/>
                      </a:lnTo>
                      <a:lnTo>
                        <a:pt x="358" y="184"/>
                      </a:lnTo>
                      <a:lnTo>
                        <a:pt x="361" y="87"/>
                      </a:lnTo>
                      <a:lnTo>
                        <a:pt x="368" y="0"/>
                      </a:lnTo>
                      <a:lnTo>
                        <a:pt x="458" y="6"/>
                      </a:lnTo>
                    </a:path>
                  </a:pathLst>
                </a:custGeom>
                <a:solidFill>
                  <a:srgbClr val="000066"/>
                </a:solidFill>
                <a:ln w="0">
                  <a:solidFill>
                    <a:srgbClr val="000099"/>
                  </a:solidFill>
                  <a:prstDash val="solid"/>
                  <a:round/>
                  <a:headEnd/>
                  <a:tailEnd/>
                </a:ln>
              </p:spPr>
              <p:txBody>
                <a:bodyPr/>
                <a:lstStyle/>
                <a:p>
                  <a:endParaRPr lang="en-US"/>
                </a:p>
              </p:txBody>
            </p:sp>
            <p:sp>
              <p:nvSpPr>
                <p:cNvPr id="64571" name="Freeform 59"/>
                <p:cNvSpPr>
                  <a:spLocks/>
                </p:cNvSpPr>
                <p:nvPr/>
              </p:nvSpPr>
              <p:spPr bwMode="auto">
                <a:xfrm>
                  <a:off x="1656" y="2052"/>
                  <a:ext cx="536" cy="1290"/>
                </a:xfrm>
                <a:custGeom>
                  <a:avLst/>
                  <a:gdLst/>
                  <a:ahLst/>
                  <a:cxnLst>
                    <a:cxn ang="0">
                      <a:pos x="0" y="1275"/>
                    </a:cxn>
                    <a:cxn ang="0">
                      <a:pos x="0" y="440"/>
                    </a:cxn>
                    <a:cxn ang="0">
                      <a:pos x="28" y="396"/>
                    </a:cxn>
                    <a:cxn ang="0">
                      <a:pos x="56" y="349"/>
                    </a:cxn>
                    <a:cxn ang="0">
                      <a:pos x="84" y="303"/>
                    </a:cxn>
                    <a:cxn ang="0">
                      <a:pos x="112" y="256"/>
                    </a:cxn>
                    <a:cxn ang="0">
                      <a:pos x="140" y="212"/>
                    </a:cxn>
                    <a:cxn ang="0">
                      <a:pos x="165" y="172"/>
                    </a:cxn>
                    <a:cxn ang="0">
                      <a:pos x="187" y="137"/>
                    </a:cxn>
                    <a:cxn ang="0">
                      <a:pos x="209" y="109"/>
                    </a:cxn>
                    <a:cxn ang="0">
                      <a:pos x="221" y="91"/>
                    </a:cxn>
                    <a:cxn ang="0">
                      <a:pos x="243" y="75"/>
                    </a:cxn>
                    <a:cxn ang="0">
                      <a:pos x="271" y="56"/>
                    </a:cxn>
                    <a:cxn ang="0">
                      <a:pos x="299" y="38"/>
                    </a:cxn>
                    <a:cxn ang="0">
                      <a:pos x="324" y="22"/>
                    </a:cxn>
                    <a:cxn ang="0">
                      <a:pos x="346" y="10"/>
                    </a:cxn>
                    <a:cxn ang="0">
                      <a:pos x="361" y="3"/>
                    </a:cxn>
                    <a:cxn ang="0">
                      <a:pos x="368" y="0"/>
                    </a:cxn>
                    <a:cxn ang="0">
                      <a:pos x="386" y="10"/>
                    </a:cxn>
                    <a:cxn ang="0">
                      <a:pos x="408" y="22"/>
                    </a:cxn>
                    <a:cxn ang="0">
                      <a:pos x="433" y="35"/>
                    </a:cxn>
                    <a:cxn ang="0">
                      <a:pos x="455" y="47"/>
                    </a:cxn>
                    <a:cxn ang="0">
                      <a:pos x="477" y="59"/>
                    </a:cxn>
                    <a:cxn ang="0">
                      <a:pos x="499" y="72"/>
                    </a:cxn>
                    <a:cxn ang="0">
                      <a:pos x="517" y="81"/>
                    </a:cxn>
                    <a:cxn ang="0">
                      <a:pos x="533" y="91"/>
                    </a:cxn>
                    <a:cxn ang="0">
                      <a:pos x="536" y="156"/>
                    </a:cxn>
                    <a:cxn ang="0">
                      <a:pos x="521" y="231"/>
                    </a:cxn>
                    <a:cxn ang="0">
                      <a:pos x="499" y="309"/>
                    </a:cxn>
                    <a:cxn ang="0">
                      <a:pos x="471" y="371"/>
                    </a:cxn>
                    <a:cxn ang="0">
                      <a:pos x="436" y="461"/>
                    </a:cxn>
                    <a:cxn ang="0">
                      <a:pos x="411" y="564"/>
                    </a:cxn>
                    <a:cxn ang="0">
                      <a:pos x="390" y="680"/>
                    </a:cxn>
                    <a:cxn ang="0">
                      <a:pos x="377" y="804"/>
                    </a:cxn>
                    <a:cxn ang="0">
                      <a:pos x="365" y="932"/>
                    </a:cxn>
                    <a:cxn ang="0">
                      <a:pos x="358" y="1057"/>
                    </a:cxn>
                    <a:cxn ang="0">
                      <a:pos x="355" y="1178"/>
                    </a:cxn>
                    <a:cxn ang="0">
                      <a:pos x="355" y="1290"/>
                    </a:cxn>
                    <a:cxn ang="0">
                      <a:pos x="324" y="1290"/>
                    </a:cxn>
                    <a:cxn ang="0">
                      <a:pos x="277" y="1287"/>
                    </a:cxn>
                    <a:cxn ang="0">
                      <a:pos x="218" y="1284"/>
                    </a:cxn>
                    <a:cxn ang="0">
                      <a:pos x="156" y="1281"/>
                    </a:cxn>
                    <a:cxn ang="0">
                      <a:pos x="96" y="1281"/>
                    </a:cxn>
                    <a:cxn ang="0">
                      <a:pos x="47" y="1278"/>
                    </a:cxn>
                    <a:cxn ang="0">
                      <a:pos x="12" y="1275"/>
                    </a:cxn>
                    <a:cxn ang="0">
                      <a:pos x="0" y="1275"/>
                    </a:cxn>
                  </a:cxnLst>
                  <a:rect l="0" t="0" r="r" b="b"/>
                  <a:pathLst>
                    <a:path w="536" h="1290">
                      <a:moveTo>
                        <a:pt x="0" y="1275"/>
                      </a:moveTo>
                      <a:lnTo>
                        <a:pt x="0" y="440"/>
                      </a:lnTo>
                      <a:lnTo>
                        <a:pt x="28" y="396"/>
                      </a:lnTo>
                      <a:lnTo>
                        <a:pt x="56" y="349"/>
                      </a:lnTo>
                      <a:lnTo>
                        <a:pt x="84" y="303"/>
                      </a:lnTo>
                      <a:lnTo>
                        <a:pt x="112" y="256"/>
                      </a:lnTo>
                      <a:lnTo>
                        <a:pt x="140" y="212"/>
                      </a:lnTo>
                      <a:lnTo>
                        <a:pt x="165" y="172"/>
                      </a:lnTo>
                      <a:lnTo>
                        <a:pt x="187" y="137"/>
                      </a:lnTo>
                      <a:lnTo>
                        <a:pt x="209" y="109"/>
                      </a:lnTo>
                      <a:lnTo>
                        <a:pt x="221" y="91"/>
                      </a:lnTo>
                      <a:lnTo>
                        <a:pt x="243" y="75"/>
                      </a:lnTo>
                      <a:lnTo>
                        <a:pt x="271" y="56"/>
                      </a:lnTo>
                      <a:lnTo>
                        <a:pt x="299" y="38"/>
                      </a:lnTo>
                      <a:lnTo>
                        <a:pt x="324" y="22"/>
                      </a:lnTo>
                      <a:lnTo>
                        <a:pt x="346" y="10"/>
                      </a:lnTo>
                      <a:lnTo>
                        <a:pt x="361" y="3"/>
                      </a:lnTo>
                      <a:lnTo>
                        <a:pt x="368" y="0"/>
                      </a:lnTo>
                      <a:lnTo>
                        <a:pt x="386" y="10"/>
                      </a:lnTo>
                      <a:lnTo>
                        <a:pt x="408" y="22"/>
                      </a:lnTo>
                      <a:lnTo>
                        <a:pt x="433" y="35"/>
                      </a:lnTo>
                      <a:lnTo>
                        <a:pt x="455" y="47"/>
                      </a:lnTo>
                      <a:lnTo>
                        <a:pt x="477" y="59"/>
                      </a:lnTo>
                      <a:lnTo>
                        <a:pt x="499" y="72"/>
                      </a:lnTo>
                      <a:lnTo>
                        <a:pt x="517" y="81"/>
                      </a:lnTo>
                      <a:lnTo>
                        <a:pt x="533" y="91"/>
                      </a:lnTo>
                      <a:lnTo>
                        <a:pt x="536" y="156"/>
                      </a:lnTo>
                      <a:lnTo>
                        <a:pt x="521" y="231"/>
                      </a:lnTo>
                      <a:lnTo>
                        <a:pt x="499" y="309"/>
                      </a:lnTo>
                      <a:lnTo>
                        <a:pt x="471" y="371"/>
                      </a:lnTo>
                      <a:lnTo>
                        <a:pt x="436" y="461"/>
                      </a:lnTo>
                      <a:lnTo>
                        <a:pt x="411" y="564"/>
                      </a:lnTo>
                      <a:lnTo>
                        <a:pt x="390" y="680"/>
                      </a:lnTo>
                      <a:lnTo>
                        <a:pt x="377" y="804"/>
                      </a:lnTo>
                      <a:lnTo>
                        <a:pt x="365" y="932"/>
                      </a:lnTo>
                      <a:lnTo>
                        <a:pt x="358" y="1057"/>
                      </a:lnTo>
                      <a:lnTo>
                        <a:pt x="355" y="1178"/>
                      </a:lnTo>
                      <a:lnTo>
                        <a:pt x="355" y="1290"/>
                      </a:lnTo>
                      <a:lnTo>
                        <a:pt x="324" y="1290"/>
                      </a:lnTo>
                      <a:lnTo>
                        <a:pt x="277" y="1287"/>
                      </a:lnTo>
                      <a:lnTo>
                        <a:pt x="218" y="1284"/>
                      </a:lnTo>
                      <a:lnTo>
                        <a:pt x="156" y="1281"/>
                      </a:lnTo>
                      <a:lnTo>
                        <a:pt x="96" y="1281"/>
                      </a:lnTo>
                      <a:lnTo>
                        <a:pt x="47" y="1278"/>
                      </a:lnTo>
                      <a:lnTo>
                        <a:pt x="12" y="1275"/>
                      </a:lnTo>
                      <a:lnTo>
                        <a:pt x="0" y="1275"/>
                      </a:lnTo>
                      <a:close/>
                    </a:path>
                  </a:pathLst>
                </a:custGeom>
                <a:solidFill>
                  <a:srgbClr val="1E99EA"/>
                </a:solidFill>
                <a:ln w="9525">
                  <a:solidFill>
                    <a:srgbClr val="808080"/>
                  </a:solidFill>
                  <a:round/>
                  <a:headEnd/>
                  <a:tailEnd/>
                </a:ln>
              </p:spPr>
              <p:txBody>
                <a:bodyPr/>
                <a:lstStyle/>
                <a:p>
                  <a:endParaRPr lang="en-US"/>
                </a:p>
              </p:txBody>
            </p:sp>
            <p:sp>
              <p:nvSpPr>
                <p:cNvPr id="64572" name="Freeform 60"/>
                <p:cNvSpPr>
                  <a:spLocks/>
                </p:cNvSpPr>
                <p:nvPr/>
              </p:nvSpPr>
              <p:spPr bwMode="auto">
                <a:xfrm>
                  <a:off x="2048" y="2148"/>
                  <a:ext cx="430" cy="1234"/>
                </a:xfrm>
                <a:custGeom>
                  <a:avLst/>
                  <a:gdLst/>
                  <a:ahLst/>
                  <a:cxnLst>
                    <a:cxn ang="0">
                      <a:pos x="374" y="87"/>
                    </a:cxn>
                    <a:cxn ang="0">
                      <a:pos x="399" y="181"/>
                    </a:cxn>
                    <a:cxn ang="0">
                      <a:pos x="418" y="246"/>
                    </a:cxn>
                    <a:cxn ang="0">
                      <a:pos x="424" y="299"/>
                    </a:cxn>
                    <a:cxn ang="0">
                      <a:pos x="430" y="355"/>
                    </a:cxn>
                    <a:cxn ang="0">
                      <a:pos x="421" y="418"/>
                    </a:cxn>
                    <a:cxn ang="0">
                      <a:pos x="399" y="517"/>
                    </a:cxn>
                    <a:cxn ang="0">
                      <a:pos x="362" y="645"/>
                    </a:cxn>
                    <a:cxn ang="0">
                      <a:pos x="321" y="782"/>
                    </a:cxn>
                    <a:cxn ang="0">
                      <a:pos x="281" y="926"/>
                    </a:cxn>
                    <a:cxn ang="0">
                      <a:pos x="247" y="1053"/>
                    </a:cxn>
                    <a:cxn ang="0">
                      <a:pos x="225" y="1162"/>
                    </a:cxn>
                    <a:cxn ang="0">
                      <a:pos x="222" y="1231"/>
                    </a:cxn>
                    <a:cxn ang="0">
                      <a:pos x="209" y="1234"/>
                    </a:cxn>
                    <a:cxn ang="0">
                      <a:pos x="190" y="1234"/>
                    </a:cxn>
                    <a:cxn ang="0">
                      <a:pos x="172" y="1234"/>
                    </a:cxn>
                    <a:cxn ang="0">
                      <a:pos x="153" y="1234"/>
                    </a:cxn>
                    <a:cxn ang="0">
                      <a:pos x="134" y="1234"/>
                    </a:cxn>
                    <a:cxn ang="0">
                      <a:pos x="119" y="1231"/>
                    </a:cxn>
                    <a:cxn ang="0">
                      <a:pos x="109" y="1231"/>
                    </a:cxn>
                    <a:cxn ang="0">
                      <a:pos x="106" y="1231"/>
                    </a:cxn>
                    <a:cxn ang="0">
                      <a:pos x="87" y="1159"/>
                    </a:cxn>
                    <a:cxn ang="0">
                      <a:pos x="72" y="1091"/>
                    </a:cxn>
                    <a:cxn ang="0">
                      <a:pos x="56" y="1025"/>
                    </a:cxn>
                    <a:cxn ang="0">
                      <a:pos x="41" y="966"/>
                    </a:cxn>
                    <a:cxn ang="0">
                      <a:pos x="28" y="913"/>
                    </a:cxn>
                    <a:cxn ang="0">
                      <a:pos x="16" y="866"/>
                    </a:cxn>
                    <a:cxn ang="0">
                      <a:pos x="6" y="835"/>
                    </a:cxn>
                    <a:cxn ang="0">
                      <a:pos x="0" y="813"/>
                    </a:cxn>
                    <a:cxn ang="0">
                      <a:pos x="10" y="801"/>
                    </a:cxn>
                    <a:cxn ang="0">
                      <a:pos x="34" y="773"/>
                    </a:cxn>
                    <a:cxn ang="0">
                      <a:pos x="69" y="729"/>
                    </a:cxn>
                    <a:cxn ang="0">
                      <a:pos x="109" y="679"/>
                    </a:cxn>
                    <a:cxn ang="0">
                      <a:pos x="153" y="626"/>
                    </a:cxn>
                    <a:cxn ang="0">
                      <a:pos x="193" y="580"/>
                    </a:cxn>
                    <a:cxn ang="0">
                      <a:pos x="225" y="542"/>
                    </a:cxn>
                    <a:cxn ang="0">
                      <a:pos x="247" y="521"/>
                    </a:cxn>
                    <a:cxn ang="0">
                      <a:pos x="259" y="505"/>
                    </a:cxn>
                    <a:cxn ang="0">
                      <a:pos x="275" y="486"/>
                    </a:cxn>
                    <a:cxn ang="0">
                      <a:pos x="290" y="461"/>
                    </a:cxn>
                    <a:cxn ang="0">
                      <a:pos x="303" y="430"/>
                    </a:cxn>
                    <a:cxn ang="0">
                      <a:pos x="312" y="402"/>
                    </a:cxn>
                    <a:cxn ang="0">
                      <a:pos x="318" y="368"/>
                    </a:cxn>
                    <a:cxn ang="0">
                      <a:pos x="315" y="337"/>
                    </a:cxn>
                    <a:cxn ang="0">
                      <a:pos x="306" y="306"/>
                    </a:cxn>
                    <a:cxn ang="0">
                      <a:pos x="284" y="237"/>
                    </a:cxn>
                    <a:cxn ang="0">
                      <a:pos x="265" y="153"/>
                    </a:cxn>
                    <a:cxn ang="0">
                      <a:pos x="250" y="72"/>
                    </a:cxn>
                    <a:cxn ang="0">
                      <a:pos x="234" y="0"/>
                    </a:cxn>
                    <a:cxn ang="0">
                      <a:pos x="250" y="6"/>
                    </a:cxn>
                    <a:cxn ang="0">
                      <a:pos x="265" y="13"/>
                    </a:cxn>
                    <a:cxn ang="0">
                      <a:pos x="281" y="16"/>
                    </a:cxn>
                    <a:cxn ang="0">
                      <a:pos x="296" y="19"/>
                    </a:cxn>
                    <a:cxn ang="0">
                      <a:pos x="309" y="22"/>
                    </a:cxn>
                    <a:cxn ang="0">
                      <a:pos x="324" y="22"/>
                    </a:cxn>
                    <a:cxn ang="0">
                      <a:pos x="340" y="22"/>
                    </a:cxn>
                    <a:cxn ang="0">
                      <a:pos x="356" y="22"/>
                    </a:cxn>
                    <a:cxn ang="0">
                      <a:pos x="359" y="38"/>
                    </a:cxn>
                    <a:cxn ang="0">
                      <a:pos x="365" y="53"/>
                    </a:cxn>
                    <a:cxn ang="0">
                      <a:pos x="371" y="72"/>
                    </a:cxn>
                    <a:cxn ang="0">
                      <a:pos x="374" y="87"/>
                    </a:cxn>
                  </a:cxnLst>
                  <a:rect l="0" t="0" r="r" b="b"/>
                  <a:pathLst>
                    <a:path w="430" h="1234">
                      <a:moveTo>
                        <a:pt x="374" y="87"/>
                      </a:moveTo>
                      <a:lnTo>
                        <a:pt x="399" y="181"/>
                      </a:lnTo>
                      <a:lnTo>
                        <a:pt x="418" y="246"/>
                      </a:lnTo>
                      <a:lnTo>
                        <a:pt x="424" y="299"/>
                      </a:lnTo>
                      <a:lnTo>
                        <a:pt x="430" y="355"/>
                      </a:lnTo>
                      <a:lnTo>
                        <a:pt x="421" y="418"/>
                      </a:lnTo>
                      <a:lnTo>
                        <a:pt x="399" y="517"/>
                      </a:lnTo>
                      <a:lnTo>
                        <a:pt x="362" y="645"/>
                      </a:lnTo>
                      <a:lnTo>
                        <a:pt x="321" y="782"/>
                      </a:lnTo>
                      <a:lnTo>
                        <a:pt x="281" y="926"/>
                      </a:lnTo>
                      <a:lnTo>
                        <a:pt x="247" y="1053"/>
                      </a:lnTo>
                      <a:lnTo>
                        <a:pt x="225" y="1162"/>
                      </a:lnTo>
                      <a:lnTo>
                        <a:pt x="222" y="1231"/>
                      </a:lnTo>
                      <a:lnTo>
                        <a:pt x="209" y="1234"/>
                      </a:lnTo>
                      <a:lnTo>
                        <a:pt x="190" y="1234"/>
                      </a:lnTo>
                      <a:lnTo>
                        <a:pt x="172" y="1234"/>
                      </a:lnTo>
                      <a:lnTo>
                        <a:pt x="153" y="1234"/>
                      </a:lnTo>
                      <a:lnTo>
                        <a:pt x="134" y="1234"/>
                      </a:lnTo>
                      <a:lnTo>
                        <a:pt x="119" y="1231"/>
                      </a:lnTo>
                      <a:lnTo>
                        <a:pt x="109" y="1231"/>
                      </a:lnTo>
                      <a:lnTo>
                        <a:pt x="106" y="1231"/>
                      </a:lnTo>
                      <a:lnTo>
                        <a:pt x="87" y="1159"/>
                      </a:lnTo>
                      <a:lnTo>
                        <a:pt x="72" y="1091"/>
                      </a:lnTo>
                      <a:lnTo>
                        <a:pt x="56" y="1025"/>
                      </a:lnTo>
                      <a:lnTo>
                        <a:pt x="41" y="966"/>
                      </a:lnTo>
                      <a:lnTo>
                        <a:pt x="28" y="913"/>
                      </a:lnTo>
                      <a:lnTo>
                        <a:pt x="16" y="866"/>
                      </a:lnTo>
                      <a:lnTo>
                        <a:pt x="6" y="835"/>
                      </a:lnTo>
                      <a:lnTo>
                        <a:pt x="0" y="813"/>
                      </a:lnTo>
                      <a:lnTo>
                        <a:pt x="10" y="801"/>
                      </a:lnTo>
                      <a:lnTo>
                        <a:pt x="34" y="773"/>
                      </a:lnTo>
                      <a:lnTo>
                        <a:pt x="69" y="729"/>
                      </a:lnTo>
                      <a:lnTo>
                        <a:pt x="109" y="679"/>
                      </a:lnTo>
                      <a:lnTo>
                        <a:pt x="153" y="626"/>
                      </a:lnTo>
                      <a:lnTo>
                        <a:pt x="193" y="580"/>
                      </a:lnTo>
                      <a:lnTo>
                        <a:pt x="225" y="542"/>
                      </a:lnTo>
                      <a:lnTo>
                        <a:pt x="247" y="521"/>
                      </a:lnTo>
                      <a:lnTo>
                        <a:pt x="259" y="505"/>
                      </a:lnTo>
                      <a:lnTo>
                        <a:pt x="275" y="486"/>
                      </a:lnTo>
                      <a:lnTo>
                        <a:pt x="290" y="461"/>
                      </a:lnTo>
                      <a:lnTo>
                        <a:pt x="303" y="430"/>
                      </a:lnTo>
                      <a:lnTo>
                        <a:pt x="312" y="402"/>
                      </a:lnTo>
                      <a:lnTo>
                        <a:pt x="318" y="368"/>
                      </a:lnTo>
                      <a:lnTo>
                        <a:pt x="315" y="337"/>
                      </a:lnTo>
                      <a:lnTo>
                        <a:pt x="306" y="306"/>
                      </a:lnTo>
                      <a:lnTo>
                        <a:pt x="284" y="237"/>
                      </a:lnTo>
                      <a:lnTo>
                        <a:pt x="265" y="153"/>
                      </a:lnTo>
                      <a:lnTo>
                        <a:pt x="250" y="72"/>
                      </a:lnTo>
                      <a:lnTo>
                        <a:pt x="234" y="0"/>
                      </a:lnTo>
                      <a:lnTo>
                        <a:pt x="250" y="6"/>
                      </a:lnTo>
                      <a:lnTo>
                        <a:pt x="265" y="13"/>
                      </a:lnTo>
                      <a:lnTo>
                        <a:pt x="281" y="16"/>
                      </a:lnTo>
                      <a:lnTo>
                        <a:pt x="296" y="19"/>
                      </a:lnTo>
                      <a:lnTo>
                        <a:pt x="309" y="22"/>
                      </a:lnTo>
                      <a:lnTo>
                        <a:pt x="324" y="22"/>
                      </a:lnTo>
                      <a:lnTo>
                        <a:pt x="340" y="22"/>
                      </a:lnTo>
                      <a:lnTo>
                        <a:pt x="356" y="22"/>
                      </a:lnTo>
                      <a:lnTo>
                        <a:pt x="359" y="38"/>
                      </a:lnTo>
                      <a:lnTo>
                        <a:pt x="365" y="53"/>
                      </a:lnTo>
                      <a:lnTo>
                        <a:pt x="371" y="72"/>
                      </a:lnTo>
                      <a:lnTo>
                        <a:pt x="374" y="87"/>
                      </a:lnTo>
                      <a:close/>
                    </a:path>
                  </a:pathLst>
                </a:custGeom>
                <a:solidFill>
                  <a:srgbClr val="1E99EA"/>
                </a:solidFill>
                <a:ln w="9525">
                  <a:noFill/>
                  <a:round/>
                  <a:headEnd/>
                  <a:tailEnd/>
                </a:ln>
              </p:spPr>
              <p:txBody>
                <a:bodyPr/>
                <a:lstStyle/>
                <a:p>
                  <a:endParaRPr lang="en-US"/>
                </a:p>
              </p:txBody>
            </p:sp>
            <p:sp>
              <p:nvSpPr>
                <p:cNvPr id="64573" name="Freeform 61"/>
                <p:cNvSpPr>
                  <a:spLocks/>
                </p:cNvSpPr>
                <p:nvPr/>
              </p:nvSpPr>
              <p:spPr bwMode="auto">
                <a:xfrm>
                  <a:off x="2048" y="2130"/>
                  <a:ext cx="430" cy="1234"/>
                </a:xfrm>
                <a:custGeom>
                  <a:avLst/>
                  <a:gdLst/>
                  <a:ahLst/>
                  <a:cxnLst>
                    <a:cxn ang="0">
                      <a:pos x="374" y="87"/>
                    </a:cxn>
                    <a:cxn ang="0">
                      <a:pos x="418" y="246"/>
                    </a:cxn>
                    <a:cxn ang="0">
                      <a:pos x="430" y="355"/>
                    </a:cxn>
                    <a:cxn ang="0">
                      <a:pos x="421" y="418"/>
                    </a:cxn>
                    <a:cxn ang="0">
                      <a:pos x="362" y="645"/>
                    </a:cxn>
                    <a:cxn ang="0">
                      <a:pos x="281" y="926"/>
                    </a:cxn>
                    <a:cxn ang="0">
                      <a:pos x="225" y="1162"/>
                    </a:cxn>
                    <a:cxn ang="0">
                      <a:pos x="222" y="1231"/>
                    </a:cxn>
                    <a:cxn ang="0">
                      <a:pos x="190" y="1234"/>
                    </a:cxn>
                    <a:cxn ang="0">
                      <a:pos x="153" y="1234"/>
                    </a:cxn>
                    <a:cxn ang="0">
                      <a:pos x="119" y="1231"/>
                    </a:cxn>
                    <a:cxn ang="0">
                      <a:pos x="106" y="1231"/>
                    </a:cxn>
                    <a:cxn ang="0">
                      <a:pos x="87" y="1159"/>
                    </a:cxn>
                    <a:cxn ang="0">
                      <a:pos x="56" y="1025"/>
                    </a:cxn>
                    <a:cxn ang="0">
                      <a:pos x="28" y="913"/>
                    </a:cxn>
                    <a:cxn ang="0">
                      <a:pos x="6" y="835"/>
                    </a:cxn>
                    <a:cxn ang="0">
                      <a:pos x="0" y="813"/>
                    </a:cxn>
                    <a:cxn ang="0">
                      <a:pos x="34" y="773"/>
                    </a:cxn>
                    <a:cxn ang="0">
                      <a:pos x="109" y="679"/>
                    </a:cxn>
                    <a:cxn ang="0">
                      <a:pos x="193" y="580"/>
                    </a:cxn>
                    <a:cxn ang="0">
                      <a:pos x="247" y="521"/>
                    </a:cxn>
                    <a:cxn ang="0">
                      <a:pos x="259" y="505"/>
                    </a:cxn>
                    <a:cxn ang="0">
                      <a:pos x="290" y="461"/>
                    </a:cxn>
                    <a:cxn ang="0">
                      <a:pos x="312" y="402"/>
                    </a:cxn>
                    <a:cxn ang="0">
                      <a:pos x="315" y="337"/>
                    </a:cxn>
                    <a:cxn ang="0">
                      <a:pos x="306" y="306"/>
                    </a:cxn>
                    <a:cxn ang="0">
                      <a:pos x="265" y="153"/>
                    </a:cxn>
                    <a:cxn ang="0">
                      <a:pos x="234" y="0"/>
                    </a:cxn>
                    <a:cxn ang="0">
                      <a:pos x="250" y="6"/>
                    </a:cxn>
                    <a:cxn ang="0">
                      <a:pos x="281" y="16"/>
                    </a:cxn>
                    <a:cxn ang="0">
                      <a:pos x="309" y="22"/>
                    </a:cxn>
                    <a:cxn ang="0">
                      <a:pos x="340" y="22"/>
                    </a:cxn>
                    <a:cxn ang="0">
                      <a:pos x="356" y="22"/>
                    </a:cxn>
                    <a:cxn ang="0">
                      <a:pos x="365" y="53"/>
                    </a:cxn>
                    <a:cxn ang="0">
                      <a:pos x="374" y="87"/>
                    </a:cxn>
                  </a:cxnLst>
                  <a:rect l="0" t="0" r="r" b="b"/>
                  <a:pathLst>
                    <a:path w="430" h="1234">
                      <a:moveTo>
                        <a:pt x="374" y="87"/>
                      </a:moveTo>
                      <a:lnTo>
                        <a:pt x="374" y="87"/>
                      </a:lnTo>
                      <a:lnTo>
                        <a:pt x="399" y="181"/>
                      </a:lnTo>
                      <a:lnTo>
                        <a:pt x="418" y="246"/>
                      </a:lnTo>
                      <a:lnTo>
                        <a:pt x="424" y="299"/>
                      </a:lnTo>
                      <a:lnTo>
                        <a:pt x="430" y="355"/>
                      </a:lnTo>
                      <a:lnTo>
                        <a:pt x="430" y="355"/>
                      </a:lnTo>
                      <a:lnTo>
                        <a:pt x="421" y="418"/>
                      </a:lnTo>
                      <a:lnTo>
                        <a:pt x="399" y="517"/>
                      </a:lnTo>
                      <a:lnTo>
                        <a:pt x="362" y="645"/>
                      </a:lnTo>
                      <a:lnTo>
                        <a:pt x="321" y="782"/>
                      </a:lnTo>
                      <a:lnTo>
                        <a:pt x="281" y="926"/>
                      </a:lnTo>
                      <a:lnTo>
                        <a:pt x="247" y="1053"/>
                      </a:lnTo>
                      <a:lnTo>
                        <a:pt x="225" y="1162"/>
                      </a:lnTo>
                      <a:lnTo>
                        <a:pt x="222" y="1231"/>
                      </a:lnTo>
                      <a:lnTo>
                        <a:pt x="222" y="1231"/>
                      </a:lnTo>
                      <a:lnTo>
                        <a:pt x="209" y="1234"/>
                      </a:lnTo>
                      <a:lnTo>
                        <a:pt x="190" y="1234"/>
                      </a:lnTo>
                      <a:lnTo>
                        <a:pt x="172" y="1234"/>
                      </a:lnTo>
                      <a:lnTo>
                        <a:pt x="153" y="1234"/>
                      </a:lnTo>
                      <a:lnTo>
                        <a:pt x="134" y="1234"/>
                      </a:lnTo>
                      <a:lnTo>
                        <a:pt x="119" y="1231"/>
                      </a:lnTo>
                      <a:lnTo>
                        <a:pt x="109" y="1231"/>
                      </a:lnTo>
                      <a:lnTo>
                        <a:pt x="106" y="1231"/>
                      </a:lnTo>
                      <a:lnTo>
                        <a:pt x="106" y="1231"/>
                      </a:lnTo>
                      <a:lnTo>
                        <a:pt x="87" y="1159"/>
                      </a:lnTo>
                      <a:lnTo>
                        <a:pt x="72" y="1091"/>
                      </a:lnTo>
                      <a:lnTo>
                        <a:pt x="56" y="1025"/>
                      </a:lnTo>
                      <a:lnTo>
                        <a:pt x="41" y="966"/>
                      </a:lnTo>
                      <a:lnTo>
                        <a:pt x="28" y="913"/>
                      </a:lnTo>
                      <a:lnTo>
                        <a:pt x="16" y="866"/>
                      </a:lnTo>
                      <a:lnTo>
                        <a:pt x="6" y="835"/>
                      </a:lnTo>
                      <a:lnTo>
                        <a:pt x="0" y="813"/>
                      </a:lnTo>
                      <a:lnTo>
                        <a:pt x="0" y="813"/>
                      </a:lnTo>
                      <a:lnTo>
                        <a:pt x="10" y="801"/>
                      </a:lnTo>
                      <a:lnTo>
                        <a:pt x="34" y="773"/>
                      </a:lnTo>
                      <a:lnTo>
                        <a:pt x="69" y="729"/>
                      </a:lnTo>
                      <a:lnTo>
                        <a:pt x="109" y="679"/>
                      </a:lnTo>
                      <a:lnTo>
                        <a:pt x="153" y="626"/>
                      </a:lnTo>
                      <a:lnTo>
                        <a:pt x="193" y="580"/>
                      </a:lnTo>
                      <a:lnTo>
                        <a:pt x="225" y="542"/>
                      </a:lnTo>
                      <a:lnTo>
                        <a:pt x="247" y="521"/>
                      </a:lnTo>
                      <a:lnTo>
                        <a:pt x="247" y="521"/>
                      </a:lnTo>
                      <a:lnTo>
                        <a:pt x="259" y="505"/>
                      </a:lnTo>
                      <a:lnTo>
                        <a:pt x="275" y="486"/>
                      </a:lnTo>
                      <a:lnTo>
                        <a:pt x="290" y="461"/>
                      </a:lnTo>
                      <a:lnTo>
                        <a:pt x="303" y="430"/>
                      </a:lnTo>
                      <a:lnTo>
                        <a:pt x="312" y="402"/>
                      </a:lnTo>
                      <a:lnTo>
                        <a:pt x="318" y="368"/>
                      </a:lnTo>
                      <a:lnTo>
                        <a:pt x="315" y="337"/>
                      </a:lnTo>
                      <a:lnTo>
                        <a:pt x="306" y="306"/>
                      </a:lnTo>
                      <a:lnTo>
                        <a:pt x="306" y="306"/>
                      </a:lnTo>
                      <a:lnTo>
                        <a:pt x="284" y="237"/>
                      </a:lnTo>
                      <a:lnTo>
                        <a:pt x="265" y="153"/>
                      </a:lnTo>
                      <a:lnTo>
                        <a:pt x="250" y="72"/>
                      </a:lnTo>
                      <a:lnTo>
                        <a:pt x="234" y="0"/>
                      </a:lnTo>
                      <a:lnTo>
                        <a:pt x="234" y="0"/>
                      </a:lnTo>
                      <a:lnTo>
                        <a:pt x="250" y="6"/>
                      </a:lnTo>
                      <a:lnTo>
                        <a:pt x="265" y="13"/>
                      </a:lnTo>
                      <a:lnTo>
                        <a:pt x="281" y="16"/>
                      </a:lnTo>
                      <a:lnTo>
                        <a:pt x="296" y="19"/>
                      </a:lnTo>
                      <a:lnTo>
                        <a:pt x="309" y="22"/>
                      </a:lnTo>
                      <a:lnTo>
                        <a:pt x="324" y="22"/>
                      </a:lnTo>
                      <a:lnTo>
                        <a:pt x="340" y="22"/>
                      </a:lnTo>
                      <a:lnTo>
                        <a:pt x="356" y="22"/>
                      </a:lnTo>
                      <a:lnTo>
                        <a:pt x="356" y="22"/>
                      </a:lnTo>
                      <a:lnTo>
                        <a:pt x="359" y="38"/>
                      </a:lnTo>
                      <a:lnTo>
                        <a:pt x="365" y="53"/>
                      </a:lnTo>
                      <a:lnTo>
                        <a:pt x="371" y="72"/>
                      </a:lnTo>
                      <a:lnTo>
                        <a:pt x="374" y="87"/>
                      </a:lnTo>
                    </a:path>
                  </a:pathLst>
                </a:custGeom>
                <a:noFill/>
                <a:ln w="0">
                  <a:solidFill>
                    <a:srgbClr val="000000"/>
                  </a:solidFill>
                  <a:prstDash val="solid"/>
                  <a:round/>
                  <a:headEnd/>
                  <a:tailEnd/>
                </a:ln>
              </p:spPr>
              <p:txBody>
                <a:bodyPr/>
                <a:lstStyle/>
                <a:p>
                  <a:endParaRPr lang="en-US"/>
                </a:p>
              </p:txBody>
            </p:sp>
            <p:sp>
              <p:nvSpPr>
                <p:cNvPr id="64574" name="Freeform 62"/>
                <p:cNvSpPr>
                  <a:spLocks/>
                </p:cNvSpPr>
                <p:nvPr/>
              </p:nvSpPr>
              <p:spPr bwMode="auto">
                <a:xfrm>
                  <a:off x="1952" y="2100"/>
                  <a:ext cx="408" cy="850"/>
                </a:xfrm>
                <a:custGeom>
                  <a:avLst/>
                  <a:gdLst/>
                  <a:ahLst/>
                  <a:cxnLst>
                    <a:cxn ang="0">
                      <a:pos x="0" y="844"/>
                    </a:cxn>
                    <a:cxn ang="0">
                      <a:pos x="0" y="844"/>
                    </a:cxn>
                    <a:cxn ang="0">
                      <a:pos x="9" y="732"/>
                    </a:cxn>
                    <a:cxn ang="0">
                      <a:pos x="25" y="635"/>
                    </a:cxn>
                    <a:cxn ang="0">
                      <a:pos x="37" y="554"/>
                    </a:cxn>
                    <a:cxn ang="0">
                      <a:pos x="53" y="489"/>
                    </a:cxn>
                    <a:cxn ang="0">
                      <a:pos x="68" y="433"/>
                    </a:cxn>
                    <a:cxn ang="0">
                      <a:pos x="81" y="389"/>
                    </a:cxn>
                    <a:cxn ang="0">
                      <a:pos x="93" y="355"/>
                    </a:cxn>
                    <a:cxn ang="0">
                      <a:pos x="103" y="330"/>
                    </a:cxn>
                    <a:cxn ang="0">
                      <a:pos x="103" y="330"/>
                    </a:cxn>
                    <a:cxn ang="0">
                      <a:pos x="128" y="268"/>
                    </a:cxn>
                    <a:cxn ang="0">
                      <a:pos x="153" y="190"/>
                    </a:cxn>
                    <a:cxn ang="0">
                      <a:pos x="168" y="115"/>
                    </a:cxn>
                    <a:cxn ang="0">
                      <a:pos x="165" y="50"/>
                    </a:cxn>
                    <a:cxn ang="0">
                      <a:pos x="243" y="75"/>
                    </a:cxn>
                    <a:cxn ang="0">
                      <a:pos x="243" y="75"/>
                    </a:cxn>
                    <a:cxn ang="0">
                      <a:pos x="243" y="68"/>
                    </a:cxn>
                    <a:cxn ang="0">
                      <a:pos x="249" y="50"/>
                    </a:cxn>
                    <a:cxn ang="0">
                      <a:pos x="255" y="28"/>
                    </a:cxn>
                    <a:cxn ang="0">
                      <a:pos x="265" y="0"/>
                    </a:cxn>
                    <a:cxn ang="0">
                      <a:pos x="265" y="0"/>
                    </a:cxn>
                    <a:cxn ang="0">
                      <a:pos x="280" y="12"/>
                    </a:cxn>
                    <a:cxn ang="0">
                      <a:pos x="293" y="22"/>
                    </a:cxn>
                    <a:cxn ang="0">
                      <a:pos x="308" y="31"/>
                    </a:cxn>
                    <a:cxn ang="0">
                      <a:pos x="324" y="37"/>
                    </a:cxn>
                    <a:cxn ang="0">
                      <a:pos x="324" y="37"/>
                    </a:cxn>
                    <a:cxn ang="0">
                      <a:pos x="340" y="109"/>
                    </a:cxn>
                    <a:cxn ang="0">
                      <a:pos x="355" y="190"/>
                    </a:cxn>
                    <a:cxn ang="0">
                      <a:pos x="374" y="274"/>
                    </a:cxn>
                    <a:cxn ang="0">
                      <a:pos x="396" y="343"/>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0" y="844"/>
                      </a:lnTo>
                      <a:lnTo>
                        <a:pt x="9" y="732"/>
                      </a:lnTo>
                      <a:lnTo>
                        <a:pt x="25" y="635"/>
                      </a:lnTo>
                      <a:lnTo>
                        <a:pt x="37" y="554"/>
                      </a:lnTo>
                      <a:lnTo>
                        <a:pt x="53" y="489"/>
                      </a:lnTo>
                      <a:lnTo>
                        <a:pt x="68" y="433"/>
                      </a:lnTo>
                      <a:lnTo>
                        <a:pt x="81" y="389"/>
                      </a:lnTo>
                      <a:lnTo>
                        <a:pt x="93" y="355"/>
                      </a:lnTo>
                      <a:lnTo>
                        <a:pt x="103" y="330"/>
                      </a:lnTo>
                      <a:lnTo>
                        <a:pt x="103" y="330"/>
                      </a:lnTo>
                      <a:lnTo>
                        <a:pt x="128" y="268"/>
                      </a:lnTo>
                      <a:lnTo>
                        <a:pt x="153" y="190"/>
                      </a:lnTo>
                      <a:lnTo>
                        <a:pt x="168" y="115"/>
                      </a:lnTo>
                      <a:lnTo>
                        <a:pt x="165" y="50"/>
                      </a:lnTo>
                      <a:lnTo>
                        <a:pt x="243" y="75"/>
                      </a:lnTo>
                      <a:lnTo>
                        <a:pt x="243" y="75"/>
                      </a:lnTo>
                      <a:lnTo>
                        <a:pt x="243" y="68"/>
                      </a:lnTo>
                      <a:lnTo>
                        <a:pt x="249" y="50"/>
                      </a:lnTo>
                      <a:lnTo>
                        <a:pt x="255" y="28"/>
                      </a:lnTo>
                      <a:lnTo>
                        <a:pt x="265" y="0"/>
                      </a:lnTo>
                      <a:lnTo>
                        <a:pt x="265" y="0"/>
                      </a:lnTo>
                      <a:lnTo>
                        <a:pt x="280" y="12"/>
                      </a:lnTo>
                      <a:lnTo>
                        <a:pt x="293" y="22"/>
                      </a:lnTo>
                      <a:lnTo>
                        <a:pt x="308" y="31"/>
                      </a:lnTo>
                      <a:lnTo>
                        <a:pt x="324" y="37"/>
                      </a:lnTo>
                      <a:lnTo>
                        <a:pt x="324" y="37"/>
                      </a:lnTo>
                      <a:lnTo>
                        <a:pt x="340" y="109"/>
                      </a:lnTo>
                      <a:lnTo>
                        <a:pt x="355" y="190"/>
                      </a:lnTo>
                      <a:lnTo>
                        <a:pt x="374" y="274"/>
                      </a:lnTo>
                      <a:lnTo>
                        <a:pt x="396" y="343"/>
                      </a:lnTo>
                      <a:lnTo>
                        <a:pt x="396" y="343"/>
                      </a:lnTo>
                      <a:lnTo>
                        <a:pt x="405" y="374"/>
                      </a:lnTo>
                      <a:lnTo>
                        <a:pt x="408" y="405"/>
                      </a:lnTo>
                      <a:lnTo>
                        <a:pt x="402" y="439"/>
                      </a:lnTo>
                      <a:lnTo>
                        <a:pt x="393" y="467"/>
                      </a:lnTo>
                      <a:lnTo>
                        <a:pt x="380" y="498"/>
                      </a:lnTo>
                      <a:lnTo>
                        <a:pt x="365" y="523"/>
                      </a:lnTo>
                      <a:lnTo>
                        <a:pt x="349" y="542"/>
                      </a:lnTo>
                      <a:lnTo>
                        <a:pt x="337" y="558"/>
                      </a:lnTo>
                      <a:lnTo>
                        <a:pt x="337" y="558"/>
                      </a:lnTo>
                      <a:lnTo>
                        <a:pt x="315" y="579"/>
                      </a:lnTo>
                      <a:lnTo>
                        <a:pt x="283" y="617"/>
                      </a:lnTo>
                      <a:lnTo>
                        <a:pt x="243" y="663"/>
                      </a:lnTo>
                      <a:lnTo>
                        <a:pt x="199" y="716"/>
                      </a:lnTo>
                      <a:lnTo>
                        <a:pt x="159" y="766"/>
                      </a:lnTo>
                      <a:lnTo>
                        <a:pt x="124" y="810"/>
                      </a:lnTo>
                      <a:lnTo>
                        <a:pt x="100" y="838"/>
                      </a:lnTo>
                      <a:lnTo>
                        <a:pt x="90" y="850"/>
                      </a:lnTo>
                      <a:lnTo>
                        <a:pt x="0" y="844"/>
                      </a:lnTo>
                    </a:path>
                  </a:pathLst>
                </a:custGeom>
                <a:noFill/>
                <a:ln w="0">
                  <a:solidFill>
                    <a:srgbClr val="000000"/>
                  </a:solidFill>
                  <a:prstDash val="solid"/>
                  <a:round/>
                  <a:headEnd/>
                  <a:tailEnd/>
                </a:ln>
              </p:spPr>
              <p:txBody>
                <a:bodyPr/>
                <a:lstStyle/>
                <a:p>
                  <a:endParaRPr lang="en-US"/>
                </a:p>
              </p:txBody>
            </p:sp>
            <p:sp>
              <p:nvSpPr>
                <p:cNvPr id="64575" name="Freeform 63"/>
                <p:cNvSpPr>
                  <a:spLocks/>
                </p:cNvSpPr>
                <p:nvPr/>
              </p:nvSpPr>
              <p:spPr bwMode="auto">
                <a:xfrm>
                  <a:off x="1964" y="2093"/>
                  <a:ext cx="408" cy="850"/>
                </a:xfrm>
                <a:custGeom>
                  <a:avLst/>
                  <a:gdLst/>
                  <a:ahLst/>
                  <a:cxnLst>
                    <a:cxn ang="0">
                      <a:pos x="0" y="844"/>
                    </a:cxn>
                    <a:cxn ang="0">
                      <a:pos x="9" y="732"/>
                    </a:cxn>
                    <a:cxn ang="0">
                      <a:pos x="25" y="635"/>
                    </a:cxn>
                    <a:cxn ang="0">
                      <a:pos x="37" y="554"/>
                    </a:cxn>
                    <a:cxn ang="0">
                      <a:pos x="53" y="489"/>
                    </a:cxn>
                    <a:cxn ang="0">
                      <a:pos x="68" y="433"/>
                    </a:cxn>
                    <a:cxn ang="0">
                      <a:pos x="81" y="389"/>
                    </a:cxn>
                    <a:cxn ang="0">
                      <a:pos x="93" y="355"/>
                    </a:cxn>
                    <a:cxn ang="0">
                      <a:pos x="103" y="330"/>
                    </a:cxn>
                    <a:cxn ang="0">
                      <a:pos x="128" y="268"/>
                    </a:cxn>
                    <a:cxn ang="0">
                      <a:pos x="153" y="190"/>
                    </a:cxn>
                    <a:cxn ang="0">
                      <a:pos x="168" y="115"/>
                    </a:cxn>
                    <a:cxn ang="0">
                      <a:pos x="165" y="50"/>
                    </a:cxn>
                    <a:cxn ang="0">
                      <a:pos x="243" y="75"/>
                    </a:cxn>
                    <a:cxn ang="0">
                      <a:pos x="243" y="68"/>
                    </a:cxn>
                    <a:cxn ang="0">
                      <a:pos x="249" y="50"/>
                    </a:cxn>
                    <a:cxn ang="0">
                      <a:pos x="255" y="28"/>
                    </a:cxn>
                    <a:cxn ang="0">
                      <a:pos x="265" y="0"/>
                    </a:cxn>
                    <a:cxn ang="0">
                      <a:pos x="280" y="12"/>
                    </a:cxn>
                    <a:cxn ang="0">
                      <a:pos x="293" y="22"/>
                    </a:cxn>
                    <a:cxn ang="0">
                      <a:pos x="308" y="31"/>
                    </a:cxn>
                    <a:cxn ang="0">
                      <a:pos x="324" y="37"/>
                    </a:cxn>
                    <a:cxn ang="0">
                      <a:pos x="340" y="109"/>
                    </a:cxn>
                    <a:cxn ang="0">
                      <a:pos x="355" y="190"/>
                    </a:cxn>
                    <a:cxn ang="0">
                      <a:pos x="374" y="274"/>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9" y="732"/>
                      </a:lnTo>
                      <a:lnTo>
                        <a:pt x="25" y="635"/>
                      </a:lnTo>
                      <a:lnTo>
                        <a:pt x="37" y="554"/>
                      </a:lnTo>
                      <a:lnTo>
                        <a:pt x="53" y="489"/>
                      </a:lnTo>
                      <a:lnTo>
                        <a:pt x="68" y="433"/>
                      </a:lnTo>
                      <a:lnTo>
                        <a:pt x="81" y="389"/>
                      </a:lnTo>
                      <a:lnTo>
                        <a:pt x="93" y="355"/>
                      </a:lnTo>
                      <a:lnTo>
                        <a:pt x="103" y="330"/>
                      </a:lnTo>
                      <a:lnTo>
                        <a:pt x="128" y="268"/>
                      </a:lnTo>
                      <a:lnTo>
                        <a:pt x="153" y="190"/>
                      </a:lnTo>
                      <a:lnTo>
                        <a:pt x="168" y="115"/>
                      </a:lnTo>
                      <a:lnTo>
                        <a:pt x="165" y="50"/>
                      </a:lnTo>
                      <a:lnTo>
                        <a:pt x="243" y="75"/>
                      </a:lnTo>
                      <a:lnTo>
                        <a:pt x="243" y="68"/>
                      </a:lnTo>
                      <a:lnTo>
                        <a:pt x="249" y="50"/>
                      </a:lnTo>
                      <a:lnTo>
                        <a:pt x="255" y="28"/>
                      </a:lnTo>
                      <a:lnTo>
                        <a:pt x="265" y="0"/>
                      </a:lnTo>
                      <a:lnTo>
                        <a:pt x="280" y="12"/>
                      </a:lnTo>
                      <a:lnTo>
                        <a:pt x="293" y="22"/>
                      </a:lnTo>
                      <a:lnTo>
                        <a:pt x="308" y="31"/>
                      </a:lnTo>
                      <a:lnTo>
                        <a:pt x="324" y="37"/>
                      </a:lnTo>
                      <a:lnTo>
                        <a:pt x="340" y="109"/>
                      </a:lnTo>
                      <a:lnTo>
                        <a:pt x="355" y="190"/>
                      </a:lnTo>
                      <a:lnTo>
                        <a:pt x="374" y="274"/>
                      </a:lnTo>
                      <a:lnTo>
                        <a:pt x="396" y="343"/>
                      </a:lnTo>
                      <a:lnTo>
                        <a:pt x="405" y="374"/>
                      </a:lnTo>
                      <a:lnTo>
                        <a:pt x="408" y="405"/>
                      </a:lnTo>
                      <a:lnTo>
                        <a:pt x="402" y="439"/>
                      </a:lnTo>
                      <a:lnTo>
                        <a:pt x="393" y="467"/>
                      </a:lnTo>
                      <a:lnTo>
                        <a:pt x="380" y="498"/>
                      </a:lnTo>
                      <a:lnTo>
                        <a:pt x="365" y="523"/>
                      </a:lnTo>
                      <a:lnTo>
                        <a:pt x="349" y="542"/>
                      </a:lnTo>
                      <a:lnTo>
                        <a:pt x="337" y="558"/>
                      </a:lnTo>
                      <a:lnTo>
                        <a:pt x="315" y="579"/>
                      </a:lnTo>
                      <a:lnTo>
                        <a:pt x="283" y="617"/>
                      </a:lnTo>
                      <a:lnTo>
                        <a:pt x="243" y="663"/>
                      </a:lnTo>
                      <a:lnTo>
                        <a:pt x="199" y="716"/>
                      </a:lnTo>
                      <a:lnTo>
                        <a:pt x="159" y="766"/>
                      </a:lnTo>
                      <a:lnTo>
                        <a:pt x="124" y="810"/>
                      </a:lnTo>
                      <a:lnTo>
                        <a:pt x="100" y="838"/>
                      </a:lnTo>
                      <a:lnTo>
                        <a:pt x="90" y="850"/>
                      </a:lnTo>
                      <a:lnTo>
                        <a:pt x="0" y="844"/>
                      </a:lnTo>
                      <a:close/>
                    </a:path>
                  </a:pathLst>
                </a:custGeom>
                <a:solidFill>
                  <a:srgbClr val="FFFFFF"/>
                </a:solidFill>
                <a:ln w="9525">
                  <a:solidFill>
                    <a:srgbClr val="808080"/>
                  </a:solidFill>
                  <a:round/>
                  <a:headEnd/>
                  <a:tailEnd/>
                </a:ln>
              </p:spPr>
              <p:txBody>
                <a:bodyPr/>
                <a:lstStyle/>
                <a:p>
                  <a:endParaRPr lang="en-US"/>
                </a:p>
              </p:txBody>
            </p:sp>
            <p:sp>
              <p:nvSpPr>
                <p:cNvPr id="64576" name="Freeform 64"/>
                <p:cNvSpPr>
                  <a:spLocks/>
                </p:cNvSpPr>
                <p:nvPr/>
              </p:nvSpPr>
              <p:spPr bwMode="auto">
                <a:xfrm>
                  <a:off x="1927" y="2626"/>
                  <a:ext cx="598" cy="707"/>
                </a:xfrm>
                <a:custGeom>
                  <a:avLst/>
                  <a:gdLst/>
                  <a:ahLst/>
                  <a:cxnLst>
                    <a:cxn ang="0">
                      <a:pos x="333" y="707"/>
                    </a:cxn>
                    <a:cxn ang="0">
                      <a:pos x="598" y="162"/>
                    </a:cxn>
                    <a:cxn ang="0">
                      <a:pos x="265" y="0"/>
                    </a:cxn>
                    <a:cxn ang="0">
                      <a:pos x="0" y="548"/>
                    </a:cxn>
                    <a:cxn ang="0">
                      <a:pos x="333" y="707"/>
                    </a:cxn>
                  </a:cxnLst>
                  <a:rect l="0" t="0" r="r" b="b"/>
                  <a:pathLst>
                    <a:path w="598" h="707">
                      <a:moveTo>
                        <a:pt x="333" y="707"/>
                      </a:moveTo>
                      <a:lnTo>
                        <a:pt x="598" y="162"/>
                      </a:lnTo>
                      <a:lnTo>
                        <a:pt x="265" y="0"/>
                      </a:lnTo>
                      <a:lnTo>
                        <a:pt x="0" y="548"/>
                      </a:lnTo>
                      <a:lnTo>
                        <a:pt x="333" y="707"/>
                      </a:lnTo>
                      <a:close/>
                    </a:path>
                  </a:pathLst>
                </a:custGeom>
                <a:solidFill>
                  <a:srgbClr val="000000"/>
                </a:solidFill>
                <a:ln w="9525">
                  <a:solidFill>
                    <a:srgbClr val="808080"/>
                  </a:solidFill>
                  <a:round/>
                  <a:headEnd/>
                  <a:tailEnd/>
                </a:ln>
              </p:spPr>
              <p:txBody>
                <a:bodyPr/>
                <a:lstStyle/>
                <a:p>
                  <a:endParaRPr lang="en-US"/>
                </a:p>
              </p:txBody>
            </p:sp>
            <p:sp>
              <p:nvSpPr>
                <p:cNvPr id="64577" name="Freeform 65"/>
                <p:cNvSpPr>
                  <a:spLocks/>
                </p:cNvSpPr>
                <p:nvPr/>
              </p:nvSpPr>
              <p:spPr bwMode="auto">
                <a:xfrm>
                  <a:off x="2223" y="1619"/>
                  <a:ext cx="471" cy="533"/>
                </a:xfrm>
                <a:custGeom>
                  <a:avLst/>
                  <a:gdLst/>
                  <a:ahLst/>
                  <a:cxnLst>
                    <a:cxn ang="0">
                      <a:pos x="181" y="533"/>
                    </a:cxn>
                    <a:cxn ang="0">
                      <a:pos x="165" y="533"/>
                    </a:cxn>
                    <a:cxn ang="0">
                      <a:pos x="149" y="533"/>
                    </a:cxn>
                    <a:cxn ang="0">
                      <a:pos x="134" y="533"/>
                    </a:cxn>
                    <a:cxn ang="0">
                      <a:pos x="121" y="530"/>
                    </a:cxn>
                    <a:cxn ang="0">
                      <a:pos x="106" y="527"/>
                    </a:cxn>
                    <a:cxn ang="0">
                      <a:pos x="90" y="524"/>
                    </a:cxn>
                    <a:cxn ang="0">
                      <a:pos x="75" y="517"/>
                    </a:cxn>
                    <a:cxn ang="0">
                      <a:pos x="59" y="511"/>
                    </a:cxn>
                    <a:cxn ang="0">
                      <a:pos x="43" y="505"/>
                    </a:cxn>
                    <a:cxn ang="0">
                      <a:pos x="28" y="496"/>
                    </a:cxn>
                    <a:cxn ang="0">
                      <a:pos x="15" y="486"/>
                    </a:cxn>
                    <a:cxn ang="0">
                      <a:pos x="0" y="474"/>
                    </a:cxn>
                    <a:cxn ang="0">
                      <a:pos x="9" y="440"/>
                    </a:cxn>
                    <a:cxn ang="0">
                      <a:pos x="22" y="390"/>
                    </a:cxn>
                    <a:cxn ang="0">
                      <a:pos x="43" y="324"/>
                    </a:cxn>
                    <a:cxn ang="0">
                      <a:pos x="68" y="256"/>
                    </a:cxn>
                    <a:cxn ang="0">
                      <a:pos x="96" y="184"/>
                    </a:cxn>
                    <a:cxn ang="0">
                      <a:pos x="128" y="112"/>
                    </a:cxn>
                    <a:cxn ang="0">
                      <a:pos x="162" y="50"/>
                    </a:cxn>
                    <a:cxn ang="0">
                      <a:pos x="199" y="0"/>
                    </a:cxn>
                    <a:cxn ang="0">
                      <a:pos x="224" y="16"/>
                    </a:cxn>
                    <a:cxn ang="0">
                      <a:pos x="255" y="34"/>
                    </a:cxn>
                    <a:cxn ang="0">
                      <a:pos x="290" y="50"/>
                    </a:cxn>
                    <a:cxn ang="0">
                      <a:pos x="327" y="66"/>
                    </a:cxn>
                    <a:cxn ang="0">
                      <a:pos x="365" y="75"/>
                    </a:cxn>
                    <a:cxn ang="0">
                      <a:pos x="402" y="81"/>
                    </a:cxn>
                    <a:cxn ang="0">
                      <a:pos x="436" y="81"/>
                    </a:cxn>
                    <a:cxn ang="0">
                      <a:pos x="464" y="72"/>
                    </a:cxn>
                    <a:cxn ang="0">
                      <a:pos x="471" y="112"/>
                    </a:cxn>
                    <a:cxn ang="0">
                      <a:pos x="471" y="150"/>
                    </a:cxn>
                    <a:cxn ang="0">
                      <a:pos x="464" y="190"/>
                    </a:cxn>
                    <a:cxn ang="0">
                      <a:pos x="449" y="231"/>
                    </a:cxn>
                    <a:cxn ang="0">
                      <a:pos x="371" y="399"/>
                    </a:cxn>
                    <a:cxn ang="0">
                      <a:pos x="355" y="427"/>
                    </a:cxn>
                    <a:cxn ang="0">
                      <a:pos x="337" y="452"/>
                    </a:cxn>
                    <a:cxn ang="0">
                      <a:pos x="315" y="474"/>
                    </a:cxn>
                    <a:cxn ang="0">
                      <a:pos x="290" y="492"/>
                    </a:cxn>
                    <a:cxn ang="0">
                      <a:pos x="265" y="508"/>
                    </a:cxn>
                    <a:cxn ang="0">
                      <a:pos x="237" y="521"/>
                    </a:cxn>
                    <a:cxn ang="0">
                      <a:pos x="209" y="530"/>
                    </a:cxn>
                    <a:cxn ang="0">
                      <a:pos x="181" y="533"/>
                    </a:cxn>
                  </a:cxnLst>
                  <a:rect l="0" t="0" r="r" b="b"/>
                  <a:pathLst>
                    <a:path w="471" h="533">
                      <a:moveTo>
                        <a:pt x="181" y="533"/>
                      </a:moveTo>
                      <a:lnTo>
                        <a:pt x="165" y="533"/>
                      </a:lnTo>
                      <a:lnTo>
                        <a:pt x="149" y="533"/>
                      </a:lnTo>
                      <a:lnTo>
                        <a:pt x="134" y="533"/>
                      </a:lnTo>
                      <a:lnTo>
                        <a:pt x="121" y="530"/>
                      </a:lnTo>
                      <a:lnTo>
                        <a:pt x="106" y="527"/>
                      </a:lnTo>
                      <a:lnTo>
                        <a:pt x="90" y="524"/>
                      </a:lnTo>
                      <a:lnTo>
                        <a:pt x="75" y="517"/>
                      </a:lnTo>
                      <a:lnTo>
                        <a:pt x="59" y="511"/>
                      </a:lnTo>
                      <a:lnTo>
                        <a:pt x="43" y="505"/>
                      </a:lnTo>
                      <a:lnTo>
                        <a:pt x="28" y="496"/>
                      </a:lnTo>
                      <a:lnTo>
                        <a:pt x="15" y="486"/>
                      </a:lnTo>
                      <a:lnTo>
                        <a:pt x="0" y="474"/>
                      </a:lnTo>
                      <a:lnTo>
                        <a:pt x="9" y="440"/>
                      </a:lnTo>
                      <a:lnTo>
                        <a:pt x="22" y="390"/>
                      </a:lnTo>
                      <a:lnTo>
                        <a:pt x="43" y="324"/>
                      </a:lnTo>
                      <a:lnTo>
                        <a:pt x="68" y="256"/>
                      </a:lnTo>
                      <a:lnTo>
                        <a:pt x="96" y="184"/>
                      </a:lnTo>
                      <a:lnTo>
                        <a:pt x="128" y="112"/>
                      </a:lnTo>
                      <a:lnTo>
                        <a:pt x="162" y="50"/>
                      </a:lnTo>
                      <a:lnTo>
                        <a:pt x="199" y="0"/>
                      </a:lnTo>
                      <a:lnTo>
                        <a:pt x="224" y="16"/>
                      </a:lnTo>
                      <a:lnTo>
                        <a:pt x="255" y="34"/>
                      </a:lnTo>
                      <a:lnTo>
                        <a:pt x="290" y="50"/>
                      </a:lnTo>
                      <a:lnTo>
                        <a:pt x="327" y="66"/>
                      </a:lnTo>
                      <a:lnTo>
                        <a:pt x="365" y="75"/>
                      </a:lnTo>
                      <a:lnTo>
                        <a:pt x="402" y="81"/>
                      </a:lnTo>
                      <a:lnTo>
                        <a:pt x="436" y="81"/>
                      </a:lnTo>
                      <a:lnTo>
                        <a:pt x="464" y="72"/>
                      </a:lnTo>
                      <a:lnTo>
                        <a:pt x="471" y="112"/>
                      </a:lnTo>
                      <a:lnTo>
                        <a:pt x="471" y="150"/>
                      </a:lnTo>
                      <a:lnTo>
                        <a:pt x="464" y="190"/>
                      </a:lnTo>
                      <a:lnTo>
                        <a:pt x="449" y="231"/>
                      </a:lnTo>
                      <a:lnTo>
                        <a:pt x="371" y="399"/>
                      </a:lnTo>
                      <a:lnTo>
                        <a:pt x="355" y="427"/>
                      </a:lnTo>
                      <a:lnTo>
                        <a:pt x="337" y="452"/>
                      </a:lnTo>
                      <a:lnTo>
                        <a:pt x="315" y="474"/>
                      </a:lnTo>
                      <a:lnTo>
                        <a:pt x="290" y="492"/>
                      </a:lnTo>
                      <a:lnTo>
                        <a:pt x="265" y="508"/>
                      </a:lnTo>
                      <a:lnTo>
                        <a:pt x="237" y="521"/>
                      </a:lnTo>
                      <a:lnTo>
                        <a:pt x="209" y="530"/>
                      </a:lnTo>
                      <a:lnTo>
                        <a:pt x="181" y="533"/>
                      </a:lnTo>
                      <a:close/>
                    </a:path>
                  </a:pathLst>
                </a:custGeom>
                <a:solidFill>
                  <a:srgbClr val="F2D3D8"/>
                </a:solidFill>
                <a:ln w="9525">
                  <a:solidFill>
                    <a:srgbClr val="808080"/>
                  </a:solidFill>
                  <a:round/>
                  <a:headEnd/>
                  <a:tailEnd/>
                </a:ln>
              </p:spPr>
              <p:txBody>
                <a:bodyPr/>
                <a:lstStyle/>
                <a:p>
                  <a:endParaRPr lang="en-US"/>
                </a:p>
              </p:txBody>
            </p:sp>
            <p:sp>
              <p:nvSpPr>
                <p:cNvPr id="64578" name="Freeform 66"/>
                <p:cNvSpPr>
                  <a:spLocks/>
                </p:cNvSpPr>
                <p:nvPr/>
              </p:nvSpPr>
              <p:spPr bwMode="auto">
                <a:xfrm>
                  <a:off x="1574" y="2086"/>
                  <a:ext cx="474" cy="894"/>
                </a:xfrm>
                <a:custGeom>
                  <a:avLst/>
                  <a:gdLst/>
                  <a:ahLst/>
                  <a:cxnLst>
                    <a:cxn ang="0">
                      <a:pos x="474" y="657"/>
                    </a:cxn>
                    <a:cxn ang="0">
                      <a:pos x="455" y="641"/>
                    </a:cxn>
                    <a:cxn ang="0">
                      <a:pos x="427" y="626"/>
                    </a:cxn>
                    <a:cxn ang="0">
                      <a:pos x="396" y="607"/>
                    </a:cxn>
                    <a:cxn ang="0">
                      <a:pos x="365" y="585"/>
                    </a:cxn>
                    <a:cxn ang="0">
                      <a:pos x="336" y="567"/>
                    </a:cxn>
                    <a:cxn ang="0">
                      <a:pos x="312" y="554"/>
                    </a:cxn>
                    <a:cxn ang="0">
                      <a:pos x="293" y="542"/>
                    </a:cxn>
                    <a:cxn ang="0">
                      <a:pos x="287" y="539"/>
                    </a:cxn>
                    <a:cxn ang="0">
                      <a:pos x="290" y="526"/>
                    </a:cxn>
                    <a:cxn ang="0">
                      <a:pos x="302" y="498"/>
                    </a:cxn>
                    <a:cxn ang="0">
                      <a:pos x="321" y="451"/>
                    </a:cxn>
                    <a:cxn ang="0">
                      <a:pos x="340" y="402"/>
                    </a:cxn>
                    <a:cxn ang="0">
                      <a:pos x="361" y="345"/>
                    </a:cxn>
                    <a:cxn ang="0">
                      <a:pos x="383" y="296"/>
                    </a:cxn>
                    <a:cxn ang="0">
                      <a:pos x="402" y="252"/>
                    </a:cxn>
                    <a:cxn ang="0">
                      <a:pos x="414" y="221"/>
                    </a:cxn>
                    <a:cxn ang="0">
                      <a:pos x="427" y="193"/>
                    </a:cxn>
                    <a:cxn ang="0">
                      <a:pos x="433" y="162"/>
                    </a:cxn>
                    <a:cxn ang="0">
                      <a:pos x="433" y="130"/>
                    </a:cxn>
                    <a:cxn ang="0">
                      <a:pos x="427" y="99"/>
                    </a:cxn>
                    <a:cxn ang="0">
                      <a:pos x="418" y="71"/>
                    </a:cxn>
                    <a:cxn ang="0">
                      <a:pos x="402" y="46"/>
                    </a:cxn>
                    <a:cxn ang="0">
                      <a:pos x="380" y="25"/>
                    </a:cxn>
                    <a:cxn ang="0">
                      <a:pos x="352" y="9"/>
                    </a:cxn>
                    <a:cxn ang="0">
                      <a:pos x="318" y="0"/>
                    </a:cxn>
                    <a:cxn ang="0">
                      <a:pos x="287" y="0"/>
                    </a:cxn>
                    <a:cxn ang="0">
                      <a:pos x="259" y="9"/>
                    </a:cxn>
                    <a:cxn ang="0">
                      <a:pos x="234" y="25"/>
                    </a:cxn>
                    <a:cxn ang="0">
                      <a:pos x="212" y="43"/>
                    </a:cxn>
                    <a:cxn ang="0">
                      <a:pos x="193" y="65"/>
                    </a:cxn>
                    <a:cxn ang="0">
                      <a:pos x="174" y="90"/>
                    </a:cxn>
                    <a:cxn ang="0">
                      <a:pos x="162" y="112"/>
                    </a:cxn>
                    <a:cxn ang="0">
                      <a:pos x="149" y="146"/>
                    </a:cxn>
                    <a:cxn ang="0">
                      <a:pos x="131" y="196"/>
                    </a:cxn>
                    <a:cxn ang="0">
                      <a:pos x="109" y="255"/>
                    </a:cxn>
                    <a:cxn ang="0">
                      <a:pos x="87" y="321"/>
                    </a:cxn>
                    <a:cxn ang="0">
                      <a:pos x="65" y="386"/>
                    </a:cxn>
                    <a:cxn ang="0">
                      <a:pos x="43" y="448"/>
                    </a:cxn>
                    <a:cxn ang="0">
                      <a:pos x="28" y="498"/>
                    </a:cxn>
                    <a:cxn ang="0">
                      <a:pos x="15" y="532"/>
                    </a:cxn>
                    <a:cxn ang="0">
                      <a:pos x="6" y="560"/>
                    </a:cxn>
                    <a:cxn ang="0">
                      <a:pos x="0" y="592"/>
                    </a:cxn>
                    <a:cxn ang="0">
                      <a:pos x="0" y="623"/>
                    </a:cxn>
                    <a:cxn ang="0">
                      <a:pos x="0" y="654"/>
                    </a:cxn>
                    <a:cxn ang="0">
                      <a:pos x="9" y="688"/>
                    </a:cxn>
                    <a:cxn ang="0">
                      <a:pos x="25" y="716"/>
                    </a:cxn>
                    <a:cxn ang="0">
                      <a:pos x="46" y="741"/>
                    </a:cxn>
                    <a:cxn ang="0">
                      <a:pos x="78" y="760"/>
                    </a:cxn>
                    <a:cxn ang="0">
                      <a:pos x="115" y="775"/>
                    </a:cxn>
                    <a:cxn ang="0">
                      <a:pos x="153" y="794"/>
                    </a:cxn>
                    <a:cxn ang="0">
                      <a:pos x="190" y="813"/>
                    </a:cxn>
                    <a:cxn ang="0">
                      <a:pos x="227" y="828"/>
                    </a:cxn>
                    <a:cxn ang="0">
                      <a:pos x="262" y="847"/>
                    </a:cxn>
                    <a:cxn ang="0">
                      <a:pos x="293" y="863"/>
                    </a:cxn>
                    <a:cxn ang="0">
                      <a:pos x="318" y="878"/>
                    </a:cxn>
                    <a:cxn ang="0">
                      <a:pos x="340" y="894"/>
                    </a:cxn>
                    <a:cxn ang="0">
                      <a:pos x="474" y="657"/>
                    </a:cxn>
                  </a:cxnLst>
                  <a:rect l="0" t="0" r="r" b="b"/>
                  <a:pathLst>
                    <a:path w="474" h="894">
                      <a:moveTo>
                        <a:pt x="474" y="657"/>
                      </a:moveTo>
                      <a:lnTo>
                        <a:pt x="455" y="641"/>
                      </a:lnTo>
                      <a:lnTo>
                        <a:pt x="427" y="626"/>
                      </a:lnTo>
                      <a:lnTo>
                        <a:pt x="396" y="607"/>
                      </a:lnTo>
                      <a:lnTo>
                        <a:pt x="365" y="585"/>
                      </a:lnTo>
                      <a:lnTo>
                        <a:pt x="336" y="567"/>
                      </a:lnTo>
                      <a:lnTo>
                        <a:pt x="312" y="554"/>
                      </a:lnTo>
                      <a:lnTo>
                        <a:pt x="293" y="542"/>
                      </a:lnTo>
                      <a:lnTo>
                        <a:pt x="287" y="539"/>
                      </a:lnTo>
                      <a:lnTo>
                        <a:pt x="290" y="526"/>
                      </a:lnTo>
                      <a:lnTo>
                        <a:pt x="302" y="498"/>
                      </a:lnTo>
                      <a:lnTo>
                        <a:pt x="321" y="451"/>
                      </a:lnTo>
                      <a:lnTo>
                        <a:pt x="340" y="402"/>
                      </a:lnTo>
                      <a:lnTo>
                        <a:pt x="361" y="345"/>
                      </a:lnTo>
                      <a:lnTo>
                        <a:pt x="383" y="296"/>
                      </a:lnTo>
                      <a:lnTo>
                        <a:pt x="402" y="252"/>
                      </a:lnTo>
                      <a:lnTo>
                        <a:pt x="414" y="221"/>
                      </a:lnTo>
                      <a:lnTo>
                        <a:pt x="427" y="193"/>
                      </a:lnTo>
                      <a:lnTo>
                        <a:pt x="433" y="162"/>
                      </a:lnTo>
                      <a:lnTo>
                        <a:pt x="433" y="130"/>
                      </a:lnTo>
                      <a:lnTo>
                        <a:pt x="427" y="99"/>
                      </a:lnTo>
                      <a:lnTo>
                        <a:pt x="418" y="71"/>
                      </a:lnTo>
                      <a:lnTo>
                        <a:pt x="402" y="46"/>
                      </a:lnTo>
                      <a:lnTo>
                        <a:pt x="380" y="25"/>
                      </a:lnTo>
                      <a:lnTo>
                        <a:pt x="352" y="9"/>
                      </a:lnTo>
                      <a:lnTo>
                        <a:pt x="318" y="0"/>
                      </a:lnTo>
                      <a:lnTo>
                        <a:pt x="287" y="0"/>
                      </a:lnTo>
                      <a:lnTo>
                        <a:pt x="259" y="9"/>
                      </a:lnTo>
                      <a:lnTo>
                        <a:pt x="234" y="25"/>
                      </a:lnTo>
                      <a:lnTo>
                        <a:pt x="212" y="43"/>
                      </a:lnTo>
                      <a:lnTo>
                        <a:pt x="193" y="65"/>
                      </a:lnTo>
                      <a:lnTo>
                        <a:pt x="174" y="90"/>
                      </a:lnTo>
                      <a:lnTo>
                        <a:pt x="162" y="112"/>
                      </a:lnTo>
                      <a:lnTo>
                        <a:pt x="149" y="146"/>
                      </a:lnTo>
                      <a:lnTo>
                        <a:pt x="131" y="196"/>
                      </a:lnTo>
                      <a:lnTo>
                        <a:pt x="109" y="255"/>
                      </a:lnTo>
                      <a:lnTo>
                        <a:pt x="87" y="321"/>
                      </a:lnTo>
                      <a:lnTo>
                        <a:pt x="65" y="386"/>
                      </a:lnTo>
                      <a:lnTo>
                        <a:pt x="43" y="448"/>
                      </a:lnTo>
                      <a:lnTo>
                        <a:pt x="28" y="498"/>
                      </a:lnTo>
                      <a:lnTo>
                        <a:pt x="15" y="532"/>
                      </a:lnTo>
                      <a:lnTo>
                        <a:pt x="6" y="560"/>
                      </a:lnTo>
                      <a:lnTo>
                        <a:pt x="0" y="592"/>
                      </a:lnTo>
                      <a:lnTo>
                        <a:pt x="0" y="623"/>
                      </a:lnTo>
                      <a:lnTo>
                        <a:pt x="0" y="654"/>
                      </a:lnTo>
                      <a:lnTo>
                        <a:pt x="9" y="688"/>
                      </a:lnTo>
                      <a:lnTo>
                        <a:pt x="25" y="716"/>
                      </a:lnTo>
                      <a:lnTo>
                        <a:pt x="46" y="741"/>
                      </a:lnTo>
                      <a:lnTo>
                        <a:pt x="78" y="760"/>
                      </a:lnTo>
                      <a:lnTo>
                        <a:pt x="115" y="775"/>
                      </a:lnTo>
                      <a:lnTo>
                        <a:pt x="153" y="794"/>
                      </a:lnTo>
                      <a:lnTo>
                        <a:pt x="190" y="813"/>
                      </a:lnTo>
                      <a:lnTo>
                        <a:pt x="227" y="828"/>
                      </a:lnTo>
                      <a:lnTo>
                        <a:pt x="262" y="847"/>
                      </a:lnTo>
                      <a:lnTo>
                        <a:pt x="293" y="863"/>
                      </a:lnTo>
                      <a:lnTo>
                        <a:pt x="318" y="878"/>
                      </a:lnTo>
                      <a:lnTo>
                        <a:pt x="340" y="894"/>
                      </a:lnTo>
                      <a:lnTo>
                        <a:pt x="474" y="657"/>
                      </a:lnTo>
                      <a:close/>
                    </a:path>
                  </a:pathLst>
                </a:custGeom>
                <a:solidFill>
                  <a:srgbClr val="FFFFFF"/>
                </a:solidFill>
                <a:ln w="9525">
                  <a:solidFill>
                    <a:srgbClr val="808080"/>
                  </a:solidFill>
                  <a:round/>
                  <a:headEnd/>
                  <a:tailEnd/>
                </a:ln>
              </p:spPr>
              <p:txBody>
                <a:bodyPr/>
                <a:lstStyle/>
                <a:p>
                  <a:endParaRPr lang="en-US"/>
                </a:p>
              </p:txBody>
            </p:sp>
            <p:sp>
              <p:nvSpPr>
                <p:cNvPr id="64579" name="Freeform 67"/>
                <p:cNvSpPr>
                  <a:spLocks/>
                </p:cNvSpPr>
                <p:nvPr/>
              </p:nvSpPr>
              <p:spPr bwMode="auto">
                <a:xfrm>
                  <a:off x="1830" y="1379"/>
                  <a:ext cx="935" cy="789"/>
                </a:xfrm>
                <a:custGeom>
                  <a:avLst/>
                  <a:gdLst/>
                  <a:ahLst/>
                  <a:cxnLst>
                    <a:cxn ang="0">
                      <a:pos x="134" y="673"/>
                    </a:cxn>
                    <a:cxn ang="0">
                      <a:pos x="99" y="648"/>
                    </a:cxn>
                    <a:cxn ang="0">
                      <a:pos x="59" y="608"/>
                    </a:cxn>
                    <a:cxn ang="0">
                      <a:pos x="21" y="564"/>
                    </a:cxn>
                    <a:cxn ang="0">
                      <a:pos x="0" y="527"/>
                    </a:cxn>
                    <a:cxn ang="0">
                      <a:pos x="37" y="486"/>
                    </a:cxn>
                    <a:cxn ang="0">
                      <a:pos x="149" y="365"/>
                    </a:cxn>
                    <a:cxn ang="0">
                      <a:pos x="280" y="231"/>
                    </a:cxn>
                    <a:cxn ang="0">
                      <a:pos x="386" y="125"/>
                    </a:cxn>
                    <a:cxn ang="0">
                      <a:pos x="414" y="97"/>
                    </a:cxn>
                    <a:cxn ang="0">
                      <a:pos x="474" y="50"/>
                    </a:cxn>
                    <a:cxn ang="0">
                      <a:pos x="573" y="10"/>
                    </a:cxn>
                    <a:cxn ang="0">
                      <a:pos x="707" y="10"/>
                    </a:cxn>
                    <a:cxn ang="0">
                      <a:pos x="867" y="87"/>
                    </a:cxn>
                    <a:cxn ang="0">
                      <a:pos x="904" y="125"/>
                    </a:cxn>
                    <a:cxn ang="0">
                      <a:pos x="935" y="200"/>
                    </a:cxn>
                    <a:cxn ang="0">
                      <a:pos x="923" y="265"/>
                    </a:cxn>
                    <a:cxn ang="0">
                      <a:pos x="885" y="306"/>
                    </a:cxn>
                    <a:cxn ang="0">
                      <a:pos x="863" y="312"/>
                    </a:cxn>
                    <a:cxn ang="0">
                      <a:pos x="801" y="321"/>
                    </a:cxn>
                    <a:cxn ang="0">
                      <a:pos x="726" y="306"/>
                    </a:cxn>
                    <a:cxn ang="0">
                      <a:pos x="654" y="274"/>
                    </a:cxn>
                    <a:cxn ang="0">
                      <a:pos x="598" y="240"/>
                    </a:cxn>
                    <a:cxn ang="0">
                      <a:pos x="561" y="290"/>
                    </a:cxn>
                    <a:cxn ang="0">
                      <a:pos x="495" y="424"/>
                    </a:cxn>
                    <a:cxn ang="0">
                      <a:pos x="442" y="564"/>
                    </a:cxn>
                    <a:cxn ang="0">
                      <a:pos x="408" y="680"/>
                    </a:cxn>
                    <a:cxn ang="0">
                      <a:pos x="399" y="714"/>
                    </a:cxn>
                    <a:cxn ang="0">
                      <a:pos x="383" y="764"/>
                    </a:cxn>
                    <a:cxn ang="0">
                      <a:pos x="377" y="789"/>
                    </a:cxn>
                    <a:cxn ang="0">
                      <a:pos x="299" y="764"/>
                    </a:cxn>
                    <a:cxn ang="0">
                      <a:pos x="265" y="745"/>
                    </a:cxn>
                    <a:cxn ang="0">
                      <a:pos x="221" y="720"/>
                    </a:cxn>
                    <a:cxn ang="0">
                      <a:pos x="174" y="695"/>
                    </a:cxn>
                    <a:cxn ang="0">
                      <a:pos x="134" y="673"/>
                    </a:cxn>
                  </a:cxnLst>
                  <a:rect l="0" t="0" r="r" b="b"/>
                  <a:pathLst>
                    <a:path w="935" h="789">
                      <a:moveTo>
                        <a:pt x="134" y="673"/>
                      </a:moveTo>
                      <a:lnTo>
                        <a:pt x="134" y="673"/>
                      </a:lnTo>
                      <a:lnTo>
                        <a:pt x="118" y="664"/>
                      </a:lnTo>
                      <a:lnTo>
                        <a:pt x="99" y="648"/>
                      </a:lnTo>
                      <a:lnTo>
                        <a:pt x="78" y="630"/>
                      </a:lnTo>
                      <a:lnTo>
                        <a:pt x="59" y="608"/>
                      </a:lnTo>
                      <a:lnTo>
                        <a:pt x="37" y="586"/>
                      </a:lnTo>
                      <a:lnTo>
                        <a:pt x="21" y="564"/>
                      </a:lnTo>
                      <a:lnTo>
                        <a:pt x="9" y="542"/>
                      </a:lnTo>
                      <a:lnTo>
                        <a:pt x="0" y="527"/>
                      </a:lnTo>
                      <a:lnTo>
                        <a:pt x="0" y="527"/>
                      </a:lnTo>
                      <a:lnTo>
                        <a:pt x="37" y="486"/>
                      </a:lnTo>
                      <a:lnTo>
                        <a:pt x="87" y="430"/>
                      </a:lnTo>
                      <a:lnTo>
                        <a:pt x="149" y="365"/>
                      </a:lnTo>
                      <a:lnTo>
                        <a:pt x="215" y="296"/>
                      </a:lnTo>
                      <a:lnTo>
                        <a:pt x="280" y="231"/>
                      </a:lnTo>
                      <a:lnTo>
                        <a:pt x="340" y="172"/>
                      </a:lnTo>
                      <a:lnTo>
                        <a:pt x="386" y="125"/>
                      </a:lnTo>
                      <a:lnTo>
                        <a:pt x="414" y="97"/>
                      </a:lnTo>
                      <a:lnTo>
                        <a:pt x="414" y="97"/>
                      </a:lnTo>
                      <a:lnTo>
                        <a:pt x="439" y="75"/>
                      </a:lnTo>
                      <a:lnTo>
                        <a:pt x="474" y="50"/>
                      </a:lnTo>
                      <a:lnTo>
                        <a:pt x="520" y="28"/>
                      </a:lnTo>
                      <a:lnTo>
                        <a:pt x="573" y="10"/>
                      </a:lnTo>
                      <a:lnTo>
                        <a:pt x="636" y="0"/>
                      </a:lnTo>
                      <a:lnTo>
                        <a:pt x="707" y="10"/>
                      </a:lnTo>
                      <a:lnTo>
                        <a:pt x="782" y="35"/>
                      </a:lnTo>
                      <a:lnTo>
                        <a:pt x="867" y="87"/>
                      </a:lnTo>
                      <a:lnTo>
                        <a:pt x="867" y="87"/>
                      </a:lnTo>
                      <a:lnTo>
                        <a:pt x="904" y="125"/>
                      </a:lnTo>
                      <a:lnTo>
                        <a:pt x="929" y="162"/>
                      </a:lnTo>
                      <a:lnTo>
                        <a:pt x="935" y="200"/>
                      </a:lnTo>
                      <a:lnTo>
                        <a:pt x="932" y="237"/>
                      </a:lnTo>
                      <a:lnTo>
                        <a:pt x="923" y="265"/>
                      </a:lnTo>
                      <a:lnTo>
                        <a:pt x="904" y="290"/>
                      </a:lnTo>
                      <a:lnTo>
                        <a:pt x="885" y="306"/>
                      </a:lnTo>
                      <a:lnTo>
                        <a:pt x="863" y="312"/>
                      </a:lnTo>
                      <a:lnTo>
                        <a:pt x="863" y="312"/>
                      </a:lnTo>
                      <a:lnTo>
                        <a:pt x="835" y="321"/>
                      </a:lnTo>
                      <a:lnTo>
                        <a:pt x="801" y="321"/>
                      </a:lnTo>
                      <a:lnTo>
                        <a:pt x="764" y="315"/>
                      </a:lnTo>
                      <a:lnTo>
                        <a:pt x="726" y="306"/>
                      </a:lnTo>
                      <a:lnTo>
                        <a:pt x="689" y="290"/>
                      </a:lnTo>
                      <a:lnTo>
                        <a:pt x="654" y="274"/>
                      </a:lnTo>
                      <a:lnTo>
                        <a:pt x="623" y="256"/>
                      </a:lnTo>
                      <a:lnTo>
                        <a:pt x="598" y="240"/>
                      </a:lnTo>
                      <a:lnTo>
                        <a:pt x="598" y="240"/>
                      </a:lnTo>
                      <a:lnTo>
                        <a:pt x="561" y="290"/>
                      </a:lnTo>
                      <a:lnTo>
                        <a:pt x="527" y="352"/>
                      </a:lnTo>
                      <a:lnTo>
                        <a:pt x="495" y="424"/>
                      </a:lnTo>
                      <a:lnTo>
                        <a:pt x="467" y="496"/>
                      </a:lnTo>
                      <a:lnTo>
                        <a:pt x="442" y="564"/>
                      </a:lnTo>
                      <a:lnTo>
                        <a:pt x="421" y="630"/>
                      </a:lnTo>
                      <a:lnTo>
                        <a:pt x="408" y="680"/>
                      </a:lnTo>
                      <a:lnTo>
                        <a:pt x="399" y="714"/>
                      </a:lnTo>
                      <a:lnTo>
                        <a:pt x="399" y="714"/>
                      </a:lnTo>
                      <a:lnTo>
                        <a:pt x="389" y="742"/>
                      </a:lnTo>
                      <a:lnTo>
                        <a:pt x="383" y="764"/>
                      </a:lnTo>
                      <a:lnTo>
                        <a:pt x="377" y="782"/>
                      </a:lnTo>
                      <a:lnTo>
                        <a:pt x="377" y="789"/>
                      </a:lnTo>
                      <a:lnTo>
                        <a:pt x="299" y="764"/>
                      </a:lnTo>
                      <a:lnTo>
                        <a:pt x="299" y="764"/>
                      </a:lnTo>
                      <a:lnTo>
                        <a:pt x="283" y="754"/>
                      </a:lnTo>
                      <a:lnTo>
                        <a:pt x="265" y="745"/>
                      </a:lnTo>
                      <a:lnTo>
                        <a:pt x="243" y="732"/>
                      </a:lnTo>
                      <a:lnTo>
                        <a:pt x="221" y="720"/>
                      </a:lnTo>
                      <a:lnTo>
                        <a:pt x="199" y="708"/>
                      </a:lnTo>
                      <a:lnTo>
                        <a:pt x="174" y="695"/>
                      </a:lnTo>
                      <a:lnTo>
                        <a:pt x="152" y="683"/>
                      </a:lnTo>
                      <a:lnTo>
                        <a:pt x="134" y="673"/>
                      </a:lnTo>
                    </a:path>
                  </a:pathLst>
                </a:custGeom>
                <a:noFill/>
                <a:ln w="0">
                  <a:solidFill>
                    <a:srgbClr val="000000"/>
                  </a:solidFill>
                  <a:prstDash val="solid"/>
                  <a:round/>
                  <a:headEnd/>
                  <a:tailEnd/>
                </a:ln>
              </p:spPr>
              <p:txBody>
                <a:bodyPr/>
                <a:lstStyle/>
                <a:p>
                  <a:endParaRPr lang="en-US"/>
                </a:p>
              </p:txBody>
            </p:sp>
            <p:sp>
              <p:nvSpPr>
                <p:cNvPr id="64580" name="Freeform 68"/>
                <p:cNvSpPr>
                  <a:spLocks/>
                </p:cNvSpPr>
                <p:nvPr/>
              </p:nvSpPr>
              <p:spPr bwMode="auto">
                <a:xfrm>
                  <a:off x="1833" y="1379"/>
                  <a:ext cx="935" cy="789"/>
                </a:xfrm>
                <a:custGeom>
                  <a:avLst/>
                  <a:gdLst/>
                  <a:ahLst/>
                  <a:cxnLst>
                    <a:cxn ang="0">
                      <a:pos x="134" y="673"/>
                    </a:cxn>
                    <a:cxn ang="0">
                      <a:pos x="118" y="664"/>
                    </a:cxn>
                    <a:cxn ang="0">
                      <a:pos x="99" y="648"/>
                    </a:cxn>
                    <a:cxn ang="0">
                      <a:pos x="78" y="630"/>
                    </a:cxn>
                    <a:cxn ang="0">
                      <a:pos x="59" y="608"/>
                    </a:cxn>
                    <a:cxn ang="0">
                      <a:pos x="37" y="586"/>
                    </a:cxn>
                    <a:cxn ang="0">
                      <a:pos x="21" y="564"/>
                    </a:cxn>
                    <a:cxn ang="0">
                      <a:pos x="9" y="542"/>
                    </a:cxn>
                    <a:cxn ang="0">
                      <a:pos x="0" y="527"/>
                    </a:cxn>
                    <a:cxn ang="0">
                      <a:pos x="37" y="486"/>
                    </a:cxn>
                    <a:cxn ang="0">
                      <a:pos x="87" y="430"/>
                    </a:cxn>
                    <a:cxn ang="0">
                      <a:pos x="149" y="365"/>
                    </a:cxn>
                    <a:cxn ang="0">
                      <a:pos x="215" y="296"/>
                    </a:cxn>
                    <a:cxn ang="0">
                      <a:pos x="280" y="231"/>
                    </a:cxn>
                    <a:cxn ang="0">
                      <a:pos x="340" y="172"/>
                    </a:cxn>
                    <a:cxn ang="0">
                      <a:pos x="386" y="125"/>
                    </a:cxn>
                    <a:cxn ang="0">
                      <a:pos x="414" y="97"/>
                    </a:cxn>
                    <a:cxn ang="0">
                      <a:pos x="439" y="75"/>
                    </a:cxn>
                    <a:cxn ang="0">
                      <a:pos x="474" y="50"/>
                    </a:cxn>
                    <a:cxn ang="0">
                      <a:pos x="520" y="28"/>
                    </a:cxn>
                    <a:cxn ang="0">
                      <a:pos x="573" y="10"/>
                    </a:cxn>
                    <a:cxn ang="0">
                      <a:pos x="636" y="0"/>
                    </a:cxn>
                    <a:cxn ang="0">
                      <a:pos x="707" y="10"/>
                    </a:cxn>
                    <a:cxn ang="0">
                      <a:pos x="782" y="35"/>
                    </a:cxn>
                    <a:cxn ang="0">
                      <a:pos x="867" y="87"/>
                    </a:cxn>
                    <a:cxn ang="0">
                      <a:pos x="904" y="125"/>
                    </a:cxn>
                    <a:cxn ang="0">
                      <a:pos x="929" y="162"/>
                    </a:cxn>
                    <a:cxn ang="0">
                      <a:pos x="935" y="200"/>
                    </a:cxn>
                    <a:cxn ang="0">
                      <a:pos x="932" y="237"/>
                    </a:cxn>
                    <a:cxn ang="0">
                      <a:pos x="923" y="265"/>
                    </a:cxn>
                    <a:cxn ang="0">
                      <a:pos x="904" y="290"/>
                    </a:cxn>
                    <a:cxn ang="0">
                      <a:pos x="885" y="306"/>
                    </a:cxn>
                    <a:cxn ang="0">
                      <a:pos x="863" y="312"/>
                    </a:cxn>
                    <a:cxn ang="0">
                      <a:pos x="835" y="321"/>
                    </a:cxn>
                    <a:cxn ang="0">
                      <a:pos x="801" y="321"/>
                    </a:cxn>
                    <a:cxn ang="0">
                      <a:pos x="764" y="315"/>
                    </a:cxn>
                    <a:cxn ang="0">
                      <a:pos x="726" y="306"/>
                    </a:cxn>
                    <a:cxn ang="0">
                      <a:pos x="689" y="290"/>
                    </a:cxn>
                    <a:cxn ang="0">
                      <a:pos x="654" y="274"/>
                    </a:cxn>
                    <a:cxn ang="0">
                      <a:pos x="623" y="256"/>
                    </a:cxn>
                    <a:cxn ang="0">
                      <a:pos x="598" y="240"/>
                    </a:cxn>
                    <a:cxn ang="0">
                      <a:pos x="561" y="290"/>
                    </a:cxn>
                    <a:cxn ang="0">
                      <a:pos x="527" y="352"/>
                    </a:cxn>
                    <a:cxn ang="0">
                      <a:pos x="495" y="424"/>
                    </a:cxn>
                    <a:cxn ang="0">
                      <a:pos x="467" y="496"/>
                    </a:cxn>
                    <a:cxn ang="0">
                      <a:pos x="442" y="564"/>
                    </a:cxn>
                    <a:cxn ang="0">
                      <a:pos x="421" y="630"/>
                    </a:cxn>
                    <a:cxn ang="0">
                      <a:pos x="408" y="680"/>
                    </a:cxn>
                    <a:cxn ang="0">
                      <a:pos x="399" y="714"/>
                    </a:cxn>
                    <a:cxn ang="0">
                      <a:pos x="389" y="742"/>
                    </a:cxn>
                    <a:cxn ang="0">
                      <a:pos x="383" y="764"/>
                    </a:cxn>
                    <a:cxn ang="0">
                      <a:pos x="377" y="782"/>
                    </a:cxn>
                    <a:cxn ang="0">
                      <a:pos x="377" y="789"/>
                    </a:cxn>
                    <a:cxn ang="0">
                      <a:pos x="299" y="764"/>
                    </a:cxn>
                    <a:cxn ang="0">
                      <a:pos x="283" y="754"/>
                    </a:cxn>
                    <a:cxn ang="0">
                      <a:pos x="265" y="745"/>
                    </a:cxn>
                    <a:cxn ang="0">
                      <a:pos x="243" y="732"/>
                    </a:cxn>
                    <a:cxn ang="0">
                      <a:pos x="221" y="720"/>
                    </a:cxn>
                    <a:cxn ang="0">
                      <a:pos x="199" y="708"/>
                    </a:cxn>
                    <a:cxn ang="0">
                      <a:pos x="174" y="695"/>
                    </a:cxn>
                    <a:cxn ang="0">
                      <a:pos x="152" y="683"/>
                    </a:cxn>
                    <a:cxn ang="0">
                      <a:pos x="134" y="673"/>
                    </a:cxn>
                  </a:cxnLst>
                  <a:rect l="0" t="0" r="r" b="b"/>
                  <a:pathLst>
                    <a:path w="935" h="789">
                      <a:moveTo>
                        <a:pt x="134" y="673"/>
                      </a:moveTo>
                      <a:lnTo>
                        <a:pt x="118" y="664"/>
                      </a:lnTo>
                      <a:lnTo>
                        <a:pt x="99" y="648"/>
                      </a:lnTo>
                      <a:lnTo>
                        <a:pt x="78" y="630"/>
                      </a:lnTo>
                      <a:lnTo>
                        <a:pt x="59" y="608"/>
                      </a:lnTo>
                      <a:lnTo>
                        <a:pt x="37" y="586"/>
                      </a:lnTo>
                      <a:lnTo>
                        <a:pt x="21" y="564"/>
                      </a:lnTo>
                      <a:lnTo>
                        <a:pt x="9" y="542"/>
                      </a:lnTo>
                      <a:lnTo>
                        <a:pt x="0" y="527"/>
                      </a:lnTo>
                      <a:lnTo>
                        <a:pt x="37" y="486"/>
                      </a:lnTo>
                      <a:lnTo>
                        <a:pt x="87" y="430"/>
                      </a:lnTo>
                      <a:lnTo>
                        <a:pt x="149" y="365"/>
                      </a:lnTo>
                      <a:lnTo>
                        <a:pt x="215" y="296"/>
                      </a:lnTo>
                      <a:lnTo>
                        <a:pt x="280" y="231"/>
                      </a:lnTo>
                      <a:lnTo>
                        <a:pt x="340" y="172"/>
                      </a:lnTo>
                      <a:lnTo>
                        <a:pt x="386" y="125"/>
                      </a:lnTo>
                      <a:lnTo>
                        <a:pt x="414" y="97"/>
                      </a:lnTo>
                      <a:lnTo>
                        <a:pt x="439" y="75"/>
                      </a:lnTo>
                      <a:lnTo>
                        <a:pt x="474" y="50"/>
                      </a:lnTo>
                      <a:lnTo>
                        <a:pt x="520" y="28"/>
                      </a:lnTo>
                      <a:lnTo>
                        <a:pt x="573" y="10"/>
                      </a:lnTo>
                      <a:lnTo>
                        <a:pt x="636" y="0"/>
                      </a:lnTo>
                      <a:lnTo>
                        <a:pt x="707" y="10"/>
                      </a:lnTo>
                      <a:lnTo>
                        <a:pt x="782" y="35"/>
                      </a:lnTo>
                      <a:lnTo>
                        <a:pt x="867" y="87"/>
                      </a:lnTo>
                      <a:lnTo>
                        <a:pt x="904" y="125"/>
                      </a:lnTo>
                      <a:lnTo>
                        <a:pt x="929" y="162"/>
                      </a:lnTo>
                      <a:lnTo>
                        <a:pt x="935" y="200"/>
                      </a:lnTo>
                      <a:lnTo>
                        <a:pt x="932" y="237"/>
                      </a:lnTo>
                      <a:lnTo>
                        <a:pt x="923" y="265"/>
                      </a:lnTo>
                      <a:lnTo>
                        <a:pt x="904" y="290"/>
                      </a:lnTo>
                      <a:lnTo>
                        <a:pt x="885" y="306"/>
                      </a:lnTo>
                      <a:lnTo>
                        <a:pt x="863" y="312"/>
                      </a:lnTo>
                      <a:lnTo>
                        <a:pt x="835" y="321"/>
                      </a:lnTo>
                      <a:lnTo>
                        <a:pt x="801" y="321"/>
                      </a:lnTo>
                      <a:lnTo>
                        <a:pt x="764" y="315"/>
                      </a:lnTo>
                      <a:lnTo>
                        <a:pt x="726" y="306"/>
                      </a:lnTo>
                      <a:lnTo>
                        <a:pt x="689" y="290"/>
                      </a:lnTo>
                      <a:lnTo>
                        <a:pt x="654" y="274"/>
                      </a:lnTo>
                      <a:lnTo>
                        <a:pt x="623" y="256"/>
                      </a:lnTo>
                      <a:lnTo>
                        <a:pt x="598" y="240"/>
                      </a:lnTo>
                      <a:lnTo>
                        <a:pt x="561" y="290"/>
                      </a:lnTo>
                      <a:lnTo>
                        <a:pt x="527" y="352"/>
                      </a:lnTo>
                      <a:lnTo>
                        <a:pt x="495" y="424"/>
                      </a:lnTo>
                      <a:lnTo>
                        <a:pt x="467" y="496"/>
                      </a:lnTo>
                      <a:lnTo>
                        <a:pt x="442" y="564"/>
                      </a:lnTo>
                      <a:lnTo>
                        <a:pt x="421" y="630"/>
                      </a:lnTo>
                      <a:lnTo>
                        <a:pt x="408" y="680"/>
                      </a:lnTo>
                      <a:lnTo>
                        <a:pt x="399" y="714"/>
                      </a:lnTo>
                      <a:lnTo>
                        <a:pt x="389" y="742"/>
                      </a:lnTo>
                      <a:lnTo>
                        <a:pt x="383" y="764"/>
                      </a:lnTo>
                      <a:lnTo>
                        <a:pt x="377" y="782"/>
                      </a:lnTo>
                      <a:lnTo>
                        <a:pt x="377" y="789"/>
                      </a:lnTo>
                      <a:lnTo>
                        <a:pt x="299" y="764"/>
                      </a:lnTo>
                      <a:lnTo>
                        <a:pt x="283" y="754"/>
                      </a:lnTo>
                      <a:lnTo>
                        <a:pt x="265" y="745"/>
                      </a:lnTo>
                      <a:lnTo>
                        <a:pt x="243" y="732"/>
                      </a:lnTo>
                      <a:lnTo>
                        <a:pt x="221" y="720"/>
                      </a:lnTo>
                      <a:lnTo>
                        <a:pt x="199" y="708"/>
                      </a:lnTo>
                      <a:lnTo>
                        <a:pt x="174" y="695"/>
                      </a:lnTo>
                      <a:lnTo>
                        <a:pt x="152" y="683"/>
                      </a:lnTo>
                      <a:lnTo>
                        <a:pt x="134" y="673"/>
                      </a:lnTo>
                      <a:close/>
                    </a:path>
                  </a:pathLst>
                </a:custGeom>
                <a:solidFill>
                  <a:srgbClr val="9E5151"/>
                </a:solidFill>
                <a:ln w="9525">
                  <a:solidFill>
                    <a:srgbClr val="808080"/>
                  </a:solidFill>
                  <a:round/>
                  <a:headEnd/>
                  <a:tailEnd/>
                </a:ln>
              </p:spPr>
              <p:txBody>
                <a:bodyPr/>
                <a:lstStyle/>
                <a:p>
                  <a:endParaRPr lang="en-US"/>
                </a:p>
              </p:txBody>
            </p:sp>
            <p:sp>
              <p:nvSpPr>
                <p:cNvPr id="64581" name="Freeform 69"/>
                <p:cNvSpPr>
                  <a:spLocks/>
                </p:cNvSpPr>
                <p:nvPr/>
              </p:nvSpPr>
              <p:spPr bwMode="auto">
                <a:xfrm>
                  <a:off x="1904" y="2758"/>
                  <a:ext cx="299" cy="302"/>
                </a:xfrm>
                <a:custGeom>
                  <a:avLst/>
                  <a:gdLst/>
                  <a:ahLst/>
                  <a:cxnLst>
                    <a:cxn ang="0">
                      <a:pos x="0" y="237"/>
                    </a:cxn>
                    <a:cxn ang="0">
                      <a:pos x="25" y="252"/>
                    </a:cxn>
                    <a:cxn ang="0">
                      <a:pos x="59" y="268"/>
                    </a:cxn>
                    <a:cxn ang="0">
                      <a:pos x="99" y="284"/>
                    </a:cxn>
                    <a:cxn ang="0">
                      <a:pos x="143" y="296"/>
                    </a:cxn>
                    <a:cxn ang="0">
                      <a:pos x="187" y="302"/>
                    </a:cxn>
                    <a:cxn ang="0">
                      <a:pos x="227" y="296"/>
                    </a:cxn>
                    <a:cxn ang="0">
                      <a:pos x="262" y="277"/>
                    </a:cxn>
                    <a:cxn ang="0">
                      <a:pos x="286" y="243"/>
                    </a:cxn>
                    <a:cxn ang="0">
                      <a:pos x="299" y="199"/>
                    </a:cxn>
                    <a:cxn ang="0">
                      <a:pos x="293" y="159"/>
                    </a:cxn>
                    <a:cxn ang="0">
                      <a:pos x="274" y="122"/>
                    </a:cxn>
                    <a:cxn ang="0">
                      <a:pos x="249" y="87"/>
                    </a:cxn>
                    <a:cxn ang="0">
                      <a:pos x="215" y="56"/>
                    </a:cxn>
                    <a:cxn ang="0">
                      <a:pos x="184" y="31"/>
                    </a:cxn>
                    <a:cxn ang="0">
                      <a:pos x="156" y="13"/>
                    </a:cxn>
                    <a:cxn ang="0">
                      <a:pos x="134" y="0"/>
                    </a:cxn>
                    <a:cxn ang="0">
                      <a:pos x="0" y="237"/>
                    </a:cxn>
                  </a:cxnLst>
                  <a:rect l="0" t="0" r="r" b="b"/>
                  <a:pathLst>
                    <a:path w="299" h="302">
                      <a:moveTo>
                        <a:pt x="0" y="237"/>
                      </a:moveTo>
                      <a:lnTo>
                        <a:pt x="25" y="252"/>
                      </a:lnTo>
                      <a:lnTo>
                        <a:pt x="59" y="268"/>
                      </a:lnTo>
                      <a:lnTo>
                        <a:pt x="99" y="284"/>
                      </a:lnTo>
                      <a:lnTo>
                        <a:pt x="143" y="296"/>
                      </a:lnTo>
                      <a:lnTo>
                        <a:pt x="187" y="302"/>
                      </a:lnTo>
                      <a:lnTo>
                        <a:pt x="227" y="296"/>
                      </a:lnTo>
                      <a:lnTo>
                        <a:pt x="262" y="277"/>
                      </a:lnTo>
                      <a:lnTo>
                        <a:pt x="286" y="243"/>
                      </a:lnTo>
                      <a:lnTo>
                        <a:pt x="299" y="199"/>
                      </a:lnTo>
                      <a:lnTo>
                        <a:pt x="293" y="159"/>
                      </a:lnTo>
                      <a:lnTo>
                        <a:pt x="274" y="122"/>
                      </a:lnTo>
                      <a:lnTo>
                        <a:pt x="249" y="87"/>
                      </a:lnTo>
                      <a:lnTo>
                        <a:pt x="215" y="56"/>
                      </a:lnTo>
                      <a:lnTo>
                        <a:pt x="184" y="31"/>
                      </a:lnTo>
                      <a:lnTo>
                        <a:pt x="156" y="13"/>
                      </a:lnTo>
                      <a:lnTo>
                        <a:pt x="134" y="0"/>
                      </a:lnTo>
                      <a:lnTo>
                        <a:pt x="0" y="237"/>
                      </a:lnTo>
                      <a:close/>
                    </a:path>
                  </a:pathLst>
                </a:custGeom>
                <a:solidFill>
                  <a:srgbClr val="F2D3D8"/>
                </a:solidFill>
                <a:ln w="9525">
                  <a:solidFill>
                    <a:srgbClr val="808080"/>
                  </a:solidFill>
                  <a:round/>
                  <a:headEnd/>
                  <a:tailEnd/>
                </a:ln>
              </p:spPr>
              <p:txBody>
                <a:bodyPr/>
                <a:lstStyle/>
                <a:p>
                  <a:endParaRPr lang="en-US"/>
                </a:p>
              </p:txBody>
            </p:sp>
          </p:grpSp>
        </p:grpSp>
        <p:sp>
          <p:nvSpPr>
            <p:cNvPr id="64582" name="Text Box 70"/>
            <p:cNvSpPr txBox="1">
              <a:spLocks noChangeArrowheads="1"/>
            </p:cNvSpPr>
            <p:nvPr/>
          </p:nvSpPr>
          <p:spPr bwMode="auto">
            <a:xfrm>
              <a:off x="3408" y="2064"/>
              <a:ext cx="1872" cy="432"/>
            </a:xfrm>
            <a:prstGeom prst="rect">
              <a:avLst/>
            </a:prstGeom>
            <a:solidFill>
              <a:srgbClr val="CCFFFF"/>
            </a:solidFill>
            <a:ln w="57150" cap="sq">
              <a:solidFill>
                <a:srgbClr val="99CCFF"/>
              </a:solidFill>
              <a:miter lim="800000"/>
              <a:headEnd type="none" w="sm" len="sm"/>
              <a:tailEnd/>
            </a:ln>
            <a:effectLst/>
          </p:spPr>
          <p:txBody>
            <a:bodyPr wrap="none"/>
            <a:lstStyle/>
            <a:p>
              <a:pPr algn="ctr" eaLnBrk="0" hangingPunct="0"/>
              <a:r>
                <a:rPr lang="en-US" sz="1100" b="1">
                  <a:solidFill>
                    <a:srgbClr val="0000CC"/>
                  </a:solidFill>
                </a:rPr>
                <a:t>Choose ROOM as per plan</a:t>
              </a:r>
            </a:p>
            <a:p>
              <a:pPr algn="ctr" eaLnBrk="0" hangingPunct="0"/>
              <a:r>
                <a:rPr lang="en-US" sz="1100" b="1">
                  <a:solidFill>
                    <a:srgbClr val="0000CC"/>
                  </a:solidFill>
                </a:rPr>
                <a:t>Call Philcare within </a:t>
              </a:r>
            </a:p>
            <a:p>
              <a:pPr algn="ctr" eaLnBrk="0" hangingPunct="0"/>
              <a:r>
                <a:rPr lang="en-US" sz="1100" b="1">
                  <a:solidFill>
                    <a:srgbClr val="0000CC"/>
                  </a:solidFill>
                </a:rPr>
                <a:t>24 hours to notify admission</a:t>
              </a:r>
              <a:endParaRPr lang="en-US" sz="1100" b="1">
                <a:solidFill>
                  <a:srgbClr val="FF00FF"/>
                </a:solidFill>
              </a:endParaRPr>
            </a:p>
          </p:txBody>
        </p:sp>
        <p:grpSp>
          <p:nvGrpSpPr>
            <p:cNvPr id="64583" name="Group 71"/>
            <p:cNvGrpSpPr>
              <a:grpSpLocks/>
            </p:cNvGrpSpPr>
            <p:nvPr/>
          </p:nvGrpSpPr>
          <p:grpSpPr bwMode="auto">
            <a:xfrm>
              <a:off x="4512" y="2928"/>
              <a:ext cx="624" cy="624"/>
              <a:chOff x="4512" y="2736"/>
              <a:chExt cx="624" cy="624"/>
            </a:xfrm>
          </p:grpSpPr>
          <p:sp>
            <p:nvSpPr>
              <p:cNvPr id="64584" name="Freeform 72"/>
              <p:cNvSpPr>
                <a:spLocks/>
              </p:cNvSpPr>
              <p:nvPr/>
            </p:nvSpPr>
            <p:spPr bwMode="auto">
              <a:xfrm>
                <a:off x="4516" y="2905"/>
                <a:ext cx="494" cy="453"/>
              </a:xfrm>
              <a:custGeom>
                <a:avLst/>
                <a:gdLst/>
                <a:ahLst/>
                <a:cxnLst>
                  <a:cxn ang="0">
                    <a:pos x="170" y="482"/>
                  </a:cxn>
                  <a:cxn ang="0">
                    <a:pos x="177" y="480"/>
                  </a:cxn>
                  <a:cxn ang="0">
                    <a:pos x="186" y="476"/>
                  </a:cxn>
                  <a:cxn ang="0">
                    <a:pos x="182" y="474"/>
                  </a:cxn>
                  <a:cxn ang="0">
                    <a:pos x="178" y="469"/>
                  </a:cxn>
                  <a:cxn ang="0">
                    <a:pos x="177" y="460"/>
                  </a:cxn>
                  <a:cxn ang="0">
                    <a:pos x="184" y="454"/>
                  </a:cxn>
                  <a:cxn ang="0">
                    <a:pos x="193" y="454"/>
                  </a:cxn>
                  <a:cxn ang="0">
                    <a:pos x="201" y="461"/>
                  </a:cxn>
                  <a:cxn ang="0">
                    <a:pos x="202" y="470"/>
                  </a:cxn>
                  <a:cxn ang="0">
                    <a:pos x="195" y="476"/>
                  </a:cxn>
                  <a:cxn ang="0">
                    <a:pos x="191" y="477"/>
                  </a:cxn>
                  <a:cxn ang="0">
                    <a:pos x="186" y="476"/>
                  </a:cxn>
                  <a:cxn ang="0">
                    <a:pos x="286" y="686"/>
                  </a:cxn>
                  <a:cxn ang="0">
                    <a:pos x="315" y="675"/>
                  </a:cxn>
                  <a:cxn ang="0">
                    <a:pos x="324" y="680"/>
                  </a:cxn>
                  <a:cxn ang="0">
                    <a:pos x="329" y="688"/>
                  </a:cxn>
                  <a:cxn ang="0">
                    <a:pos x="327" y="696"/>
                  </a:cxn>
                  <a:cxn ang="0">
                    <a:pos x="317" y="700"/>
                  </a:cxn>
                  <a:cxn ang="0">
                    <a:pos x="308" y="696"/>
                  </a:cxn>
                  <a:cxn ang="0">
                    <a:pos x="304" y="688"/>
                  </a:cxn>
                  <a:cxn ang="0">
                    <a:pos x="306" y="679"/>
                  </a:cxn>
                  <a:cxn ang="0">
                    <a:pos x="305" y="679"/>
                  </a:cxn>
                  <a:cxn ang="0">
                    <a:pos x="290" y="685"/>
                  </a:cxn>
                  <a:cxn ang="0">
                    <a:pos x="331" y="765"/>
                  </a:cxn>
                  <a:cxn ang="0">
                    <a:pos x="488" y="0"/>
                  </a:cxn>
                  <a:cxn ang="0">
                    <a:pos x="38" y="248"/>
                  </a:cxn>
                  <a:cxn ang="0">
                    <a:pos x="43" y="246"/>
                  </a:cxn>
                  <a:cxn ang="0">
                    <a:pos x="50" y="243"/>
                  </a:cxn>
                  <a:cxn ang="0">
                    <a:pos x="50" y="235"/>
                  </a:cxn>
                  <a:cxn ang="0">
                    <a:pos x="56" y="230"/>
                  </a:cxn>
                  <a:cxn ang="0">
                    <a:pos x="66" y="230"/>
                  </a:cxn>
                  <a:cxn ang="0">
                    <a:pos x="73" y="236"/>
                  </a:cxn>
                  <a:cxn ang="0">
                    <a:pos x="74" y="246"/>
                  </a:cxn>
                  <a:cxn ang="0">
                    <a:pos x="69" y="251"/>
                  </a:cxn>
                  <a:cxn ang="0">
                    <a:pos x="58" y="250"/>
                  </a:cxn>
                  <a:cxn ang="0">
                    <a:pos x="50" y="243"/>
                  </a:cxn>
                  <a:cxn ang="0">
                    <a:pos x="45" y="246"/>
                  </a:cxn>
                  <a:cxn ang="0">
                    <a:pos x="38" y="248"/>
                  </a:cxn>
                </a:cxnLst>
                <a:rect l="0" t="0" r="r" b="b"/>
                <a:pathLst>
                  <a:path w="819" h="765">
                    <a:moveTo>
                      <a:pt x="38" y="248"/>
                    </a:moveTo>
                    <a:lnTo>
                      <a:pt x="170" y="482"/>
                    </a:lnTo>
                    <a:lnTo>
                      <a:pt x="172" y="481"/>
                    </a:lnTo>
                    <a:lnTo>
                      <a:pt x="177" y="480"/>
                    </a:lnTo>
                    <a:lnTo>
                      <a:pt x="183" y="477"/>
                    </a:lnTo>
                    <a:lnTo>
                      <a:pt x="186" y="476"/>
                    </a:lnTo>
                    <a:lnTo>
                      <a:pt x="184" y="475"/>
                    </a:lnTo>
                    <a:lnTo>
                      <a:pt x="182" y="474"/>
                    </a:lnTo>
                    <a:lnTo>
                      <a:pt x="180" y="472"/>
                    </a:lnTo>
                    <a:lnTo>
                      <a:pt x="178" y="469"/>
                    </a:lnTo>
                    <a:lnTo>
                      <a:pt x="177" y="465"/>
                    </a:lnTo>
                    <a:lnTo>
                      <a:pt x="177" y="460"/>
                    </a:lnTo>
                    <a:lnTo>
                      <a:pt x="179" y="457"/>
                    </a:lnTo>
                    <a:lnTo>
                      <a:pt x="184" y="454"/>
                    </a:lnTo>
                    <a:lnTo>
                      <a:pt x="188" y="453"/>
                    </a:lnTo>
                    <a:lnTo>
                      <a:pt x="193" y="454"/>
                    </a:lnTo>
                    <a:lnTo>
                      <a:pt x="198" y="457"/>
                    </a:lnTo>
                    <a:lnTo>
                      <a:pt x="201" y="461"/>
                    </a:lnTo>
                    <a:lnTo>
                      <a:pt x="202" y="466"/>
                    </a:lnTo>
                    <a:lnTo>
                      <a:pt x="202" y="470"/>
                    </a:lnTo>
                    <a:lnTo>
                      <a:pt x="200" y="474"/>
                    </a:lnTo>
                    <a:lnTo>
                      <a:pt x="195" y="476"/>
                    </a:lnTo>
                    <a:lnTo>
                      <a:pt x="193" y="477"/>
                    </a:lnTo>
                    <a:lnTo>
                      <a:pt x="191" y="477"/>
                    </a:lnTo>
                    <a:lnTo>
                      <a:pt x="188" y="477"/>
                    </a:lnTo>
                    <a:lnTo>
                      <a:pt x="186" y="476"/>
                    </a:lnTo>
                    <a:lnTo>
                      <a:pt x="170" y="482"/>
                    </a:lnTo>
                    <a:lnTo>
                      <a:pt x="286" y="686"/>
                    </a:lnTo>
                    <a:lnTo>
                      <a:pt x="311" y="677"/>
                    </a:lnTo>
                    <a:lnTo>
                      <a:pt x="315" y="675"/>
                    </a:lnTo>
                    <a:lnTo>
                      <a:pt x="320" y="677"/>
                    </a:lnTo>
                    <a:lnTo>
                      <a:pt x="324" y="680"/>
                    </a:lnTo>
                    <a:lnTo>
                      <a:pt x="328" y="684"/>
                    </a:lnTo>
                    <a:lnTo>
                      <a:pt x="329" y="688"/>
                    </a:lnTo>
                    <a:lnTo>
                      <a:pt x="329" y="693"/>
                    </a:lnTo>
                    <a:lnTo>
                      <a:pt x="327" y="696"/>
                    </a:lnTo>
                    <a:lnTo>
                      <a:pt x="322" y="698"/>
                    </a:lnTo>
                    <a:lnTo>
                      <a:pt x="317" y="700"/>
                    </a:lnTo>
                    <a:lnTo>
                      <a:pt x="313" y="698"/>
                    </a:lnTo>
                    <a:lnTo>
                      <a:pt x="308" y="696"/>
                    </a:lnTo>
                    <a:lnTo>
                      <a:pt x="305" y="693"/>
                    </a:lnTo>
                    <a:lnTo>
                      <a:pt x="304" y="688"/>
                    </a:lnTo>
                    <a:lnTo>
                      <a:pt x="304" y="682"/>
                    </a:lnTo>
                    <a:lnTo>
                      <a:pt x="306" y="679"/>
                    </a:lnTo>
                    <a:lnTo>
                      <a:pt x="311" y="677"/>
                    </a:lnTo>
                    <a:lnTo>
                      <a:pt x="305" y="679"/>
                    </a:lnTo>
                    <a:lnTo>
                      <a:pt x="297" y="682"/>
                    </a:lnTo>
                    <a:lnTo>
                      <a:pt x="290" y="685"/>
                    </a:lnTo>
                    <a:lnTo>
                      <a:pt x="286" y="686"/>
                    </a:lnTo>
                    <a:lnTo>
                      <a:pt x="331" y="765"/>
                    </a:lnTo>
                    <a:lnTo>
                      <a:pt x="819" y="582"/>
                    </a:lnTo>
                    <a:lnTo>
                      <a:pt x="488" y="0"/>
                    </a:lnTo>
                    <a:lnTo>
                      <a:pt x="0" y="182"/>
                    </a:lnTo>
                    <a:lnTo>
                      <a:pt x="38" y="248"/>
                    </a:lnTo>
                    <a:lnTo>
                      <a:pt x="40" y="248"/>
                    </a:lnTo>
                    <a:lnTo>
                      <a:pt x="43" y="246"/>
                    </a:lnTo>
                    <a:lnTo>
                      <a:pt x="48" y="245"/>
                    </a:lnTo>
                    <a:lnTo>
                      <a:pt x="50" y="243"/>
                    </a:lnTo>
                    <a:lnTo>
                      <a:pt x="49" y="239"/>
                    </a:lnTo>
                    <a:lnTo>
                      <a:pt x="50" y="235"/>
                    </a:lnTo>
                    <a:lnTo>
                      <a:pt x="53" y="232"/>
                    </a:lnTo>
                    <a:lnTo>
                      <a:pt x="56" y="230"/>
                    </a:lnTo>
                    <a:lnTo>
                      <a:pt x="61" y="228"/>
                    </a:lnTo>
                    <a:lnTo>
                      <a:pt x="66" y="230"/>
                    </a:lnTo>
                    <a:lnTo>
                      <a:pt x="70" y="233"/>
                    </a:lnTo>
                    <a:lnTo>
                      <a:pt x="73" y="236"/>
                    </a:lnTo>
                    <a:lnTo>
                      <a:pt x="74" y="241"/>
                    </a:lnTo>
                    <a:lnTo>
                      <a:pt x="74" y="246"/>
                    </a:lnTo>
                    <a:lnTo>
                      <a:pt x="72" y="249"/>
                    </a:lnTo>
                    <a:lnTo>
                      <a:pt x="69" y="251"/>
                    </a:lnTo>
                    <a:lnTo>
                      <a:pt x="63" y="251"/>
                    </a:lnTo>
                    <a:lnTo>
                      <a:pt x="58" y="250"/>
                    </a:lnTo>
                    <a:lnTo>
                      <a:pt x="54" y="247"/>
                    </a:lnTo>
                    <a:lnTo>
                      <a:pt x="50" y="243"/>
                    </a:lnTo>
                    <a:lnTo>
                      <a:pt x="48" y="245"/>
                    </a:lnTo>
                    <a:lnTo>
                      <a:pt x="45" y="246"/>
                    </a:lnTo>
                    <a:lnTo>
                      <a:pt x="40" y="248"/>
                    </a:lnTo>
                    <a:lnTo>
                      <a:pt x="38" y="248"/>
                    </a:lnTo>
                    <a:close/>
                  </a:path>
                </a:pathLst>
              </a:custGeom>
              <a:solidFill>
                <a:srgbClr val="FFFFFF"/>
              </a:solidFill>
              <a:ln w="9525">
                <a:noFill/>
                <a:round/>
                <a:headEnd/>
                <a:tailEnd/>
              </a:ln>
            </p:spPr>
            <p:txBody>
              <a:bodyPr/>
              <a:lstStyle/>
              <a:p>
                <a:endParaRPr lang="en-US"/>
              </a:p>
            </p:txBody>
          </p:sp>
          <p:sp>
            <p:nvSpPr>
              <p:cNvPr id="64585" name="Freeform 73"/>
              <p:cNvSpPr>
                <a:spLocks/>
              </p:cNvSpPr>
              <p:nvPr/>
            </p:nvSpPr>
            <p:spPr bwMode="auto">
              <a:xfrm>
                <a:off x="4536" y="3050"/>
                <a:ext cx="85" cy="142"/>
              </a:xfrm>
              <a:custGeom>
                <a:avLst/>
                <a:gdLst/>
                <a:ahLst/>
                <a:cxnLst>
                  <a:cxn ang="0">
                    <a:pos x="135" y="231"/>
                  </a:cxn>
                  <a:cxn ang="0">
                    <a:pos x="140" y="234"/>
                  </a:cxn>
                  <a:cxn ang="0">
                    <a:pos x="7" y="0"/>
                  </a:cxn>
                  <a:cxn ang="0">
                    <a:pos x="0" y="2"/>
                  </a:cxn>
                  <a:cxn ang="0">
                    <a:pos x="133" y="236"/>
                  </a:cxn>
                  <a:cxn ang="0">
                    <a:pos x="137" y="238"/>
                  </a:cxn>
                  <a:cxn ang="0">
                    <a:pos x="133" y="236"/>
                  </a:cxn>
                  <a:cxn ang="0">
                    <a:pos x="135" y="239"/>
                  </a:cxn>
                  <a:cxn ang="0">
                    <a:pos x="137" y="238"/>
                  </a:cxn>
                  <a:cxn ang="0">
                    <a:pos x="135" y="231"/>
                  </a:cxn>
                </a:cxnLst>
                <a:rect l="0" t="0" r="r" b="b"/>
                <a:pathLst>
                  <a:path w="140" h="239">
                    <a:moveTo>
                      <a:pt x="135" y="231"/>
                    </a:moveTo>
                    <a:lnTo>
                      <a:pt x="140" y="234"/>
                    </a:lnTo>
                    <a:lnTo>
                      <a:pt x="7" y="0"/>
                    </a:lnTo>
                    <a:lnTo>
                      <a:pt x="0" y="2"/>
                    </a:lnTo>
                    <a:lnTo>
                      <a:pt x="133" y="236"/>
                    </a:lnTo>
                    <a:lnTo>
                      <a:pt x="137" y="238"/>
                    </a:lnTo>
                    <a:lnTo>
                      <a:pt x="133" y="236"/>
                    </a:lnTo>
                    <a:lnTo>
                      <a:pt x="135" y="239"/>
                    </a:lnTo>
                    <a:lnTo>
                      <a:pt x="137" y="238"/>
                    </a:lnTo>
                    <a:lnTo>
                      <a:pt x="135" y="231"/>
                    </a:lnTo>
                    <a:close/>
                  </a:path>
                </a:pathLst>
              </a:custGeom>
              <a:solidFill>
                <a:srgbClr val="000000"/>
              </a:solidFill>
              <a:ln w="9525">
                <a:noFill/>
                <a:round/>
                <a:headEnd/>
                <a:tailEnd/>
              </a:ln>
            </p:spPr>
            <p:txBody>
              <a:bodyPr/>
              <a:lstStyle/>
              <a:p>
                <a:endParaRPr lang="en-US"/>
              </a:p>
            </p:txBody>
          </p:sp>
          <p:sp>
            <p:nvSpPr>
              <p:cNvPr id="64586" name="Freeform 74"/>
              <p:cNvSpPr>
                <a:spLocks/>
              </p:cNvSpPr>
              <p:nvPr/>
            </p:nvSpPr>
            <p:spPr bwMode="auto">
              <a:xfrm>
                <a:off x="4617" y="3184"/>
                <a:ext cx="18" cy="8"/>
              </a:xfrm>
              <a:custGeom>
                <a:avLst/>
                <a:gdLst/>
                <a:ahLst/>
                <a:cxnLst>
                  <a:cxn ang="0">
                    <a:pos x="16" y="7"/>
                  </a:cxn>
                  <a:cxn ang="0">
                    <a:pos x="16" y="0"/>
                  </a:cxn>
                  <a:cxn ang="0">
                    <a:pos x="13" y="1"/>
                  </a:cxn>
                  <a:cxn ang="0">
                    <a:pos x="7" y="3"/>
                  </a:cxn>
                  <a:cxn ang="0">
                    <a:pos x="2" y="4"/>
                  </a:cxn>
                  <a:cxn ang="0">
                    <a:pos x="0" y="5"/>
                  </a:cxn>
                  <a:cxn ang="0">
                    <a:pos x="2" y="12"/>
                  </a:cxn>
                  <a:cxn ang="0">
                    <a:pos x="5" y="11"/>
                  </a:cxn>
                  <a:cxn ang="0">
                    <a:pos x="9" y="10"/>
                  </a:cxn>
                  <a:cxn ang="0">
                    <a:pos x="15" y="8"/>
                  </a:cxn>
                  <a:cxn ang="0">
                    <a:pos x="18" y="7"/>
                  </a:cxn>
                  <a:cxn ang="0">
                    <a:pos x="18" y="0"/>
                  </a:cxn>
                  <a:cxn ang="0">
                    <a:pos x="18" y="7"/>
                  </a:cxn>
                  <a:cxn ang="0">
                    <a:pos x="30" y="3"/>
                  </a:cxn>
                  <a:cxn ang="0">
                    <a:pos x="18" y="0"/>
                  </a:cxn>
                  <a:cxn ang="0">
                    <a:pos x="16" y="7"/>
                  </a:cxn>
                </a:cxnLst>
                <a:rect l="0" t="0" r="r" b="b"/>
                <a:pathLst>
                  <a:path w="30" h="12">
                    <a:moveTo>
                      <a:pt x="16" y="7"/>
                    </a:moveTo>
                    <a:lnTo>
                      <a:pt x="16" y="0"/>
                    </a:lnTo>
                    <a:lnTo>
                      <a:pt x="13" y="1"/>
                    </a:lnTo>
                    <a:lnTo>
                      <a:pt x="7" y="3"/>
                    </a:lnTo>
                    <a:lnTo>
                      <a:pt x="2" y="4"/>
                    </a:lnTo>
                    <a:lnTo>
                      <a:pt x="0" y="5"/>
                    </a:lnTo>
                    <a:lnTo>
                      <a:pt x="2" y="12"/>
                    </a:lnTo>
                    <a:lnTo>
                      <a:pt x="5" y="11"/>
                    </a:lnTo>
                    <a:lnTo>
                      <a:pt x="9" y="10"/>
                    </a:lnTo>
                    <a:lnTo>
                      <a:pt x="15" y="8"/>
                    </a:lnTo>
                    <a:lnTo>
                      <a:pt x="18" y="7"/>
                    </a:lnTo>
                    <a:lnTo>
                      <a:pt x="18" y="0"/>
                    </a:lnTo>
                    <a:lnTo>
                      <a:pt x="18" y="7"/>
                    </a:lnTo>
                    <a:lnTo>
                      <a:pt x="30" y="3"/>
                    </a:lnTo>
                    <a:lnTo>
                      <a:pt x="18" y="0"/>
                    </a:lnTo>
                    <a:lnTo>
                      <a:pt x="16" y="7"/>
                    </a:lnTo>
                    <a:close/>
                  </a:path>
                </a:pathLst>
              </a:custGeom>
              <a:solidFill>
                <a:srgbClr val="000000"/>
              </a:solidFill>
              <a:ln w="9525">
                <a:noFill/>
                <a:round/>
                <a:headEnd/>
                <a:tailEnd/>
              </a:ln>
            </p:spPr>
            <p:txBody>
              <a:bodyPr/>
              <a:lstStyle/>
              <a:p>
                <a:endParaRPr lang="en-US"/>
              </a:p>
            </p:txBody>
          </p:sp>
          <p:sp>
            <p:nvSpPr>
              <p:cNvPr id="64587" name="Freeform 75"/>
              <p:cNvSpPr>
                <a:spLocks/>
              </p:cNvSpPr>
              <p:nvPr/>
            </p:nvSpPr>
            <p:spPr bwMode="auto">
              <a:xfrm>
                <a:off x="4621" y="3180"/>
                <a:ext cx="8" cy="9"/>
              </a:xfrm>
              <a:custGeom>
                <a:avLst/>
                <a:gdLst/>
                <a:ahLst/>
                <a:cxnLst>
                  <a:cxn ang="0">
                    <a:pos x="0" y="5"/>
                  </a:cxn>
                  <a:cxn ang="0">
                    <a:pos x="0" y="5"/>
                  </a:cxn>
                  <a:cxn ang="0">
                    <a:pos x="2" y="7"/>
                  </a:cxn>
                  <a:cxn ang="0">
                    <a:pos x="4" y="9"/>
                  </a:cxn>
                  <a:cxn ang="0">
                    <a:pos x="8" y="11"/>
                  </a:cxn>
                  <a:cxn ang="0">
                    <a:pos x="10" y="13"/>
                  </a:cxn>
                  <a:cxn ang="0">
                    <a:pos x="12" y="6"/>
                  </a:cxn>
                  <a:cxn ang="0">
                    <a:pos x="10" y="5"/>
                  </a:cxn>
                  <a:cxn ang="0">
                    <a:pos x="9" y="5"/>
                  </a:cxn>
                  <a:cxn ang="0">
                    <a:pos x="9" y="2"/>
                  </a:cxn>
                  <a:cxn ang="0">
                    <a:pos x="7" y="0"/>
                  </a:cxn>
                  <a:cxn ang="0">
                    <a:pos x="7" y="0"/>
                  </a:cxn>
                  <a:cxn ang="0">
                    <a:pos x="0" y="5"/>
                  </a:cxn>
                </a:cxnLst>
                <a:rect l="0" t="0" r="r" b="b"/>
                <a:pathLst>
                  <a:path w="12" h="13">
                    <a:moveTo>
                      <a:pt x="0" y="5"/>
                    </a:moveTo>
                    <a:lnTo>
                      <a:pt x="0" y="5"/>
                    </a:lnTo>
                    <a:lnTo>
                      <a:pt x="2" y="7"/>
                    </a:lnTo>
                    <a:lnTo>
                      <a:pt x="4" y="9"/>
                    </a:lnTo>
                    <a:lnTo>
                      <a:pt x="8" y="11"/>
                    </a:lnTo>
                    <a:lnTo>
                      <a:pt x="10" y="13"/>
                    </a:lnTo>
                    <a:lnTo>
                      <a:pt x="12" y="6"/>
                    </a:lnTo>
                    <a:lnTo>
                      <a:pt x="10" y="5"/>
                    </a:lnTo>
                    <a:lnTo>
                      <a:pt x="9" y="5"/>
                    </a:lnTo>
                    <a:lnTo>
                      <a:pt x="9" y="2"/>
                    </a:lnTo>
                    <a:lnTo>
                      <a:pt x="7" y="0"/>
                    </a:lnTo>
                    <a:lnTo>
                      <a:pt x="7" y="0"/>
                    </a:lnTo>
                    <a:lnTo>
                      <a:pt x="0" y="5"/>
                    </a:lnTo>
                    <a:close/>
                  </a:path>
                </a:pathLst>
              </a:custGeom>
              <a:solidFill>
                <a:srgbClr val="000000"/>
              </a:solidFill>
              <a:ln w="9525">
                <a:noFill/>
                <a:round/>
                <a:headEnd/>
                <a:tailEnd/>
              </a:ln>
            </p:spPr>
            <p:txBody>
              <a:bodyPr/>
              <a:lstStyle/>
              <a:p>
                <a:endParaRPr lang="en-US"/>
              </a:p>
            </p:txBody>
          </p:sp>
          <p:sp>
            <p:nvSpPr>
              <p:cNvPr id="64588" name="Freeform 76"/>
              <p:cNvSpPr>
                <a:spLocks/>
              </p:cNvSpPr>
              <p:nvPr/>
            </p:nvSpPr>
            <p:spPr bwMode="auto">
              <a:xfrm>
                <a:off x="4621" y="3171"/>
                <a:ext cx="7" cy="13"/>
              </a:xfrm>
              <a:custGeom>
                <a:avLst/>
                <a:gdLst/>
                <a:ahLst/>
                <a:cxnLst>
                  <a:cxn ang="0">
                    <a:pos x="9" y="0"/>
                  </a:cxn>
                  <a:cxn ang="0">
                    <a:pos x="9" y="0"/>
                  </a:cxn>
                  <a:cxn ang="0">
                    <a:pos x="3" y="2"/>
                  </a:cxn>
                  <a:cxn ang="0">
                    <a:pos x="0" y="8"/>
                  </a:cxn>
                  <a:cxn ang="0">
                    <a:pos x="0" y="14"/>
                  </a:cxn>
                  <a:cxn ang="0">
                    <a:pos x="1" y="21"/>
                  </a:cxn>
                  <a:cxn ang="0">
                    <a:pos x="8" y="16"/>
                  </a:cxn>
                  <a:cxn ang="0">
                    <a:pos x="6" y="14"/>
                  </a:cxn>
                  <a:cxn ang="0">
                    <a:pos x="6" y="10"/>
                  </a:cxn>
                  <a:cxn ang="0">
                    <a:pos x="8" y="9"/>
                  </a:cxn>
                  <a:cxn ang="0">
                    <a:pos x="11" y="7"/>
                  </a:cxn>
                  <a:cxn ang="0">
                    <a:pos x="11" y="7"/>
                  </a:cxn>
                  <a:cxn ang="0">
                    <a:pos x="9" y="0"/>
                  </a:cxn>
                </a:cxnLst>
                <a:rect l="0" t="0" r="r" b="b"/>
                <a:pathLst>
                  <a:path w="11" h="21">
                    <a:moveTo>
                      <a:pt x="9" y="0"/>
                    </a:moveTo>
                    <a:lnTo>
                      <a:pt x="9" y="0"/>
                    </a:lnTo>
                    <a:lnTo>
                      <a:pt x="3" y="2"/>
                    </a:lnTo>
                    <a:lnTo>
                      <a:pt x="0" y="8"/>
                    </a:lnTo>
                    <a:lnTo>
                      <a:pt x="0" y="14"/>
                    </a:lnTo>
                    <a:lnTo>
                      <a:pt x="1" y="21"/>
                    </a:lnTo>
                    <a:lnTo>
                      <a:pt x="8" y="16"/>
                    </a:lnTo>
                    <a:lnTo>
                      <a:pt x="6" y="14"/>
                    </a:lnTo>
                    <a:lnTo>
                      <a:pt x="6" y="10"/>
                    </a:lnTo>
                    <a:lnTo>
                      <a:pt x="8" y="9"/>
                    </a:lnTo>
                    <a:lnTo>
                      <a:pt x="11" y="7"/>
                    </a:lnTo>
                    <a:lnTo>
                      <a:pt x="11" y="7"/>
                    </a:lnTo>
                    <a:lnTo>
                      <a:pt x="9" y="0"/>
                    </a:lnTo>
                    <a:close/>
                  </a:path>
                </a:pathLst>
              </a:custGeom>
              <a:solidFill>
                <a:srgbClr val="000000"/>
              </a:solidFill>
              <a:ln w="9525">
                <a:noFill/>
                <a:round/>
                <a:headEnd/>
                <a:tailEnd/>
              </a:ln>
            </p:spPr>
            <p:txBody>
              <a:bodyPr/>
              <a:lstStyle/>
              <a:p>
                <a:endParaRPr lang="en-US"/>
              </a:p>
            </p:txBody>
          </p:sp>
          <p:sp>
            <p:nvSpPr>
              <p:cNvPr id="64589" name="Freeform 77"/>
              <p:cNvSpPr>
                <a:spLocks/>
              </p:cNvSpPr>
              <p:nvPr/>
            </p:nvSpPr>
            <p:spPr bwMode="auto">
              <a:xfrm>
                <a:off x="4626" y="3170"/>
                <a:ext cx="13" cy="9"/>
              </a:xfrm>
              <a:custGeom>
                <a:avLst/>
                <a:gdLst/>
                <a:ahLst/>
                <a:cxnLst>
                  <a:cxn ang="0">
                    <a:pos x="22" y="11"/>
                  </a:cxn>
                  <a:cxn ang="0">
                    <a:pos x="22" y="12"/>
                  </a:cxn>
                  <a:cxn ang="0">
                    <a:pos x="17" y="5"/>
                  </a:cxn>
                  <a:cxn ang="0">
                    <a:pos x="11" y="3"/>
                  </a:cxn>
                  <a:cxn ang="0">
                    <a:pos x="5" y="0"/>
                  </a:cxn>
                  <a:cxn ang="0">
                    <a:pos x="0" y="3"/>
                  </a:cxn>
                  <a:cxn ang="0">
                    <a:pos x="2" y="10"/>
                  </a:cxn>
                  <a:cxn ang="0">
                    <a:pos x="5" y="10"/>
                  </a:cxn>
                  <a:cxn ang="0">
                    <a:pos x="9" y="10"/>
                  </a:cxn>
                  <a:cxn ang="0">
                    <a:pos x="12" y="12"/>
                  </a:cxn>
                  <a:cxn ang="0">
                    <a:pos x="15" y="14"/>
                  </a:cxn>
                  <a:cxn ang="0">
                    <a:pos x="15" y="15"/>
                  </a:cxn>
                  <a:cxn ang="0">
                    <a:pos x="22" y="11"/>
                  </a:cxn>
                </a:cxnLst>
                <a:rect l="0" t="0" r="r" b="b"/>
                <a:pathLst>
                  <a:path w="22" h="15">
                    <a:moveTo>
                      <a:pt x="22" y="11"/>
                    </a:moveTo>
                    <a:lnTo>
                      <a:pt x="22" y="12"/>
                    </a:lnTo>
                    <a:lnTo>
                      <a:pt x="17" y="5"/>
                    </a:lnTo>
                    <a:lnTo>
                      <a:pt x="11" y="3"/>
                    </a:lnTo>
                    <a:lnTo>
                      <a:pt x="5" y="0"/>
                    </a:lnTo>
                    <a:lnTo>
                      <a:pt x="0" y="3"/>
                    </a:lnTo>
                    <a:lnTo>
                      <a:pt x="2" y="10"/>
                    </a:lnTo>
                    <a:lnTo>
                      <a:pt x="5" y="10"/>
                    </a:lnTo>
                    <a:lnTo>
                      <a:pt x="9" y="10"/>
                    </a:lnTo>
                    <a:lnTo>
                      <a:pt x="12" y="12"/>
                    </a:lnTo>
                    <a:lnTo>
                      <a:pt x="15" y="14"/>
                    </a:lnTo>
                    <a:lnTo>
                      <a:pt x="15" y="15"/>
                    </a:lnTo>
                    <a:lnTo>
                      <a:pt x="22" y="11"/>
                    </a:lnTo>
                    <a:close/>
                  </a:path>
                </a:pathLst>
              </a:custGeom>
              <a:solidFill>
                <a:srgbClr val="000000"/>
              </a:solidFill>
              <a:ln w="9525">
                <a:noFill/>
                <a:round/>
                <a:headEnd/>
                <a:tailEnd/>
              </a:ln>
            </p:spPr>
            <p:txBody>
              <a:bodyPr/>
              <a:lstStyle/>
              <a:p>
                <a:endParaRPr lang="en-US"/>
              </a:p>
            </p:txBody>
          </p:sp>
          <p:sp>
            <p:nvSpPr>
              <p:cNvPr id="64590" name="Freeform 78"/>
              <p:cNvSpPr>
                <a:spLocks/>
              </p:cNvSpPr>
              <p:nvPr/>
            </p:nvSpPr>
            <p:spPr bwMode="auto">
              <a:xfrm>
                <a:off x="4633" y="3176"/>
                <a:ext cx="7" cy="13"/>
              </a:xfrm>
              <a:custGeom>
                <a:avLst/>
                <a:gdLst/>
                <a:ahLst/>
                <a:cxnLst>
                  <a:cxn ang="0">
                    <a:pos x="3" y="21"/>
                  </a:cxn>
                  <a:cxn ang="0">
                    <a:pos x="3" y="21"/>
                  </a:cxn>
                  <a:cxn ang="0">
                    <a:pos x="8" y="18"/>
                  </a:cxn>
                  <a:cxn ang="0">
                    <a:pos x="12" y="13"/>
                  </a:cxn>
                  <a:cxn ang="0">
                    <a:pos x="12" y="7"/>
                  </a:cxn>
                  <a:cxn ang="0">
                    <a:pos x="11" y="0"/>
                  </a:cxn>
                  <a:cxn ang="0">
                    <a:pos x="4" y="4"/>
                  </a:cxn>
                  <a:cxn ang="0">
                    <a:pos x="5" y="7"/>
                  </a:cxn>
                  <a:cxn ang="0">
                    <a:pos x="5" y="10"/>
                  </a:cxn>
                  <a:cxn ang="0">
                    <a:pos x="4" y="11"/>
                  </a:cxn>
                  <a:cxn ang="0">
                    <a:pos x="0" y="14"/>
                  </a:cxn>
                  <a:cxn ang="0">
                    <a:pos x="0" y="14"/>
                  </a:cxn>
                  <a:cxn ang="0">
                    <a:pos x="3" y="21"/>
                  </a:cxn>
                </a:cxnLst>
                <a:rect l="0" t="0" r="r" b="b"/>
                <a:pathLst>
                  <a:path w="12" h="21">
                    <a:moveTo>
                      <a:pt x="3" y="21"/>
                    </a:moveTo>
                    <a:lnTo>
                      <a:pt x="3" y="21"/>
                    </a:lnTo>
                    <a:lnTo>
                      <a:pt x="8" y="18"/>
                    </a:lnTo>
                    <a:lnTo>
                      <a:pt x="12" y="13"/>
                    </a:lnTo>
                    <a:lnTo>
                      <a:pt x="12" y="7"/>
                    </a:lnTo>
                    <a:lnTo>
                      <a:pt x="11" y="0"/>
                    </a:lnTo>
                    <a:lnTo>
                      <a:pt x="4" y="4"/>
                    </a:lnTo>
                    <a:lnTo>
                      <a:pt x="5" y="7"/>
                    </a:lnTo>
                    <a:lnTo>
                      <a:pt x="5" y="10"/>
                    </a:lnTo>
                    <a:lnTo>
                      <a:pt x="4" y="11"/>
                    </a:lnTo>
                    <a:lnTo>
                      <a:pt x="0" y="14"/>
                    </a:lnTo>
                    <a:lnTo>
                      <a:pt x="0" y="14"/>
                    </a:lnTo>
                    <a:lnTo>
                      <a:pt x="3" y="21"/>
                    </a:lnTo>
                    <a:close/>
                  </a:path>
                </a:pathLst>
              </a:custGeom>
              <a:solidFill>
                <a:srgbClr val="000000"/>
              </a:solidFill>
              <a:ln w="9525">
                <a:noFill/>
                <a:round/>
                <a:headEnd/>
                <a:tailEnd/>
              </a:ln>
            </p:spPr>
            <p:txBody>
              <a:bodyPr/>
              <a:lstStyle/>
              <a:p>
                <a:endParaRPr lang="en-US"/>
              </a:p>
            </p:txBody>
          </p:sp>
          <p:sp>
            <p:nvSpPr>
              <p:cNvPr id="64591" name="Freeform 79"/>
              <p:cNvSpPr>
                <a:spLocks/>
              </p:cNvSpPr>
              <p:nvPr/>
            </p:nvSpPr>
            <p:spPr bwMode="auto">
              <a:xfrm>
                <a:off x="4628" y="3184"/>
                <a:ext cx="6" cy="6"/>
              </a:xfrm>
              <a:custGeom>
                <a:avLst/>
                <a:gdLst/>
                <a:ahLst/>
                <a:cxnLst>
                  <a:cxn ang="0">
                    <a:pos x="2" y="8"/>
                  </a:cxn>
                  <a:cxn ang="0">
                    <a:pos x="0" y="8"/>
                  </a:cxn>
                  <a:cxn ang="0">
                    <a:pos x="3" y="9"/>
                  </a:cxn>
                  <a:cxn ang="0">
                    <a:pos x="6" y="10"/>
                  </a:cxn>
                  <a:cxn ang="0">
                    <a:pos x="8" y="9"/>
                  </a:cxn>
                  <a:cxn ang="0">
                    <a:pos x="12" y="8"/>
                  </a:cxn>
                  <a:cxn ang="0">
                    <a:pos x="9" y="1"/>
                  </a:cxn>
                  <a:cxn ang="0">
                    <a:pos x="8" y="2"/>
                  </a:cxn>
                  <a:cxn ang="0">
                    <a:pos x="6" y="1"/>
                  </a:cxn>
                  <a:cxn ang="0">
                    <a:pos x="3" y="2"/>
                  </a:cxn>
                  <a:cxn ang="0">
                    <a:pos x="2" y="1"/>
                  </a:cxn>
                  <a:cxn ang="0">
                    <a:pos x="0" y="1"/>
                  </a:cxn>
                  <a:cxn ang="0">
                    <a:pos x="2" y="1"/>
                  </a:cxn>
                  <a:cxn ang="0">
                    <a:pos x="1" y="0"/>
                  </a:cxn>
                  <a:cxn ang="0">
                    <a:pos x="0" y="1"/>
                  </a:cxn>
                  <a:cxn ang="0">
                    <a:pos x="2" y="8"/>
                  </a:cxn>
                </a:cxnLst>
                <a:rect l="0" t="0" r="r" b="b"/>
                <a:pathLst>
                  <a:path w="12" h="10">
                    <a:moveTo>
                      <a:pt x="2" y="8"/>
                    </a:moveTo>
                    <a:lnTo>
                      <a:pt x="0" y="8"/>
                    </a:lnTo>
                    <a:lnTo>
                      <a:pt x="3" y="9"/>
                    </a:lnTo>
                    <a:lnTo>
                      <a:pt x="6" y="10"/>
                    </a:lnTo>
                    <a:lnTo>
                      <a:pt x="8" y="9"/>
                    </a:lnTo>
                    <a:lnTo>
                      <a:pt x="12" y="8"/>
                    </a:lnTo>
                    <a:lnTo>
                      <a:pt x="9" y="1"/>
                    </a:lnTo>
                    <a:lnTo>
                      <a:pt x="8" y="2"/>
                    </a:lnTo>
                    <a:lnTo>
                      <a:pt x="6" y="1"/>
                    </a:lnTo>
                    <a:lnTo>
                      <a:pt x="3" y="2"/>
                    </a:lnTo>
                    <a:lnTo>
                      <a:pt x="2" y="1"/>
                    </a:lnTo>
                    <a:lnTo>
                      <a:pt x="0" y="1"/>
                    </a:lnTo>
                    <a:lnTo>
                      <a:pt x="2" y="1"/>
                    </a:lnTo>
                    <a:lnTo>
                      <a:pt x="1" y="0"/>
                    </a:lnTo>
                    <a:lnTo>
                      <a:pt x="0" y="1"/>
                    </a:lnTo>
                    <a:lnTo>
                      <a:pt x="2" y="8"/>
                    </a:lnTo>
                    <a:close/>
                  </a:path>
                </a:pathLst>
              </a:custGeom>
              <a:solidFill>
                <a:srgbClr val="000000"/>
              </a:solidFill>
              <a:ln w="9525">
                <a:noFill/>
                <a:round/>
                <a:headEnd/>
                <a:tailEnd/>
              </a:ln>
            </p:spPr>
            <p:txBody>
              <a:bodyPr/>
              <a:lstStyle/>
              <a:p>
                <a:endParaRPr lang="en-US"/>
              </a:p>
            </p:txBody>
          </p:sp>
          <p:sp>
            <p:nvSpPr>
              <p:cNvPr id="64592" name="Freeform 80"/>
              <p:cNvSpPr>
                <a:spLocks/>
              </p:cNvSpPr>
              <p:nvPr/>
            </p:nvSpPr>
            <p:spPr bwMode="auto">
              <a:xfrm>
                <a:off x="4615" y="3184"/>
                <a:ext cx="14" cy="8"/>
              </a:xfrm>
              <a:custGeom>
                <a:avLst/>
                <a:gdLst/>
                <a:ahLst/>
                <a:cxnLst>
                  <a:cxn ang="0">
                    <a:pos x="10" y="8"/>
                  </a:cxn>
                  <a:cxn ang="0">
                    <a:pos x="7" y="12"/>
                  </a:cxn>
                  <a:cxn ang="0">
                    <a:pos x="23" y="7"/>
                  </a:cxn>
                  <a:cxn ang="0">
                    <a:pos x="21" y="0"/>
                  </a:cxn>
                  <a:cxn ang="0">
                    <a:pos x="5" y="5"/>
                  </a:cxn>
                  <a:cxn ang="0">
                    <a:pos x="3" y="10"/>
                  </a:cxn>
                  <a:cxn ang="0">
                    <a:pos x="5" y="5"/>
                  </a:cxn>
                  <a:cxn ang="0">
                    <a:pos x="0" y="7"/>
                  </a:cxn>
                  <a:cxn ang="0">
                    <a:pos x="3" y="10"/>
                  </a:cxn>
                  <a:cxn ang="0">
                    <a:pos x="10" y="8"/>
                  </a:cxn>
                </a:cxnLst>
                <a:rect l="0" t="0" r="r" b="b"/>
                <a:pathLst>
                  <a:path w="23" h="12">
                    <a:moveTo>
                      <a:pt x="10" y="8"/>
                    </a:moveTo>
                    <a:lnTo>
                      <a:pt x="7" y="12"/>
                    </a:lnTo>
                    <a:lnTo>
                      <a:pt x="23" y="7"/>
                    </a:lnTo>
                    <a:lnTo>
                      <a:pt x="21" y="0"/>
                    </a:lnTo>
                    <a:lnTo>
                      <a:pt x="5" y="5"/>
                    </a:lnTo>
                    <a:lnTo>
                      <a:pt x="3" y="10"/>
                    </a:lnTo>
                    <a:lnTo>
                      <a:pt x="5" y="5"/>
                    </a:lnTo>
                    <a:lnTo>
                      <a:pt x="0" y="7"/>
                    </a:lnTo>
                    <a:lnTo>
                      <a:pt x="3" y="10"/>
                    </a:lnTo>
                    <a:lnTo>
                      <a:pt x="10" y="8"/>
                    </a:lnTo>
                    <a:close/>
                  </a:path>
                </a:pathLst>
              </a:custGeom>
              <a:solidFill>
                <a:srgbClr val="000000"/>
              </a:solidFill>
              <a:ln w="9525">
                <a:noFill/>
                <a:round/>
                <a:headEnd/>
                <a:tailEnd/>
              </a:ln>
            </p:spPr>
            <p:txBody>
              <a:bodyPr/>
              <a:lstStyle/>
              <a:p>
                <a:endParaRPr lang="en-US"/>
              </a:p>
            </p:txBody>
          </p:sp>
          <p:sp>
            <p:nvSpPr>
              <p:cNvPr id="64593" name="Freeform 81"/>
              <p:cNvSpPr>
                <a:spLocks/>
              </p:cNvSpPr>
              <p:nvPr/>
            </p:nvSpPr>
            <p:spPr bwMode="auto">
              <a:xfrm>
                <a:off x="4616" y="3189"/>
                <a:ext cx="75" cy="124"/>
              </a:xfrm>
              <a:custGeom>
                <a:avLst/>
                <a:gdLst/>
                <a:ahLst/>
                <a:cxnLst>
                  <a:cxn ang="0">
                    <a:pos x="118" y="201"/>
                  </a:cxn>
                  <a:cxn ang="0">
                    <a:pos x="123" y="204"/>
                  </a:cxn>
                  <a:cxn ang="0">
                    <a:pos x="7" y="0"/>
                  </a:cxn>
                  <a:cxn ang="0">
                    <a:pos x="0" y="2"/>
                  </a:cxn>
                  <a:cxn ang="0">
                    <a:pos x="116" y="206"/>
                  </a:cxn>
                  <a:cxn ang="0">
                    <a:pos x="121" y="208"/>
                  </a:cxn>
                  <a:cxn ang="0">
                    <a:pos x="116" y="206"/>
                  </a:cxn>
                  <a:cxn ang="0">
                    <a:pos x="118" y="209"/>
                  </a:cxn>
                  <a:cxn ang="0">
                    <a:pos x="121" y="208"/>
                  </a:cxn>
                  <a:cxn ang="0">
                    <a:pos x="118" y="201"/>
                  </a:cxn>
                </a:cxnLst>
                <a:rect l="0" t="0" r="r" b="b"/>
                <a:pathLst>
                  <a:path w="123" h="209">
                    <a:moveTo>
                      <a:pt x="118" y="201"/>
                    </a:moveTo>
                    <a:lnTo>
                      <a:pt x="123" y="204"/>
                    </a:lnTo>
                    <a:lnTo>
                      <a:pt x="7" y="0"/>
                    </a:lnTo>
                    <a:lnTo>
                      <a:pt x="0" y="2"/>
                    </a:lnTo>
                    <a:lnTo>
                      <a:pt x="116" y="206"/>
                    </a:lnTo>
                    <a:lnTo>
                      <a:pt x="121" y="208"/>
                    </a:lnTo>
                    <a:lnTo>
                      <a:pt x="116" y="206"/>
                    </a:lnTo>
                    <a:lnTo>
                      <a:pt x="118" y="209"/>
                    </a:lnTo>
                    <a:lnTo>
                      <a:pt x="121" y="208"/>
                    </a:lnTo>
                    <a:lnTo>
                      <a:pt x="118" y="201"/>
                    </a:lnTo>
                    <a:close/>
                  </a:path>
                </a:pathLst>
              </a:custGeom>
              <a:solidFill>
                <a:srgbClr val="000000"/>
              </a:solidFill>
              <a:ln w="9525">
                <a:noFill/>
                <a:round/>
                <a:headEnd/>
                <a:tailEnd/>
              </a:ln>
            </p:spPr>
            <p:txBody>
              <a:bodyPr/>
              <a:lstStyle/>
              <a:p>
                <a:endParaRPr lang="en-US"/>
              </a:p>
            </p:txBody>
          </p:sp>
          <p:sp>
            <p:nvSpPr>
              <p:cNvPr id="64594" name="Freeform 82"/>
              <p:cNvSpPr>
                <a:spLocks/>
              </p:cNvSpPr>
              <p:nvPr/>
            </p:nvSpPr>
            <p:spPr bwMode="auto">
              <a:xfrm>
                <a:off x="4689" y="3303"/>
                <a:ext cx="15" cy="10"/>
              </a:xfrm>
              <a:custGeom>
                <a:avLst/>
                <a:gdLst/>
                <a:ahLst/>
                <a:cxnLst>
                  <a:cxn ang="0">
                    <a:pos x="24" y="0"/>
                  </a:cxn>
                  <a:cxn ang="0">
                    <a:pos x="24" y="0"/>
                  </a:cxn>
                  <a:cxn ang="0">
                    <a:pos x="0" y="9"/>
                  </a:cxn>
                  <a:cxn ang="0">
                    <a:pos x="3" y="16"/>
                  </a:cxn>
                  <a:cxn ang="0">
                    <a:pos x="27" y="7"/>
                  </a:cxn>
                  <a:cxn ang="0">
                    <a:pos x="27" y="7"/>
                  </a:cxn>
                  <a:cxn ang="0">
                    <a:pos x="24" y="0"/>
                  </a:cxn>
                </a:cxnLst>
                <a:rect l="0" t="0" r="r" b="b"/>
                <a:pathLst>
                  <a:path w="27" h="16">
                    <a:moveTo>
                      <a:pt x="24" y="0"/>
                    </a:moveTo>
                    <a:lnTo>
                      <a:pt x="24" y="0"/>
                    </a:lnTo>
                    <a:lnTo>
                      <a:pt x="0" y="9"/>
                    </a:lnTo>
                    <a:lnTo>
                      <a:pt x="3" y="16"/>
                    </a:lnTo>
                    <a:lnTo>
                      <a:pt x="27" y="7"/>
                    </a:lnTo>
                    <a:lnTo>
                      <a:pt x="27" y="7"/>
                    </a:lnTo>
                    <a:lnTo>
                      <a:pt x="24" y="0"/>
                    </a:lnTo>
                    <a:close/>
                  </a:path>
                </a:pathLst>
              </a:custGeom>
              <a:solidFill>
                <a:srgbClr val="000000"/>
              </a:solidFill>
              <a:ln w="9525">
                <a:noFill/>
                <a:round/>
                <a:headEnd/>
                <a:tailEnd/>
              </a:ln>
            </p:spPr>
            <p:txBody>
              <a:bodyPr/>
              <a:lstStyle/>
              <a:p>
                <a:endParaRPr lang="en-US"/>
              </a:p>
            </p:txBody>
          </p:sp>
          <p:sp>
            <p:nvSpPr>
              <p:cNvPr id="64595" name="Freeform 83"/>
              <p:cNvSpPr>
                <a:spLocks/>
              </p:cNvSpPr>
              <p:nvPr/>
            </p:nvSpPr>
            <p:spPr bwMode="auto">
              <a:xfrm>
                <a:off x="4703" y="3301"/>
                <a:ext cx="13" cy="9"/>
              </a:xfrm>
              <a:custGeom>
                <a:avLst/>
                <a:gdLst/>
                <a:ahLst/>
                <a:cxnLst>
                  <a:cxn ang="0">
                    <a:pos x="22" y="10"/>
                  </a:cxn>
                  <a:cxn ang="0">
                    <a:pos x="22" y="10"/>
                  </a:cxn>
                  <a:cxn ang="0">
                    <a:pos x="18" y="6"/>
                  </a:cxn>
                  <a:cxn ang="0">
                    <a:pos x="12" y="2"/>
                  </a:cxn>
                  <a:cxn ang="0">
                    <a:pos x="6" y="0"/>
                  </a:cxn>
                  <a:cxn ang="0">
                    <a:pos x="0" y="2"/>
                  </a:cxn>
                  <a:cxn ang="0">
                    <a:pos x="3" y="9"/>
                  </a:cxn>
                  <a:cxn ang="0">
                    <a:pos x="6" y="9"/>
                  </a:cxn>
                  <a:cxn ang="0">
                    <a:pos x="10" y="9"/>
                  </a:cxn>
                  <a:cxn ang="0">
                    <a:pos x="13" y="13"/>
                  </a:cxn>
                  <a:cxn ang="0">
                    <a:pos x="15" y="15"/>
                  </a:cxn>
                  <a:cxn ang="0">
                    <a:pos x="15" y="15"/>
                  </a:cxn>
                  <a:cxn ang="0">
                    <a:pos x="22" y="10"/>
                  </a:cxn>
                </a:cxnLst>
                <a:rect l="0" t="0" r="r" b="b"/>
                <a:pathLst>
                  <a:path w="22" h="15">
                    <a:moveTo>
                      <a:pt x="22" y="10"/>
                    </a:moveTo>
                    <a:lnTo>
                      <a:pt x="22" y="10"/>
                    </a:lnTo>
                    <a:lnTo>
                      <a:pt x="18" y="6"/>
                    </a:lnTo>
                    <a:lnTo>
                      <a:pt x="12" y="2"/>
                    </a:lnTo>
                    <a:lnTo>
                      <a:pt x="6" y="0"/>
                    </a:lnTo>
                    <a:lnTo>
                      <a:pt x="0" y="2"/>
                    </a:lnTo>
                    <a:lnTo>
                      <a:pt x="3" y="9"/>
                    </a:lnTo>
                    <a:lnTo>
                      <a:pt x="6" y="9"/>
                    </a:lnTo>
                    <a:lnTo>
                      <a:pt x="10" y="9"/>
                    </a:lnTo>
                    <a:lnTo>
                      <a:pt x="13" y="13"/>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4596" name="Freeform 84"/>
              <p:cNvSpPr>
                <a:spLocks/>
              </p:cNvSpPr>
              <p:nvPr/>
            </p:nvSpPr>
            <p:spPr bwMode="auto">
              <a:xfrm>
                <a:off x="4709" y="3308"/>
                <a:ext cx="7" cy="12"/>
              </a:xfrm>
              <a:custGeom>
                <a:avLst/>
                <a:gdLst/>
                <a:ahLst/>
                <a:cxnLst>
                  <a:cxn ang="0">
                    <a:pos x="2" y="21"/>
                  </a:cxn>
                  <a:cxn ang="0">
                    <a:pos x="2" y="21"/>
                  </a:cxn>
                  <a:cxn ang="0">
                    <a:pos x="8" y="19"/>
                  </a:cxn>
                  <a:cxn ang="0">
                    <a:pos x="11" y="13"/>
                  </a:cxn>
                  <a:cxn ang="0">
                    <a:pos x="11" y="7"/>
                  </a:cxn>
                  <a:cxn ang="0">
                    <a:pos x="10" y="0"/>
                  </a:cxn>
                  <a:cxn ang="0">
                    <a:pos x="3" y="5"/>
                  </a:cxn>
                  <a:cxn ang="0">
                    <a:pos x="5" y="7"/>
                  </a:cxn>
                  <a:cxn ang="0">
                    <a:pos x="5" y="11"/>
                  </a:cxn>
                  <a:cxn ang="0">
                    <a:pos x="3" y="12"/>
                  </a:cxn>
                  <a:cxn ang="0">
                    <a:pos x="0" y="14"/>
                  </a:cxn>
                  <a:cxn ang="0">
                    <a:pos x="0" y="14"/>
                  </a:cxn>
                  <a:cxn ang="0">
                    <a:pos x="2" y="21"/>
                  </a:cxn>
                </a:cxnLst>
                <a:rect l="0" t="0" r="r" b="b"/>
                <a:pathLst>
                  <a:path w="11" h="21">
                    <a:moveTo>
                      <a:pt x="2" y="21"/>
                    </a:moveTo>
                    <a:lnTo>
                      <a:pt x="2" y="21"/>
                    </a:lnTo>
                    <a:lnTo>
                      <a:pt x="8" y="19"/>
                    </a:lnTo>
                    <a:lnTo>
                      <a:pt x="11" y="13"/>
                    </a:lnTo>
                    <a:lnTo>
                      <a:pt x="11" y="7"/>
                    </a:lnTo>
                    <a:lnTo>
                      <a:pt x="10" y="0"/>
                    </a:lnTo>
                    <a:lnTo>
                      <a:pt x="3" y="5"/>
                    </a:lnTo>
                    <a:lnTo>
                      <a:pt x="5" y="7"/>
                    </a:lnTo>
                    <a:lnTo>
                      <a:pt x="5" y="11"/>
                    </a:lnTo>
                    <a:lnTo>
                      <a:pt x="3" y="12"/>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4597" name="Freeform 85"/>
              <p:cNvSpPr>
                <a:spLocks/>
              </p:cNvSpPr>
              <p:nvPr/>
            </p:nvSpPr>
            <p:spPr bwMode="auto">
              <a:xfrm>
                <a:off x="4698" y="3313"/>
                <a:ext cx="14" cy="8"/>
              </a:xfrm>
              <a:custGeom>
                <a:avLst/>
                <a:gdLst/>
                <a:ahLst/>
                <a:cxnLst>
                  <a:cxn ang="0">
                    <a:pos x="0" y="4"/>
                  </a:cxn>
                  <a:cxn ang="0">
                    <a:pos x="0" y="5"/>
                  </a:cxn>
                  <a:cxn ang="0">
                    <a:pos x="5" y="10"/>
                  </a:cxn>
                  <a:cxn ang="0">
                    <a:pos x="11" y="12"/>
                  </a:cxn>
                  <a:cxn ang="0">
                    <a:pos x="16" y="14"/>
                  </a:cxn>
                  <a:cxn ang="0">
                    <a:pos x="22" y="12"/>
                  </a:cxn>
                  <a:cxn ang="0">
                    <a:pos x="20" y="5"/>
                  </a:cxn>
                  <a:cxn ang="0">
                    <a:pos x="16" y="5"/>
                  </a:cxn>
                  <a:cxn ang="0">
                    <a:pos x="13" y="5"/>
                  </a:cxn>
                  <a:cxn ang="0">
                    <a:pos x="10" y="3"/>
                  </a:cxn>
                  <a:cxn ang="0">
                    <a:pos x="7" y="0"/>
                  </a:cxn>
                  <a:cxn ang="0">
                    <a:pos x="7" y="2"/>
                  </a:cxn>
                  <a:cxn ang="0">
                    <a:pos x="0" y="4"/>
                  </a:cxn>
                </a:cxnLst>
                <a:rect l="0" t="0" r="r" b="b"/>
                <a:pathLst>
                  <a:path w="22" h="14">
                    <a:moveTo>
                      <a:pt x="0" y="4"/>
                    </a:moveTo>
                    <a:lnTo>
                      <a:pt x="0" y="5"/>
                    </a:lnTo>
                    <a:lnTo>
                      <a:pt x="5" y="10"/>
                    </a:lnTo>
                    <a:lnTo>
                      <a:pt x="11" y="12"/>
                    </a:lnTo>
                    <a:lnTo>
                      <a:pt x="16" y="14"/>
                    </a:lnTo>
                    <a:lnTo>
                      <a:pt x="22" y="12"/>
                    </a:lnTo>
                    <a:lnTo>
                      <a:pt x="20" y="5"/>
                    </a:lnTo>
                    <a:lnTo>
                      <a:pt x="16" y="5"/>
                    </a:lnTo>
                    <a:lnTo>
                      <a:pt x="13" y="5"/>
                    </a:lnTo>
                    <a:lnTo>
                      <a:pt x="10" y="3"/>
                    </a:lnTo>
                    <a:lnTo>
                      <a:pt x="7" y="0"/>
                    </a:lnTo>
                    <a:lnTo>
                      <a:pt x="7" y="2"/>
                    </a:lnTo>
                    <a:lnTo>
                      <a:pt x="0" y="4"/>
                    </a:lnTo>
                    <a:close/>
                  </a:path>
                </a:pathLst>
              </a:custGeom>
              <a:solidFill>
                <a:srgbClr val="000000"/>
              </a:solidFill>
              <a:ln w="9525">
                <a:noFill/>
                <a:round/>
                <a:headEnd/>
                <a:tailEnd/>
              </a:ln>
            </p:spPr>
            <p:txBody>
              <a:bodyPr/>
              <a:lstStyle/>
              <a:p>
                <a:endParaRPr lang="en-US"/>
              </a:p>
            </p:txBody>
          </p:sp>
          <p:sp>
            <p:nvSpPr>
              <p:cNvPr id="64598" name="Freeform 86"/>
              <p:cNvSpPr>
                <a:spLocks/>
              </p:cNvSpPr>
              <p:nvPr/>
            </p:nvSpPr>
            <p:spPr bwMode="auto">
              <a:xfrm>
                <a:off x="4697" y="3297"/>
                <a:ext cx="21" cy="18"/>
              </a:xfrm>
              <a:custGeom>
                <a:avLst/>
                <a:gdLst/>
                <a:ahLst/>
                <a:cxnLst>
                  <a:cxn ang="0">
                    <a:pos x="13" y="16"/>
                  </a:cxn>
                  <a:cxn ang="0">
                    <a:pos x="9" y="9"/>
                  </a:cxn>
                  <a:cxn ang="0">
                    <a:pos x="4" y="11"/>
                  </a:cxn>
                  <a:cxn ang="0">
                    <a:pos x="0" y="18"/>
                  </a:cxn>
                  <a:cxn ang="0">
                    <a:pos x="0" y="24"/>
                  </a:cxn>
                  <a:cxn ang="0">
                    <a:pos x="1" y="30"/>
                  </a:cxn>
                  <a:cxn ang="0">
                    <a:pos x="8" y="28"/>
                  </a:cxn>
                  <a:cxn ang="0">
                    <a:pos x="7" y="24"/>
                  </a:cxn>
                  <a:cxn ang="0">
                    <a:pos x="7" y="18"/>
                  </a:cxn>
                  <a:cxn ang="0">
                    <a:pos x="8" y="18"/>
                  </a:cxn>
                  <a:cxn ang="0">
                    <a:pos x="12" y="16"/>
                  </a:cxn>
                  <a:cxn ang="0">
                    <a:pos x="8" y="9"/>
                  </a:cxn>
                  <a:cxn ang="0">
                    <a:pos x="13" y="16"/>
                  </a:cxn>
                  <a:cxn ang="0">
                    <a:pos x="35" y="0"/>
                  </a:cxn>
                  <a:cxn ang="0">
                    <a:pos x="9" y="9"/>
                  </a:cxn>
                  <a:cxn ang="0">
                    <a:pos x="13" y="16"/>
                  </a:cxn>
                </a:cxnLst>
                <a:rect l="0" t="0" r="r" b="b"/>
                <a:pathLst>
                  <a:path w="35" h="30">
                    <a:moveTo>
                      <a:pt x="13" y="16"/>
                    </a:moveTo>
                    <a:lnTo>
                      <a:pt x="9" y="9"/>
                    </a:lnTo>
                    <a:lnTo>
                      <a:pt x="4" y="11"/>
                    </a:lnTo>
                    <a:lnTo>
                      <a:pt x="0" y="18"/>
                    </a:lnTo>
                    <a:lnTo>
                      <a:pt x="0" y="24"/>
                    </a:lnTo>
                    <a:lnTo>
                      <a:pt x="1" y="30"/>
                    </a:lnTo>
                    <a:lnTo>
                      <a:pt x="8" y="28"/>
                    </a:lnTo>
                    <a:lnTo>
                      <a:pt x="7" y="24"/>
                    </a:lnTo>
                    <a:lnTo>
                      <a:pt x="7" y="18"/>
                    </a:lnTo>
                    <a:lnTo>
                      <a:pt x="8" y="18"/>
                    </a:lnTo>
                    <a:lnTo>
                      <a:pt x="12" y="16"/>
                    </a:lnTo>
                    <a:lnTo>
                      <a:pt x="8" y="9"/>
                    </a:lnTo>
                    <a:lnTo>
                      <a:pt x="13" y="16"/>
                    </a:lnTo>
                    <a:lnTo>
                      <a:pt x="35" y="0"/>
                    </a:lnTo>
                    <a:lnTo>
                      <a:pt x="9" y="9"/>
                    </a:lnTo>
                    <a:lnTo>
                      <a:pt x="13" y="16"/>
                    </a:lnTo>
                    <a:close/>
                  </a:path>
                </a:pathLst>
              </a:custGeom>
              <a:solidFill>
                <a:srgbClr val="000000"/>
              </a:solidFill>
              <a:ln w="9525">
                <a:noFill/>
                <a:round/>
                <a:headEnd/>
                <a:tailEnd/>
              </a:ln>
            </p:spPr>
            <p:txBody>
              <a:bodyPr/>
              <a:lstStyle/>
              <a:p>
                <a:endParaRPr lang="en-US"/>
              </a:p>
            </p:txBody>
          </p:sp>
          <p:sp>
            <p:nvSpPr>
              <p:cNvPr id="64599" name="Freeform 87"/>
              <p:cNvSpPr>
                <a:spLocks/>
              </p:cNvSpPr>
              <p:nvPr/>
            </p:nvSpPr>
            <p:spPr bwMode="auto">
              <a:xfrm>
                <a:off x="4685" y="3303"/>
                <a:ext cx="19" cy="10"/>
              </a:xfrm>
              <a:custGeom>
                <a:avLst/>
                <a:gdLst/>
                <a:ahLst/>
                <a:cxnLst>
                  <a:cxn ang="0">
                    <a:pos x="9" y="12"/>
                  </a:cxn>
                  <a:cxn ang="0">
                    <a:pos x="7" y="16"/>
                  </a:cxn>
                  <a:cxn ang="0">
                    <a:pos x="10" y="15"/>
                  </a:cxn>
                  <a:cxn ang="0">
                    <a:pos x="17" y="13"/>
                  </a:cxn>
                  <a:cxn ang="0">
                    <a:pos x="25" y="9"/>
                  </a:cxn>
                  <a:cxn ang="0">
                    <a:pos x="32" y="7"/>
                  </a:cxn>
                  <a:cxn ang="0">
                    <a:pos x="27" y="0"/>
                  </a:cxn>
                  <a:cxn ang="0">
                    <a:pos x="23" y="2"/>
                  </a:cxn>
                  <a:cxn ang="0">
                    <a:pos x="15" y="6"/>
                  </a:cxn>
                  <a:cxn ang="0">
                    <a:pos x="8" y="8"/>
                  </a:cxn>
                  <a:cxn ang="0">
                    <a:pos x="4" y="9"/>
                  </a:cxn>
                  <a:cxn ang="0">
                    <a:pos x="2" y="14"/>
                  </a:cxn>
                  <a:cxn ang="0">
                    <a:pos x="4" y="9"/>
                  </a:cxn>
                  <a:cxn ang="0">
                    <a:pos x="0" y="11"/>
                  </a:cxn>
                  <a:cxn ang="0">
                    <a:pos x="2" y="14"/>
                  </a:cxn>
                  <a:cxn ang="0">
                    <a:pos x="9" y="12"/>
                  </a:cxn>
                </a:cxnLst>
                <a:rect l="0" t="0" r="r" b="b"/>
                <a:pathLst>
                  <a:path w="32" h="16">
                    <a:moveTo>
                      <a:pt x="9" y="12"/>
                    </a:moveTo>
                    <a:lnTo>
                      <a:pt x="7" y="16"/>
                    </a:lnTo>
                    <a:lnTo>
                      <a:pt x="10" y="15"/>
                    </a:lnTo>
                    <a:lnTo>
                      <a:pt x="17" y="13"/>
                    </a:lnTo>
                    <a:lnTo>
                      <a:pt x="25" y="9"/>
                    </a:lnTo>
                    <a:lnTo>
                      <a:pt x="32" y="7"/>
                    </a:lnTo>
                    <a:lnTo>
                      <a:pt x="27" y="0"/>
                    </a:lnTo>
                    <a:lnTo>
                      <a:pt x="23" y="2"/>
                    </a:lnTo>
                    <a:lnTo>
                      <a:pt x="15" y="6"/>
                    </a:lnTo>
                    <a:lnTo>
                      <a:pt x="8" y="8"/>
                    </a:lnTo>
                    <a:lnTo>
                      <a:pt x="4" y="9"/>
                    </a:lnTo>
                    <a:lnTo>
                      <a:pt x="2" y="14"/>
                    </a:lnTo>
                    <a:lnTo>
                      <a:pt x="4" y="9"/>
                    </a:lnTo>
                    <a:lnTo>
                      <a:pt x="0" y="11"/>
                    </a:lnTo>
                    <a:lnTo>
                      <a:pt x="2" y="14"/>
                    </a:lnTo>
                    <a:lnTo>
                      <a:pt x="9" y="12"/>
                    </a:lnTo>
                    <a:close/>
                  </a:path>
                </a:pathLst>
              </a:custGeom>
              <a:solidFill>
                <a:srgbClr val="000000"/>
              </a:solidFill>
              <a:ln w="9525">
                <a:noFill/>
                <a:round/>
                <a:headEnd/>
                <a:tailEnd/>
              </a:ln>
            </p:spPr>
            <p:txBody>
              <a:bodyPr/>
              <a:lstStyle/>
              <a:p>
                <a:endParaRPr lang="en-US"/>
              </a:p>
            </p:txBody>
          </p:sp>
          <p:sp>
            <p:nvSpPr>
              <p:cNvPr id="64600" name="Freeform 88"/>
              <p:cNvSpPr>
                <a:spLocks/>
              </p:cNvSpPr>
              <p:nvPr/>
            </p:nvSpPr>
            <p:spPr bwMode="auto">
              <a:xfrm>
                <a:off x="4686" y="3309"/>
                <a:ext cx="32" cy="51"/>
              </a:xfrm>
              <a:custGeom>
                <a:avLst/>
                <a:gdLst/>
                <a:ahLst/>
                <a:cxnLst>
                  <a:cxn ang="0">
                    <a:pos x="47" y="77"/>
                  </a:cxn>
                  <a:cxn ang="0">
                    <a:pos x="52" y="79"/>
                  </a:cxn>
                  <a:cxn ang="0">
                    <a:pos x="7" y="0"/>
                  </a:cxn>
                  <a:cxn ang="0">
                    <a:pos x="0" y="2"/>
                  </a:cxn>
                  <a:cxn ang="0">
                    <a:pos x="45" y="81"/>
                  </a:cxn>
                  <a:cxn ang="0">
                    <a:pos x="49" y="84"/>
                  </a:cxn>
                  <a:cxn ang="0">
                    <a:pos x="45" y="81"/>
                  </a:cxn>
                  <a:cxn ang="0">
                    <a:pos x="47" y="85"/>
                  </a:cxn>
                  <a:cxn ang="0">
                    <a:pos x="49" y="84"/>
                  </a:cxn>
                  <a:cxn ang="0">
                    <a:pos x="47" y="77"/>
                  </a:cxn>
                </a:cxnLst>
                <a:rect l="0" t="0" r="r" b="b"/>
                <a:pathLst>
                  <a:path w="52" h="85">
                    <a:moveTo>
                      <a:pt x="47" y="77"/>
                    </a:moveTo>
                    <a:lnTo>
                      <a:pt x="52" y="79"/>
                    </a:lnTo>
                    <a:lnTo>
                      <a:pt x="7" y="0"/>
                    </a:lnTo>
                    <a:lnTo>
                      <a:pt x="0" y="2"/>
                    </a:lnTo>
                    <a:lnTo>
                      <a:pt x="45" y="81"/>
                    </a:lnTo>
                    <a:lnTo>
                      <a:pt x="49" y="84"/>
                    </a:lnTo>
                    <a:lnTo>
                      <a:pt x="45" y="81"/>
                    </a:lnTo>
                    <a:lnTo>
                      <a:pt x="47" y="85"/>
                    </a:lnTo>
                    <a:lnTo>
                      <a:pt x="49" y="84"/>
                    </a:lnTo>
                    <a:lnTo>
                      <a:pt x="47" y="77"/>
                    </a:lnTo>
                    <a:close/>
                  </a:path>
                </a:pathLst>
              </a:custGeom>
              <a:solidFill>
                <a:srgbClr val="000000"/>
              </a:solidFill>
              <a:ln w="9525">
                <a:noFill/>
                <a:round/>
                <a:headEnd/>
                <a:tailEnd/>
              </a:ln>
            </p:spPr>
            <p:txBody>
              <a:bodyPr/>
              <a:lstStyle/>
              <a:p>
                <a:endParaRPr lang="en-US"/>
              </a:p>
            </p:txBody>
          </p:sp>
          <p:sp>
            <p:nvSpPr>
              <p:cNvPr id="64601" name="Freeform 89"/>
              <p:cNvSpPr>
                <a:spLocks/>
              </p:cNvSpPr>
              <p:nvPr/>
            </p:nvSpPr>
            <p:spPr bwMode="auto">
              <a:xfrm>
                <a:off x="4715" y="3247"/>
                <a:ext cx="299" cy="112"/>
              </a:xfrm>
              <a:custGeom>
                <a:avLst/>
                <a:gdLst/>
                <a:ahLst/>
                <a:cxnLst>
                  <a:cxn ang="0">
                    <a:pos x="485" y="4"/>
                  </a:cxn>
                  <a:cxn ang="0">
                    <a:pos x="487" y="0"/>
                  </a:cxn>
                  <a:cxn ang="0">
                    <a:pos x="0" y="183"/>
                  </a:cxn>
                  <a:cxn ang="0">
                    <a:pos x="2" y="190"/>
                  </a:cxn>
                  <a:cxn ang="0">
                    <a:pos x="490" y="7"/>
                  </a:cxn>
                  <a:cxn ang="0">
                    <a:pos x="492" y="2"/>
                  </a:cxn>
                  <a:cxn ang="0">
                    <a:pos x="490" y="7"/>
                  </a:cxn>
                  <a:cxn ang="0">
                    <a:pos x="494" y="5"/>
                  </a:cxn>
                  <a:cxn ang="0">
                    <a:pos x="492" y="2"/>
                  </a:cxn>
                  <a:cxn ang="0">
                    <a:pos x="485" y="4"/>
                  </a:cxn>
                </a:cxnLst>
                <a:rect l="0" t="0" r="r" b="b"/>
                <a:pathLst>
                  <a:path w="494" h="190">
                    <a:moveTo>
                      <a:pt x="485" y="4"/>
                    </a:moveTo>
                    <a:lnTo>
                      <a:pt x="487" y="0"/>
                    </a:lnTo>
                    <a:lnTo>
                      <a:pt x="0" y="183"/>
                    </a:lnTo>
                    <a:lnTo>
                      <a:pt x="2" y="190"/>
                    </a:lnTo>
                    <a:lnTo>
                      <a:pt x="490" y="7"/>
                    </a:lnTo>
                    <a:lnTo>
                      <a:pt x="492" y="2"/>
                    </a:lnTo>
                    <a:lnTo>
                      <a:pt x="490" y="7"/>
                    </a:lnTo>
                    <a:lnTo>
                      <a:pt x="494" y="5"/>
                    </a:lnTo>
                    <a:lnTo>
                      <a:pt x="492" y="2"/>
                    </a:lnTo>
                    <a:lnTo>
                      <a:pt x="485" y="4"/>
                    </a:lnTo>
                    <a:close/>
                  </a:path>
                </a:pathLst>
              </a:custGeom>
              <a:solidFill>
                <a:srgbClr val="000000"/>
              </a:solidFill>
              <a:ln w="9525">
                <a:noFill/>
                <a:round/>
                <a:headEnd/>
                <a:tailEnd/>
              </a:ln>
            </p:spPr>
            <p:txBody>
              <a:bodyPr/>
              <a:lstStyle/>
              <a:p>
                <a:endParaRPr lang="en-US"/>
              </a:p>
            </p:txBody>
          </p:sp>
          <p:sp>
            <p:nvSpPr>
              <p:cNvPr id="64602" name="Freeform 90"/>
              <p:cNvSpPr>
                <a:spLocks/>
              </p:cNvSpPr>
              <p:nvPr/>
            </p:nvSpPr>
            <p:spPr bwMode="auto">
              <a:xfrm>
                <a:off x="4808" y="2903"/>
                <a:ext cx="205" cy="347"/>
              </a:xfrm>
              <a:custGeom>
                <a:avLst/>
                <a:gdLst/>
                <a:ahLst/>
                <a:cxnLst>
                  <a:cxn ang="0">
                    <a:pos x="4" y="8"/>
                  </a:cxn>
                  <a:cxn ang="0">
                    <a:pos x="0" y="5"/>
                  </a:cxn>
                  <a:cxn ang="0">
                    <a:pos x="330" y="587"/>
                  </a:cxn>
                  <a:cxn ang="0">
                    <a:pos x="337" y="585"/>
                  </a:cxn>
                  <a:cxn ang="0">
                    <a:pos x="6" y="3"/>
                  </a:cxn>
                  <a:cxn ang="0">
                    <a:pos x="2" y="1"/>
                  </a:cxn>
                  <a:cxn ang="0">
                    <a:pos x="6" y="3"/>
                  </a:cxn>
                  <a:cxn ang="0">
                    <a:pos x="4" y="0"/>
                  </a:cxn>
                  <a:cxn ang="0">
                    <a:pos x="2" y="1"/>
                  </a:cxn>
                  <a:cxn ang="0">
                    <a:pos x="4" y="8"/>
                  </a:cxn>
                </a:cxnLst>
                <a:rect l="0" t="0" r="r" b="b"/>
                <a:pathLst>
                  <a:path w="337" h="587">
                    <a:moveTo>
                      <a:pt x="4" y="8"/>
                    </a:moveTo>
                    <a:lnTo>
                      <a:pt x="0" y="5"/>
                    </a:lnTo>
                    <a:lnTo>
                      <a:pt x="330" y="587"/>
                    </a:lnTo>
                    <a:lnTo>
                      <a:pt x="337" y="585"/>
                    </a:lnTo>
                    <a:lnTo>
                      <a:pt x="6" y="3"/>
                    </a:lnTo>
                    <a:lnTo>
                      <a:pt x="2" y="1"/>
                    </a:lnTo>
                    <a:lnTo>
                      <a:pt x="6" y="3"/>
                    </a:lnTo>
                    <a:lnTo>
                      <a:pt x="4" y="0"/>
                    </a:lnTo>
                    <a:lnTo>
                      <a:pt x="2" y="1"/>
                    </a:lnTo>
                    <a:lnTo>
                      <a:pt x="4" y="8"/>
                    </a:lnTo>
                    <a:close/>
                  </a:path>
                </a:pathLst>
              </a:custGeom>
              <a:solidFill>
                <a:srgbClr val="000000"/>
              </a:solidFill>
              <a:ln w="9525">
                <a:noFill/>
                <a:round/>
                <a:headEnd/>
                <a:tailEnd/>
              </a:ln>
            </p:spPr>
            <p:txBody>
              <a:bodyPr/>
              <a:lstStyle/>
              <a:p>
                <a:endParaRPr lang="en-US"/>
              </a:p>
            </p:txBody>
          </p:sp>
          <p:sp>
            <p:nvSpPr>
              <p:cNvPr id="64603" name="Freeform 91"/>
              <p:cNvSpPr>
                <a:spLocks/>
              </p:cNvSpPr>
              <p:nvPr/>
            </p:nvSpPr>
            <p:spPr bwMode="auto">
              <a:xfrm>
                <a:off x="4512" y="2903"/>
                <a:ext cx="300" cy="112"/>
              </a:xfrm>
              <a:custGeom>
                <a:avLst/>
                <a:gdLst/>
                <a:ahLst/>
                <a:cxnLst>
                  <a:cxn ang="0">
                    <a:pos x="9" y="183"/>
                  </a:cxn>
                  <a:cxn ang="0">
                    <a:pos x="7" y="189"/>
                  </a:cxn>
                  <a:cxn ang="0">
                    <a:pos x="495" y="7"/>
                  </a:cxn>
                  <a:cxn ang="0">
                    <a:pos x="493" y="0"/>
                  </a:cxn>
                  <a:cxn ang="0">
                    <a:pos x="4" y="182"/>
                  </a:cxn>
                  <a:cxn ang="0">
                    <a:pos x="2" y="188"/>
                  </a:cxn>
                  <a:cxn ang="0">
                    <a:pos x="4" y="182"/>
                  </a:cxn>
                  <a:cxn ang="0">
                    <a:pos x="0" y="183"/>
                  </a:cxn>
                  <a:cxn ang="0">
                    <a:pos x="2" y="188"/>
                  </a:cxn>
                  <a:cxn ang="0">
                    <a:pos x="9" y="183"/>
                  </a:cxn>
                </a:cxnLst>
                <a:rect l="0" t="0" r="r" b="b"/>
                <a:pathLst>
                  <a:path w="495" h="189">
                    <a:moveTo>
                      <a:pt x="9" y="183"/>
                    </a:moveTo>
                    <a:lnTo>
                      <a:pt x="7" y="189"/>
                    </a:lnTo>
                    <a:lnTo>
                      <a:pt x="495" y="7"/>
                    </a:lnTo>
                    <a:lnTo>
                      <a:pt x="493" y="0"/>
                    </a:lnTo>
                    <a:lnTo>
                      <a:pt x="4" y="182"/>
                    </a:lnTo>
                    <a:lnTo>
                      <a:pt x="2" y="188"/>
                    </a:lnTo>
                    <a:lnTo>
                      <a:pt x="4" y="182"/>
                    </a:lnTo>
                    <a:lnTo>
                      <a:pt x="0" y="183"/>
                    </a:lnTo>
                    <a:lnTo>
                      <a:pt x="2" y="188"/>
                    </a:lnTo>
                    <a:lnTo>
                      <a:pt x="9" y="183"/>
                    </a:lnTo>
                    <a:close/>
                  </a:path>
                </a:pathLst>
              </a:custGeom>
              <a:solidFill>
                <a:srgbClr val="000000"/>
              </a:solidFill>
              <a:ln w="9525">
                <a:noFill/>
                <a:round/>
                <a:headEnd/>
                <a:tailEnd/>
              </a:ln>
            </p:spPr>
            <p:txBody>
              <a:bodyPr/>
              <a:lstStyle/>
              <a:p>
                <a:endParaRPr lang="en-US"/>
              </a:p>
            </p:txBody>
          </p:sp>
          <p:sp>
            <p:nvSpPr>
              <p:cNvPr id="64604" name="Freeform 92"/>
              <p:cNvSpPr>
                <a:spLocks/>
              </p:cNvSpPr>
              <p:nvPr/>
            </p:nvSpPr>
            <p:spPr bwMode="auto">
              <a:xfrm>
                <a:off x="4513" y="3011"/>
                <a:ext cx="28" cy="43"/>
              </a:xfrm>
              <a:custGeom>
                <a:avLst/>
                <a:gdLst/>
                <a:ahLst/>
                <a:cxnLst>
                  <a:cxn ang="0">
                    <a:pos x="40" y="65"/>
                  </a:cxn>
                  <a:cxn ang="0">
                    <a:pos x="45" y="66"/>
                  </a:cxn>
                  <a:cxn ang="0">
                    <a:pos x="7" y="0"/>
                  </a:cxn>
                  <a:cxn ang="0">
                    <a:pos x="0" y="5"/>
                  </a:cxn>
                  <a:cxn ang="0">
                    <a:pos x="38" y="70"/>
                  </a:cxn>
                  <a:cxn ang="0">
                    <a:pos x="43" y="71"/>
                  </a:cxn>
                  <a:cxn ang="0">
                    <a:pos x="38" y="70"/>
                  </a:cxn>
                  <a:cxn ang="0">
                    <a:pos x="40" y="73"/>
                  </a:cxn>
                  <a:cxn ang="0">
                    <a:pos x="43" y="71"/>
                  </a:cxn>
                  <a:cxn ang="0">
                    <a:pos x="40" y="65"/>
                  </a:cxn>
                </a:cxnLst>
                <a:rect l="0" t="0" r="r" b="b"/>
                <a:pathLst>
                  <a:path w="45" h="73">
                    <a:moveTo>
                      <a:pt x="40" y="65"/>
                    </a:moveTo>
                    <a:lnTo>
                      <a:pt x="45" y="66"/>
                    </a:lnTo>
                    <a:lnTo>
                      <a:pt x="7" y="0"/>
                    </a:lnTo>
                    <a:lnTo>
                      <a:pt x="0" y="5"/>
                    </a:lnTo>
                    <a:lnTo>
                      <a:pt x="38" y="70"/>
                    </a:lnTo>
                    <a:lnTo>
                      <a:pt x="43" y="71"/>
                    </a:lnTo>
                    <a:lnTo>
                      <a:pt x="38" y="70"/>
                    </a:lnTo>
                    <a:lnTo>
                      <a:pt x="40" y="73"/>
                    </a:lnTo>
                    <a:lnTo>
                      <a:pt x="43" y="71"/>
                    </a:lnTo>
                    <a:lnTo>
                      <a:pt x="40" y="65"/>
                    </a:lnTo>
                    <a:close/>
                  </a:path>
                </a:pathLst>
              </a:custGeom>
              <a:solidFill>
                <a:srgbClr val="000000"/>
              </a:solidFill>
              <a:ln w="9525">
                <a:noFill/>
                <a:round/>
                <a:headEnd/>
                <a:tailEnd/>
              </a:ln>
            </p:spPr>
            <p:txBody>
              <a:bodyPr/>
              <a:lstStyle/>
              <a:p>
                <a:endParaRPr lang="en-US"/>
              </a:p>
            </p:txBody>
          </p:sp>
          <p:sp>
            <p:nvSpPr>
              <p:cNvPr id="64605" name="Freeform 93"/>
              <p:cNvSpPr>
                <a:spLocks/>
              </p:cNvSpPr>
              <p:nvPr/>
            </p:nvSpPr>
            <p:spPr bwMode="auto">
              <a:xfrm>
                <a:off x="4537" y="3048"/>
                <a:ext cx="11" cy="6"/>
              </a:xfrm>
              <a:custGeom>
                <a:avLst/>
                <a:gdLst/>
                <a:ahLst/>
                <a:cxnLst>
                  <a:cxn ang="0">
                    <a:pos x="11" y="4"/>
                  </a:cxn>
                  <a:cxn ang="0">
                    <a:pos x="12" y="0"/>
                  </a:cxn>
                  <a:cxn ang="0">
                    <a:pos x="11" y="0"/>
                  </a:cxn>
                  <a:cxn ang="0">
                    <a:pos x="6" y="1"/>
                  </a:cxn>
                  <a:cxn ang="0">
                    <a:pos x="3" y="4"/>
                  </a:cxn>
                  <a:cxn ang="0">
                    <a:pos x="0" y="4"/>
                  </a:cxn>
                  <a:cxn ang="0">
                    <a:pos x="3" y="10"/>
                  </a:cxn>
                  <a:cxn ang="0">
                    <a:pos x="5" y="10"/>
                  </a:cxn>
                  <a:cxn ang="0">
                    <a:pos x="9" y="8"/>
                  </a:cxn>
                  <a:cxn ang="0">
                    <a:pos x="13" y="7"/>
                  </a:cxn>
                  <a:cxn ang="0">
                    <a:pos x="17" y="5"/>
                  </a:cxn>
                  <a:cxn ang="0">
                    <a:pos x="18" y="1"/>
                  </a:cxn>
                  <a:cxn ang="0">
                    <a:pos x="17" y="5"/>
                  </a:cxn>
                  <a:cxn ang="0">
                    <a:pos x="19" y="2"/>
                  </a:cxn>
                  <a:cxn ang="0">
                    <a:pos x="18" y="1"/>
                  </a:cxn>
                  <a:cxn ang="0">
                    <a:pos x="11" y="4"/>
                  </a:cxn>
                </a:cxnLst>
                <a:rect l="0" t="0" r="r" b="b"/>
                <a:pathLst>
                  <a:path w="19" h="10">
                    <a:moveTo>
                      <a:pt x="11" y="4"/>
                    </a:moveTo>
                    <a:lnTo>
                      <a:pt x="12" y="0"/>
                    </a:lnTo>
                    <a:lnTo>
                      <a:pt x="11" y="0"/>
                    </a:lnTo>
                    <a:lnTo>
                      <a:pt x="6" y="1"/>
                    </a:lnTo>
                    <a:lnTo>
                      <a:pt x="3" y="4"/>
                    </a:lnTo>
                    <a:lnTo>
                      <a:pt x="0" y="4"/>
                    </a:lnTo>
                    <a:lnTo>
                      <a:pt x="3" y="10"/>
                    </a:lnTo>
                    <a:lnTo>
                      <a:pt x="5" y="10"/>
                    </a:lnTo>
                    <a:lnTo>
                      <a:pt x="9" y="8"/>
                    </a:lnTo>
                    <a:lnTo>
                      <a:pt x="13" y="7"/>
                    </a:lnTo>
                    <a:lnTo>
                      <a:pt x="17" y="5"/>
                    </a:lnTo>
                    <a:lnTo>
                      <a:pt x="18" y="1"/>
                    </a:lnTo>
                    <a:lnTo>
                      <a:pt x="17" y="5"/>
                    </a:lnTo>
                    <a:lnTo>
                      <a:pt x="19" y="2"/>
                    </a:lnTo>
                    <a:lnTo>
                      <a:pt x="18" y="1"/>
                    </a:lnTo>
                    <a:lnTo>
                      <a:pt x="11" y="4"/>
                    </a:lnTo>
                    <a:close/>
                  </a:path>
                </a:pathLst>
              </a:custGeom>
              <a:solidFill>
                <a:srgbClr val="000000"/>
              </a:solidFill>
              <a:ln w="9525">
                <a:noFill/>
                <a:round/>
                <a:headEnd/>
                <a:tailEnd/>
              </a:ln>
            </p:spPr>
            <p:txBody>
              <a:bodyPr/>
              <a:lstStyle/>
              <a:p>
                <a:endParaRPr lang="en-US"/>
              </a:p>
            </p:txBody>
          </p:sp>
          <p:sp>
            <p:nvSpPr>
              <p:cNvPr id="64606" name="Freeform 94"/>
              <p:cNvSpPr>
                <a:spLocks/>
              </p:cNvSpPr>
              <p:nvPr/>
            </p:nvSpPr>
            <p:spPr bwMode="auto">
              <a:xfrm>
                <a:off x="4542" y="3039"/>
                <a:ext cx="9" cy="10"/>
              </a:xfrm>
              <a:custGeom>
                <a:avLst/>
                <a:gdLst/>
                <a:ahLst/>
                <a:cxnLst>
                  <a:cxn ang="0">
                    <a:pos x="10" y="0"/>
                  </a:cxn>
                  <a:cxn ang="0">
                    <a:pos x="10" y="0"/>
                  </a:cxn>
                  <a:cxn ang="0">
                    <a:pos x="5" y="4"/>
                  </a:cxn>
                  <a:cxn ang="0">
                    <a:pos x="2" y="8"/>
                  </a:cxn>
                  <a:cxn ang="0">
                    <a:pos x="0" y="13"/>
                  </a:cxn>
                  <a:cxn ang="0">
                    <a:pos x="2" y="19"/>
                  </a:cxn>
                  <a:cxn ang="0">
                    <a:pos x="9" y="16"/>
                  </a:cxn>
                  <a:cxn ang="0">
                    <a:pos x="9" y="13"/>
                  </a:cxn>
                  <a:cxn ang="0">
                    <a:pos x="9" y="10"/>
                  </a:cxn>
                  <a:cxn ang="0">
                    <a:pos x="10" y="8"/>
                  </a:cxn>
                  <a:cxn ang="0">
                    <a:pos x="12" y="7"/>
                  </a:cxn>
                  <a:cxn ang="0">
                    <a:pos x="12" y="7"/>
                  </a:cxn>
                  <a:cxn ang="0">
                    <a:pos x="10" y="0"/>
                  </a:cxn>
                </a:cxnLst>
                <a:rect l="0" t="0" r="r" b="b"/>
                <a:pathLst>
                  <a:path w="12" h="19">
                    <a:moveTo>
                      <a:pt x="10" y="0"/>
                    </a:moveTo>
                    <a:lnTo>
                      <a:pt x="10" y="0"/>
                    </a:lnTo>
                    <a:lnTo>
                      <a:pt x="5" y="4"/>
                    </a:lnTo>
                    <a:lnTo>
                      <a:pt x="2" y="8"/>
                    </a:lnTo>
                    <a:lnTo>
                      <a:pt x="0" y="13"/>
                    </a:lnTo>
                    <a:lnTo>
                      <a:pt x="2" y="19"/>
                    </a:lnTo>
                    <a:lnTo>
                      <a:pt x="9" y="16"/>
                    </a:lnTo>
                    <a:lnTo>
                      <a:pt x="9" y="13"/>
                    </a:lnTo>
                    <a:lnTo>
                      <a:pt x="9" y="10"/>
                    </a:lnTo>
                    <a:lnTo>
                      <a:pt x="10" y="8"/>
                    </a:lnTo>
                    <a:lnTo>
                      <a:pt x="12" y="7"/>
                    </a:lnTo>
                    <a:lnTo>
                      <a:pt x="12" y="7"/>
                    </a:lnTo>
                    <a:lnTo>
                      <a:pt x="10" y="0"/>
                    </a:lnTo>
                    <a:close/>
                  </a:path>
                </a:pathLst>
              </a:custGeom>
              <a:solidFill>
                <a:srgbClr val="000000"/>
              </a:solidFill>
              <a:ln w="9525">
                <a:noFill/>
                <a:round/>
                <a:headEnd/>
                <a:tailEnd/>
              </a:ln>
            </p:spPr>
            <p:txBody>
              <a:bodyPr/>
              <a:lstStyle/>
              <a:p>
                <a:endParaRPr lang="en-US"/>
              </a:p>
            </p:txBody>
          </p:sp>
          <p:sp>
            <p:nvSpPr>
              <p:cNvPr id="64607" name="Freeform 95"/>
              <p:cNvSpPr>
                <a:spLocks/>
              </p:cNvSpPr>
              <p:nvPr/>
            </p:nvSpPr>
            <p:spPr bwMode="auto">
              <a:xfrm>
                <a:off x="4548" y="3037"/>
                <a:ext cx="14" cy="9"/>
              </a:xfrm>
              <a:custGeom>
                <a:avLst/>
                <a:gdLst/>
                <a:ahLst/>
                <a:cxnLst>
                  <a:cxn ang="0">
                    <a:pos x="22" y="10"/>
                  </a:cxn>
                  <a:cxn ang="0">
                    <a:pos x="22" y="10"/>
                  </a:cxn>
                  <a:cxn ang="0">
                    <a:pos x="17" y="7"/>
                  </a:cxn>
                  <a:cxn ang="0">
                    <a:pos x="13" y="2"/>
                  </a:cxn>
                  <a:cxn ang="0">
                    <a:pos x="6" y="0"/>
                  </a:cxn>
                  <a:cxn ang="0">
                    <a:pos x="0" y="2"/>
                  </a:cxn>
                  <a:cxn ang="0">
                    <a:pos x="2" y="9"/>
                  </a:cxn>
                  <a:cxn ang="0">
                    <a:pos x="6" y="9"/>
                  </a:cxn>
                  <a:cxn ang="0">
                    <a:pos x="10" y="9"/>
                  </a:cxn>
                  <a:cxn ang="0">
                    <a:pos x="13" y="11"/>
                  </a:cxn>
                  <a:cxn ang="0">
                    <a:pos x="15" y="15"/>
                  </a:cxn>
                  <a:cxn ang="0">
                    <a:pos x="15" y="15"/>
                  </a:cxn>
                  <a:cxn ang="0">
                    <a:pos x="22" y="10"/>
                  </a:cxn>
                </a:cxnLst>
                <a:rect l="0" t="0" r="r" b="b"/>
                <a:pathLst>
                  <a:path w="22" h="15">
                    <a:moveTo>
                      <a:pt x="22" y="10"/>
                    </a:moveTo>
                    <a:lnTo>
                      <a:pt x="22" y="10"/>
                    </a:lnTo>
                    <a:lnTo>
                      <a:pt x="17" y="7"/>
                    </a:lnTo>
                    <a:lnTo>
                      <a:pt x="13" y="2"/>
                    </a:lnTo>
                    <a:lnTo>
                      <a:pt x="6" y="0"/>
                    </a:lnTo>
                    <a:lnTo>
                      <a:pt x="0" y="2"/>
                    </a:lnTo>
                    <a:lnTo>
                      <a:pt x="2" y="9"/>
                    </a:lnTo>
                    <a:lnTo>
                      <a:pt x="6" y="9"/>
                    </a:lnTo>
                    <a:lnTo>
                      <a:pt x="10" y="9"/>
                    </a:lnTo>
                    <a:lnTo>
                      <a:pt x="13" y="11"/>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4608" name="Freeform 96"/>
              <p:cNvSpPr>
                <a:spLocks/>
              </p:cNvSpPr>
              <p:nvPr/>
            </p:nvSpPr>
            <p:spPr bwMode="auto">
              <a:xfrm>
                <a:off x="4557" y="3043"/>
                <a:ext cx="6" cy="12"/>
              </a:xfrm>
              <a:custGeom>
                <a:avLst/>
                <a:gdLst/>
                <a:ahLst/>
                <a:cxnLst>
                  <a:cxn ang="0">
                    <a:pos x="2" y="21"/>
                  </a:cxn>
                  <a:cxn ang="0">
                    <a:pos x="2" y="21"/>
                  </a:cxn>
                  <a:cxn ang="0">
                    <a:pos x="6" y="17"/>
                  </a:cxn>
                  <a:cxn ang="0">
                    <a:pos x="10" y="13"/>
                  </a:cxn>
                  <a:cxn ang="0">
                    <a:pos x="10" y="7"/>
                  </a:cxn>
                  <a:cxn ang="0">
                    <a:pos x="9" y="0"/>
                  </a:cxn>
                  <a:cxn ang="0">
                    <a:pos x="2" y="5"/>
                  </a:cxn>
                  <a:cxn ang="0">
                    <a:pos x="3" y="7"/>
                  </a:cxn>
                  <a:cxn ang="0">
                    <a:pos x="3" y="11"/>
                  </a:cxn>
                  <a:cxn ang="0">
                    <a:pos x="2" y="13"/>
                  </a:cxn>
                  <a:cxn ang="0">
                    <a:pos x="0" y="14"/>
                  </a:cxn>
                  <a:cxn ang="0">
                    <a:pos x="0" y="14"/>
                  </a:cxn>
                  <a:cxn ang="0">
                    <a:pos x="2" y="21"/>
                  </a:cxn>
                </a:cxnLst>
                <a:rect l="0" t="0" r="r" b="b"/>
                <a:pathLst>
                  <a:path w="10" h="21">
                    <a:moveTo>
                      <a:pt x="2" y="21"/>
                    </a:moveTo>
                    <a:lnTo>
                      <a:pt x="2" y="21"/>
                    </a:lnTo>
                    <a:lnTo>
                      <a:pt x="6" y="17"/>
                    </a:lnTo>
                    <a:lnTo>
                      <a:pt x="10" y="13"/>
                    </a:lnTo>
                    <a:lnTo>
                      <a:pt x="10" y="7"/>
                    </a:lnTo>
                    <a:lnTo>
                      <a:pt x="9" y="0"/>
                    </a:lnTo>
                    <a:lnTo>
                      <a:pt x="2" y="5"/>
                    </a:lnTo>
                    <a:lnTo>
                      <a:pt x="3" y="7"/>
                    </a:lnTo>
                    <a:lnTo>
                      <a:pt x="3" y="11"/>
                    </a:lnTo>
                    <a:lnTo>
                      <a:pt x="2" y="13"/>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4609" name="Freeform 97"/>
              <p:cNvSpPr>
                <a:spLocks/>
              </p:cNvSpPr>
              <p:nvPr/>
            </p:nvSpPr>
            <p:spPr bwMode="auto">
              <a:xfrm>
                <a:off x="4543" y="3047"/>
                <a:ext cx="15" cy="8"/>
              </a:xfrm>
              <a:custGeom>
                <a:avLst/>
                <a:gdLst/>
                <a:ahLst/>
                <a:cxnLst>
                  <a:cxn ang="0">
                    <a:pos x="4" y="7"/>
                  </a:cxn>
                  <a:cxn ang="0">
                    <a:pos x="0" y="6"/>
                  </a:cxn>
                  <a:cxn ang="0">
                    <a:pos x="4" y="10"/>
                  </a:cxn>
                  <a:cxn ang="0">
                    <a:pos x="10" y="14"/>
                  </a:cxn>
                  <a:cxn ang="0">
                    <a:pos x="16" y="15"/>
                  </a:cxn>
                  <a:cxn ang="0">
                    <a:pos x="23" y="15"/>
                  </a:cxn>
                  <a:cxn ang="0">
                    <a:pos x="21" y="8"/>
                  </a:cxn>
                  <a:cxn ang="0">
                    <a:pos x="16" y="8"/>
                  </a:cxn>
                  <a:cxn ang="0">
                    <a:pos x="12" y="7"/>
                  </a:cxn>
                  <a:cxn ang="0">
                    <a:pos x="9" y="3"/>
                  </a:cxn>
                  <a:cxn ang="0">
                    <a:pos x="7" y="1"/>
                  </a:cxn>
                  <a:cxn ang="0">
                    <a:pos x="2" y="0"/>
                  </a:cxn>
                  <a:cxn ang="0">
                    <a:pos x="4" y="7"/>
                  </a:cxn>
                </a:cxnLst>
                <a:rect l="0" t="0" r="r" b="b"/>
                <a:pathLst>
                  <a:path w="23" h="15">
                    <a:moveTo>
                      <a:pt x="4" y="7"/>
                    </a:moveTo>
                    <a:lnTo>
                      <a:pt x="0" y="6"/>
                    </a:lnTo>
                    <a:lnTo>
                      <a:pt x="4" y="10"/>
                    </a:lnTo>
                    <a:lnTo>
                      <a:pt x="10" y="14"/>
                    </a:lnTo>
                    <a:lnTo>
                      <a:pt x="16" y="15"/>
                    </a:lnTo>
                    <a:lnTo>
                      <a:pt x="23" y="15"/>
                    </a:lnTo>
                    <a:lnTo>
                      <a:pt x="21" y="8"/>
                    </a:lnTo>
                    <a:lnTo>
                      <a:pt x="16" y="8"/>
                    </a:lnTo>
                    <a:lnTo>
                      <a:pt x="12" y="7"/>
                    </a:lnTo>
                    <a:lnTo>
                      <a:pt x="9" y="3"/>
                    </a:lnTo>
                    <a:lnTo>
                      <a:pt x="7" y="1"/>
                    </a:lnTo>
                    <a:lnTo>
                      <a:pt x="2" y="0"/>
                    </a:lnTo>
                    <a:lnTo>
                      <a:pt x="4" y="7"/>
                    </a:lnTo>
                    <a:close/>
                  </a:path>
                </a:pathLst>
              </a:custGeom>
              <a:solidFill>
                <a:srgbClr val="000000"/>
              </a:solidFill>
              <a:ln w="9525">
                <a:noFill/>
                <a:round/>
                <a:headEnd/>
                <a:tailEnd/>
              </a:ln>
            </p:spPr>
            <p:txBody>
              <a:bodyPr/>
              <a:lstStyle/>
              <a:p>
                <a:endParaRPr lang="en-US"/>
              </a:p>
            </p:txBody>
          </p:sp>
          <p:sp>
            <p:nvSpPr>
              <p:cNvPr id="64610" name="Freeform 98"/>
              <p:cNvSpPr>
                <a:spLocks/>
              </p:cNvSpPr>
              <p:nvPr/>
            </p:nvSpPr>
            <p:spPr bwMode="auto">
              <a:xfrm>
                <a:off x="4535" y="3042"/>
                <a:ext cx="12" cy="12"/>
              </a:xfrm>
              <a:custGeom>
                <a:avLst/>
                <a:gdLst/>
                <a:ahLst/>
                <a:cxnLst>
                  <a:cxn ang="0">
                    <a:pos x="8" y="15"/>
                  </a:cxn>
                  <a:cxn ang="0">
                    <a:pos x="0" y="16"/>
                  </a:cxn>
                  <a:cxn ang="0">
                    <a:pos x="8" y="19"/>
                  </a:cxn>
                  <a:cxn ang="0">
                    <a:pos x="13" y="17"/>
                  </a:cxn>
                  <a:cxn ang="0">
                    <a:pos x="16" y="16"/>
                  </a:cxn>
                  <a:cxn ang="0">
                    <a:pos x="18" y="15"/>
                  </a:cxn>
                  <a:cxn ang="0">
                    <a:pos x="16" y="8"/>
                  </a:cxn>
                  <a:cxn ang="0">
                    <a:pos x="14" y="9"/>
                  </a:cxn>
                  <a:cxn ang="0">
                    <a:pos x="10" y="10"/>
                  </a:cxn>
                  <a:cxn ang="0">
                    <a:pos x="6" y="13"/>
                  </a:cxn>
                  <a:cxn ang="0">
                    <a:pos x="9" y="16"/>
                  </a:cxn>
                  <a:cxn ang="0">
                    <a:pos x="1" y="17"/>
                  </a:cxn>
                  <a:cxn ang="0">
                    <a:pos x="8" y="15"/>
                  </a:cxn>
                  <a:cxn ang="0">
                    <a:pos x="0" y="0"/>
                  </a:cxn>
                  <a:cxn ang="0">
                    <a:pos x="0" y="16"/>
                  </a:cxn>
                  <a:cxn ang="0">
                    <a:pos x="8" y="15"/>
                  </a:cxn>
                </a:cxnLst>
                <a:rect l="0" t="0" r="r" b="b"/>
                <a:pathLst>
                  <a:path w="18" h="19">
                    <a:moveTo>
                      <a:pt x="8" y="15"/>
                    </a:moveTo>
                    <a:lnTo>
                      <a:pt x="0" y="16"/>
                    </a:lnTo>
                    <a:lnTo>
                      <a:pt x="8" y="19"/>
                    </a:lnTo>
                    <a:lnTo>
                      <a:pt x="13" y="17"/>
                    </a:lnTo>
                    <a:lnTo>
                      <a:pt x="16" y="16"/>
                    </a:lnTo>
                    <a:lnTo>
                      <a:pt x="18" y="15"/>
                    </a:lnTo>
                    <a:lnTo>
                      <a:pt x="16" y="8"/>
                    </a:lnTo>
                    <a:lnTo>
                      <a:pt x="14" y="9"/>
                    </a:lnTo>
                    <a:lnTo>
                      <a:pt x="10" y="10"/>
                    </a:lnTo>
                    <a:lnTo>
                      <a:pt x="6" y="13"/>
                    </a:lnTo>
                    <a:lnTo>
                      <a:pt x="9" y="16"/>
                    </a:lnTo>
                    <a:lnTo>
                      <a:pt x="1" y="17"/>
                    </a:lnTo>
                    <a:lnTo>
                      <a:pt x="8" y="15"/>
                    </a:lnTo>
                    <a:lnTo>
                      <a:pt x="0" y="0"/>
                    </a:lnTo>
                    <a:lnTo>
                      <a:pt x="0" y="16"/>
                    </a:lnTo>
                    <a:lnTo>
                      <a:pt x="8" y="15"/>
                    </a:lnTo>
                    <a:close/>
                  </a:path>
                </a:pathLst>
              </a:custGeom>
              <a:solidFill>
                <a:srgbClr val="000000"/>
              </a:solidFill>
              <a:ln w="9525">
                <a:noFill/>
                <a:round/>
                <a:headEnd/>
                <a:tailEnd/>
              </a:ln>
            </p:spPr>
            <p:txBody>
              <a:bodyPr/>
              <a:lstStyle/>
              <a:p>
                <a:endParaRPr lang="en-US"/>
              </a:p>
            </p:txBody>
          </p:sp>
          <p:sp>
            <p:nvSpPr>
              <p:cNvPr id="64611" name="Line 99"/>
              <p:cNvSpPr>
                <a:spLocks noChangeShapeType="1"/>
              </p:cNvSpPr>
              <p:nvPr/>
            </p:nvSpPr>
            <p:spPr bwMode="auto">
              <a:xfrm>
                <a:off x="4549" y="3001"/>
                <a:ext cx="201" cy="344"/>
              </a:xfrm>
              <a:prstGeom prst="line">
                <a:avLst/>
              </a:prstGeom>
              <a:noFill/>
              <a:ln w="0" cap="sq">
                <a:solidFill>
                  <a:srgbClr val="7F7F7F"/>
                </a:solidFill>
                <a:miter lim="800000"/>
                <a:headEnd/>
                <a:tailEnd/>
              </a:ln>
            </p:spPr>
            <p:txBody>
              <a:bodyPr/>
              <a:lstStyle/>
              <a:p>
                <a:endParaRPr lang="en-US"/>
              </a:p>
            </p:txBody>
          </p:sp>
          <p:sp>
            <p:nvSpPr>
              <p:cNvPr id="64612" name="Freeform 100"/>
              <p:cNvSpPr>
                <a:spLocks/>
              </p:cNvSpPr>
              <p:nvPr/>
            </p:nvSpPr>
            <p:spPr bwMode="auto">
              <a:xfrm>
                <a:off x="4689" y="3308"/>
                <a:ext cx="9" cy="2"/>
              </a:xfrm>
              <a:custGeom>
                <a:avLst/>
                <a:gdLst/>
                <a:ahLst/>
                <a:cxnLst>
                  <a:cxn ang="0">
                    <a:pos x="0" y="5"/>
                  </a:cxn>
                  <a:cxn ang="0">
                    <a:pos x="15" y="0"/>
                  </a:cxn>
                  <a:cxn ang="0">
                    <a:pos x="0" y="5"/>
                  </a:cxn>
                </a:cxnLst>
                <a:rect l="0" t="0" r="r" b="b"/>
                <a:pathLst>
                  <a:path w="15" h="5">
                    <a:moveTo>
                      <a:pt x="0" y="5"/>
                    </a:moveTo>
                    <a:lnTo>
                      <a:pt x="15" y="0"/>
                    </a:lnTo>
                    <a:lnTo>
                      <a:pt x="0" y="5"/>
                    </a:lnTo>
                    <a:close/>
                  </a:path>
                </a:pathLst>
              </a:custGeom>
              <a:solidFill>
                <a:srgbClr val="FFFFFF"/>
              </a:solidFill>
              <a:ln w="9525">
                <a:noFill/>
                <a:round/>
                <a:headEnd/>
                <a:tailEnd/>
              </a:ln>
            </p:spPr>
            <p:txBody>
              <a:bodyPr/>
              <a:lstStyle/>
              <a:p>
                <a:endParaRPr lang="en-US"/>
              </a:p>
            </p:txBody>
          </p:sp>
          <p:sp>
            <p:nvSpPr>
              <p:cNvPr id="64613" name="Line 101"/>
              <p:cNvSpPr>
                <a:spLocks noChangeShapeType="1"/>
              </p:cNvSpPr>
              <p:nvPr/>
            </p:nvSpPr>
            <p:spPr bwMode="auto">
              <a:xfrm flipV="1">
                <a:off x="4689" y="3308"/>
                <a:ext cx="9" cy="2"/>
              </a:xfrm>
              <a:prstGeom prst="line">
                <a:avLst/>
              </a:prstGeom>
              <a:noFill/>
              <a:ln w="0" cap="sq">
                <a:solidFill>
                  <a:srgbClr val="7F7F7F"/>
                </a:solidFill>
                <a:miter lim="800000"/>
                <a:headEnd/>
                <a:tailEnd/>
              </a:ln>
            </p:spPr>
            <p:txBody>
              <a:bodyPr/>
              <a:lstStyle/>
              <a:p>
                <a:endParaRPr lang="en-US"/>
              </a:p>
            </p:txBody>
          </p:sp>
          <p:sp>
            <p:nvSpPr>
              <p:cNvPr id="64614" name="Freeform 102"/>
              <p:cNvSpPr>
                <a:spLocks/>
              </p:cNvSpPr>
              <p:nvPr/>
            </p:nvSpPr>
            <p:spPr bwMode="auto">
              <a:xfrm>
                <a:off x="4618" y="3186"/>
                <a:ext cx="8" cy="4"/>
              </a:xfrm>
              <a:custGeom>
                <a:avLst/>
                <a:gdLst/>
                <a:ahLst/>
                <a:cxnLst>
                  <a:cxn ang="0">
                    <a:pos x="0" y="6"/>
                  </a:cxn>
                  <a:cxn ang="0">
                    <a:pos x="1" y="5"/>
                  </a:cxn>
                  <a:cxn ang="0">
                    <a:pos x="5" y="4"/>
                  </a:cxn>
                  <a:cxn ang="0">
                    <a:pos x="8" y="1"/>
                  </a:cxn>
                  <a:cxn ang="0">
                    <a:pos x="12" y="0"/>
                  </a:cxn>
                  <a:cxn ang="0">
                    <a:pos x="0" y="6"/>
                  </a:cxn>
                </a:cxnLst>
                <a:rect l="0" t="0" r="r" b="b"/>
                <a:pathLst>
                  <a:path w="12" h="6">
                    <a:moveTo>
                      <a:pt x="0" y="6"/>
                    </a:moveTo>
                    <a:lnTo>
                      <a:pt x="1" y="5"/>
                    </a:lnTo>
                    <a:lnTo>
                      <a:pt x="5" y="4"/>
                    </a:lnTo>
                    <a:lnTo>
                      <a:pt x="8" y="1"/>
                    </a:lnTo>
                    <a:lnTo>
                      <a:pt x="12" y="0"/>
                    </a:lnTo>
                    <a:lnTo>
                      <a:pt x="0" y="6"/>
                    </a:lnTo>
                    <a:close/>
                  </a:path>
                </a:pathLst>
              </a:custGeom>
              <a:solidFill>
                <a:srgbClr val="FFFFFF"/>
              </a:solidFill>
              <a:ln w="9525">
                <a:noFill/>
                <a:round/>
                <a:headEnd/>
                <a:tailEnd/>
              </a:ln>
            </p:spPr>
            <p:txBody>
              <a:bodyPr/>
              <a:lstStyle/>
              <a:p>
                <a:endParaRPr lang="en-US"/>
              </a:p>
            </p:txBody>
          </p:sp>
          <p:sp>
            <p:nvSpPr>
              <p:cNvPr id="64615" name="Freeform 103"/>
              <p:cNvSpPr>
                <a:spLocks/>
              </p:cNvSpPr>
              <p:nvPr/>
            </p:nvSpPr>
            <p:spPr bwMode="auto">
              <a:xfrm>
                <a:off x="4618" y="3186"/>
                <a:ext cx="8" cy="4"/>
              </a:xfrm>
              <a:custGeom>
                <a:avLst/>
                <a:gdLst/>
                <a:ahLst/>
                <a:cxnLst>
                  <a:cxn ang="0">
                    <a:pos x="0" y="6"/>
                  </a:cxn>
                  <a:cxn ang="0">
                    <a:pos x="0" y="6"/>
                  </a:cxn>
                  <a:cxn ang="0">
                    <a:pos x="1" y="5"/>
                  </a:cxn>
                  <a:cxn ang="0">
                    <a:pos x="5" y="4"/>
                  </a:cxn>
                  <a:cxn ang="0">
                    <a:pos x="8" y="1"/>
                  </a:cxn>
                  <a:cxn ang="0">
                    <a:pos x="12" y="0"/>
                  </a:cxn>
                </a:cxnLst>
                <a:rect l="0" t="0" r="r" b="b"/>
                <a:pathLst>
                  <a:path w="12" h="6">
                    <a:moveTo>
                      <a:pt x="0" y="6"/>
                    </a:moveTo>
                    <a:lnTo>
                      <a:pt x="0" y="6"/>
                    </a:lnTo>
                    <a:lnTo>
                      <a:pt x="1" y="5"/>
                    </a:lnTo>
                    <a:lnTo>
                      <a:pt x="5" y="4"/>
                    </a:lnTo>
                    <a:lnTo>
                      <a:pt x="8" y="1"/>
                    </a:lnTo>
                    <a:lnTo>
                      <a:pt x="12" y="0"/>
                    </a:lnTo>
                  </a:path>
                </a:pathLst>
              </a:custGeom>
              <a:noFill/>
              <a:ln w="0" cap="sq">
                <a:solidFill>
                  <a:srgbClr val="7F7F7F"/>
                </a:solidFill>
                <a:prstDash val="solid"/>
                <a:miter lim="800000"/>
                <a:headEnd/>
                <a:tailEnd/>
              </a:ln>
            </p:spPr>
            <p:txBody>
              <a:bodyPr/>
              <a:lstStyle/>
              <a:p>
                <a:endParaRPr lang="en-US"/>
              </a:p>
            </p:txBody>
          </p:sp>
          <p:sp>
            <p:nvSpPr>
              <p:cNvPr id="64616" name="Freeform 104"/>
              <p:cNvSpPr>
                <a:spLocks/>
              </p:cNvSpPr>
              <p:nvPr/>
            </p:nvSpPr>
            <p:spPr bwMode="auto">
              <a:xfrm>
                <a:off x="4539" y="3050"/>
                <a:ext cx="4" cy="2"/>
              </a:xfrm>
              <a:custGeom>
                <a:avLst/>
                <a:gdLst/>
                <a:ahLst/>
                <a:cxnLst>
                  <a:cxn ang="0">
                    <a:pos x="0" y="2"/>
                  </a:cxn>
                  <a:cxn ang="0">
                    <a:pos x="1" y="2"/>
                  </a:cxn>
                  <a:cxn ang="0">
                    <a:pos x="3" y="1"/>
                  </a:cxn>
                  <a:cxn ang="0">
                    <a:pos x="7" y="0"/>
                  </a:cxn>
                  <a:cxn ang="0">
                    <a:pos x="9" y="0"/>
                  </a:cxn>
                  <a:cxn ang="0">
                    <a:pos x="0" y="2"/>
                  </a:cxn>
                </a:cxnLst>
                <a:rect l="0" t="0" r="r" b="b"/>
                <a:pathLst>
                  <a:path w="9" h="2">
                    <a:moveTo>
                      <a:pt x="0" y="2"/>
                    </a:moveTo>
                    <a:lnTo>
                      <a:pt x="1" y="2"/>
                    </a:lnTo>
                    <a:lnTo>
                      <a:pt x="3" y="1"/>
                    </a:lnTo>
                    <a:lnTo>
                      <a:pt x="7" y="0"/>
                    </a:lnTo>
                    <a:lnTo>
                      <a:pt x="9" y="0"/>
                    </a:lnTo>
                    <a:lnTo>
                      <a:pt x="0" y="2"/>
                    </a:lnTo>
                    <a:close/>
                  </a:path>
                </a:pathLst>
              </a:custGeom>
              <a:solidFill>
                <a:srgbClr val="FFFFFF"/>
              </a:solidFill>
              <a:ln w="9525">
                <a:noFill/>
                <a:round/>
                <a:headEnd/>
                <a:tailEnd/>
              </a:ln>
            </p:spPr>
            <p:txBody>
              <a:bodyPr/>
              <a:lstStyle/>
              <a:p>
                <a:endParaRPr lang="en-US"/>
              </a:p>
            </p:txBody>
          </p:sp>
          <p:sp>
            <p:nvSpPr>
              <p:cNvPr id="64617" name="Freeform 105"/>
              <p:cNvSpPr>
                <a:spLocks/>
              </p:cNvSpPr>
              <p:nvPr/>
            </p:nvSpPr>
            <p:spPr bwMode="auto">
              <a:xfrm>
                <a:off x="4539" y="3050"/>
                <a:ext cx="4" cy="2"/>
              </a:xfrm>
              <a:custGeom>
                <a:avLst/>
                <a:gdLst/>
                <a:ahLst/>
                <a:cxnLst>
                  <a:cxn ang="0">
                    <a:pos x="0" y="2"/>
                  </a:cxn>
                  <a:cxn ang="0">
                    <a:pos x="0" y="2"/>
                  </a:cxn>
                  <a:cxn ang="0">
                    <a:pos x="1" y="2"/>
                  </a:cxn>
                  <a:cxn ang="0">
                    <a:pos x="3" y="1"/>
                  </a:cxn>
                  <a:cxn ang="0">
                    <a:pos x="7" y="0"/>
                  </a:cxn>
                  <a:cxn ang="0">
                    <a:pos x="9" y="0"/>
                  </a:cxn>
                </a:cxnLst>
                <a:rect l="0" t="0" r="r" b="b"/>
                <a:pathLst>
                  <a:path w="9" h="2">
                    <a:moveTo>
                      <a:pt x="0" y="2"/>
                    </a:moveTo>
                    <a:lnTo>
                      <a:pt x="0" y="2"/>
                    </a:lnTo>
                    <a:lnTo>
                      <a:pt x="1" y="2"/>
                    </a:lnTo>
                    <a:lnTo>
                      <a:pt x="3" y="1"/>
                    </a:lnTo>
                    <a:lnTo>
                      <a:pt x="7" y="0"/>
                    </a:lnTo>
                    <a:lnTo>
                      <a:pt x="9" y="0"/>
                    </a:lnTo>
                  </a:path>
                </a:pathLst>
              </a:custGeom>
              <a:noFill/>
              <a:ln w="0" cap="sq">
                <a:solidFill>
                  <a:srgbClr val="7F7F7F"/>
                </a:solidFill>
                <a:prstDash val="solid"/>
                <a:miter lim="800000"/>
                <a:headEnd/>
                <a:tailEnd/>
              </a:ln>
            </p:spPr>
            <p:txBody>
              <a:bodyPr/>
              <a:lstStyle/>
              <a:p>
                <a:endParaRPr lang="en-US"/>
              </a:p>
            </p:txBody>
          </p:sp>
          <p:sp>
            <p:nvSpPr>
              <p:cNvPr id="64618" name="Line 106"/>
              <p:cNvSpPr>
                <a:spLocks noChangeShapeType="1"/>
              </p:cNvSpPr>
              <p:nvPr/>
            </p:nvSpPr>
            <p:spPr bwMode="auto">
              <a:xfrm flipH="1">
                <a:off x="4548" y="2961"/>
                <a:ext cx="294" cy="108"/>
              </a:xfrm>
              <a:prstGeom prst="line">
                <a:avLst/>
              </a:prstGeom>
              <a:noFill/>
              <a:ln w="0" cap="sq">
                <a:solidFill>
                  <a:srgbClr val="7F7F7F"/>
                </a:solidFill>
                <a:miter lim="800000"/>
                <a:headEnd/>
                <a:tailEnd/>
              </a:ln>
            </p:spPr>
            <p:txBody>
              <a:bodyPr/>
              <a:lstStyle/>
              <a:p>
                <a:endParaRPr lang="en-US"/>
              </a:p>
            </p:txBody>
          </p:sp>
          <p:sp>
            <p:nvSpPr>
              <p:cNvPr id="64619" name="Line 107"/>
              <p:cNvSpPr>
                <a:spLocks noChangeShapeType="1"/>
              </p:cNvSpPr>
              <p:nvPr/>
            </p:nvSpPr>
            <p:spPr bwMode="auto">
              <a:xfrm flipH="1">
                <a:off x="4558" y="2978"/>
                <a:ext cx="295" cy="108"/>
              </a:xfrm>
              <a:prstGeom prst="line">
                <a:avLst/>
              </a:prstGeom>
              <a:noFill/>
              <a:ln w="0" cap="sq">
                <a:solidFill>
                  <a:srgbClr val="7F7F7F"/>
                </a:solidFill>
                <a:miter lim="800000"/>
                <a:headEnd/>
                <a:tailEnd/>
              </a:ln>
            </p:spPr>
            <p:txBody>
              <a:bodyPr/>
              <a:lstStyle/>
              <a:p>
                <a:endParaRPr lang="en-US"/>
              </a:p>
            </p:txBody>
          </p:sp>
          <p:sp>
            <p:nvSpPr>
              <p:cNvPr id="64620" name="Line 108"/>
              <p:cNvSpPr>
                <a:spLocks noChangeShapeType="1"/>
              </p:cNvSpPr>
              <p:nvPr/>
            </p:nvSpPr>
            <p:spPr bwMode="auto">
              <a:xfrm flipH="1">
                <a:off x="4569" y="2995"/>
                <a:ext cx="294" cy="109"/>
              </a:xfrm>
              <a:prstGeom prst="line">
                <a:avLst/>
              </a:prstGeom>
              <a:noFill/>
              <a:ln w="0" cap="sq">
                <a:solidFill>
                  <a:srgbClr val="7F7F7F"/>
                </a:solidFill>
                <a:miter lim="800000"/>
                <a:headEnd/>
                <a:tailEnd/>
              </a:ln>
            </p:spPr>
            <p:txBody>
              <a:bodyPr/>
              <a:lstStyle/>
              <a:p>
                <a:endParaRPr lang="en-US"/>
              </a:p>
            </p:txBody>
          </p:sp>
          <p:sp>
            <p:nvSpPr>
              <p:cNvPr id="64621" name="Line 109"/>
              <p:cNvSpPr>
                <a:spLocks noChangeShapeType="1"/>
              </p:cNvSpPr>
              <p:nvPr/>
            </p:nvSpPr>
            <p:spPr bwMode="auto">
              <a:xfrm flipH="1">
                <a:off x="4579" y="3013"/>
                <a:ext cx="293" cy="108"/>
              </a:xfrm>
              <a:prstGeom prst="line">
                <a:avLst/>
              </a:prstGeom>
              <a:noFill/>
              <a:ln w="0" cap="sq">
                <a:solidFill>
                  <a:srgbClr val="7F7F7F"/>
                </a:solidFill>
                <a:miter lim="800000"/>
                <a:headEnd/>
                <a:tailEnd/>
              </a:ln>
            </p:spPr>
            <p:txBody>
              <a:bodyPr/>
              <a:lstStyle/>
              <a:p>
                <a:endParaRPr lang="en-US"/>
              </a:p>
            </p:txBody>
          </p:sp>
          <p:sp>
            <p:nvSpPr>
              <p:cNvPr id="64622" name="Line 110"/>
              <p:cNvSpPr>
                <a:spLocks noChangeShapeType="1"/>
              </p:cNvSpPr>
              <p:nvPr/>
            </p:nvSpPr>
            <p:spPr bwMode="auto">
              <a:xfrm flipH="1">
                <a:off x="4588" y="3030"/>
                <a:ext cx="294" cy="108"/>
              </a:xfrm>
              <a:prstGeom prst="line">
                <a:avLst/>
              </a:prstGeom>
              <a:noFill/>
              <a:ln w="0" cap="sq">
                <a:solidFill>
                  <a:srgbClr val="7F7F7F"/>
                </a:solidFill>
                <a:miter lim="800000"/>
                <a:headEnd/>
                <a:tailEnd/>
              </a:ln>
            </p:spPr>
            <p:txBody>
              <a:bodyPr/>
              <a:lstStyle/>
              <a:p>
                <a:endParaRPr lang="en-US"/>
              </a:p>
            </p:txBody>
          </p:sp>
          <p:sp>
            <p:nvSpPr>
              <p:cNvPr id="64623" name="Line 111"/>
              <p:cNvSpPr>
                <a:spLocks noChangeShapeType="1"/>
              </p:cNvSpPr>
              <p:nvPr/>
            </p:nvSpPr>
            <p:spPr bwMode="auto">
              <a:xfrm flipH="1">
                <a:off x="4598" y="3047"/>
                <a:ext cx="295" cy="109"/>
              </a:xfrm>
              <a:prstGeom prst="line">
                <a:avLst/>
              </a:prstGeom>
              <a:noFill/>
              <a:ln w="0" cap="sq">
                <a:solidFill>
                  <a:srgbClr val="7F7F7F"/>
                </a:solidFill>
                <a:miter lim="800000"/>
                <a:headEnd/>
                <a:tailEnd/>
              </a:ln>
            </p:spPr>
            <p:txBody>
              <a:bodyPr/>
              <a:lstStyle/>
              <a:p>
                <a:endParaRPr lang="en-US"/>
              </a:p>
            </p:txBody>
          </p:sp>
          <p:sp>
            <p:nvSpPr>
              <p:cNvPr id="64624" name="Line 112"/>
              <p:cNvSpPr>
                <a:spLocks noChangeShapeType="1"/>
              </p:cNvSpPr>
              <p:nvPr/>
            </p:nvSpPr>
            <p:spPr bwMode="auto">
              <a:xfrm flipH="1">
                <a:off x="4609" y="3065"/>
                <a:ext cx="294" cy="108"/>
              </a:xfrm>
              <a:prstGeom prst="line">
                <a:avLst/>
              </a:prstGeom>
              <a:noFill/>
              <a:ln w="0" cap="sq">
                <a:solidFill>
                  <a:srgbClr val="7F7F7F"/>
                </a:solidFill>
                <a:miter lim="800000"/>
                <a:headEnd/>
                <a:tailEnd/>
              </a:ln>
            </p:spPr>
            <p:txBody>
              <a:bodyPr/>
              <a:lstStyle/>
              <a:p>
                <a:endParaRPr lang="en-US"/>
              </a:p>
            </p:txBody>
          </p:sp>
          <p:sp>
            <p:nvSpPr>
              <p:cNvPr id="64625" name="Line 113"/>
              <p:cNvSpPr>
                <a:spLocks noChangeShapeType="1"/>
              </p:cNvSpPr>
              <p:nvPr/>
            </p:nvSpPr>
            <p:spPr bwMode="auto">
              <a:xfrm flipH="1">
                <a:off x="4640" y="3081"/>
                <a:ext cx="273" cy="101"/>
              </a:xfrm>
              <a:prstGeom prst="line">
                <a:avLst/>
              </a:prstGeom>
              <a:noFill/>
              <a:ln w="0" cap="sq">
                <a:solidFill>
                  <a:srgbClr val="7F7F7F"/>
                </a:solidFill>
                <a:miter lim="800000"/>
                <a:headEnd/>
                <a:tailEnd/>
              </a:ln>
            </p:spPr>
            <p:txBody>
              <a:bodyPr/>
              <a:lstStyle/>
              <a:p>
                <a:endParaRPr lang="en-US"/>
              </a:p>
            </p:txBody>
          </p:sp>
          <p:sp>
            <p:nvSpPr>
              <p:cNvPr id="64626" name="Line 114"/>
              <p:cNvSpPr>
                <a:spLocks noChangeShapeType="1"/>
              </p:cNvSpPr>
              <p:nvPr/>
            </p:nvSpPr>
            <p:spPr bwMode="auto">
              <a:xfrm flipH="1">
                <a:off x="4628" y="3099"/>
                <a:ext cx="295" cy="107"/>
              </a:xfrm>
              <a:prstGeom prst="line">
                <a:avLst/>
              </a:prstGeom>
              <a:noFill/>
              <a:ln w="0" cap="sq">
                <a:solidFill>
                  <a:srgbClr val="7F7F7F"/>
                </a:solidFill>
                <a:miter lim="800000"/>
                <a:headEnd/>
                <a:tailEnd/>
              </a:ln>
            </p:spPr>
            <p:txBody>
              <a:bodyPr/>
              <a:lstStyle/>
              <a:p>
                <a:endParaRPr lang="en-US"/>
              </a:p>
            </p:txBody>
          </p:sp>
          <p:sp>
            <p:nvSpPr>
              <p:cNvPr id="64627" name="Line 115"/>
              <p:cNvSpPr>
                <a:spLocks noChangeShapeType="1"/>
              </p:cNvSpPr>
              <p:nvPr/>
            </p:nvSpPr>
            <p:spPr bwMode="auto">
              <a:xfrm flipH="1">
                <a:off x="4639" y="3117"/>
                <a:ext cx="294" cy="107"/>
              </a:xfrm>
              <a:prstGeom prst="line">
                <a:avLst/>
              </a:prstGeom>
              <a:noFill/>
              <a:ln w="0" cap="sq">
                <a:solidFill>
                  <a:srgbClr val="7F7F7F"/>
                </a:solidFill>
                <a:miter lim="800000"/>
                <a:headEnd/>
                <a:tailEnd/>
              </a:ln>
            </p:spPr>
            <p:txBody>
              <a:bodyPr/>
              <a:lstStyle/>
              <a:p>
                <a:endParaRPr lang="en-US"/>
              </a:p>
            </p:txBody>
          </p:sp>
          <p:sp>
            <p:nvSpPr>
              <p:cNvPr id="64628" name="Line 116"/>
              <p:cNvSpPr>
                <a:spLocks noChangeShapeType="1"/>
              </p:cNvSpPr>
              <p:nvPr/>
            </p:nvSpPr>
            <p:spPr bwMode="auto">
              <a:xfrm flipH="1">
                <a:off x="4649" y="3133"/>
                <a:ext cx="294" cy="109"/>
              </a:xfrm>
              <a:prstGeom prst="line">
                <a:avLst/>
              </a:prstGeom>
              <a:noFill/>
              <a:ln w="0" cap="sq">
                <a:solidFill>
                  <a:srgbClr val="7F7F7F"/>
                </a:solidFill>
                <a:miter lim="800000"/>
                <a:headEnd/>
                <a:tailEnd/>
              </a:ln>
            </p:spPr>
            <p:txBody>
              <a:bodyPr/>
              <a:lstStyle/>
              <a:p>
                <a:endParaRPr lang="en-US"/>
              </a:p>
            </p:txBody>
          </p:sp>
          <p:sp>
            <p:nvSpPr>
              <p:cNvPr id="64629" name="Line 117"/>
              <p:cNvSpPr>
                <a:spLocks noChangeShapeType="1"/>
              </p:cNvSpPr>
              <p:nvPr/>
            </p:nvSpPr>
            <p:spPr bwMode="auto">
              <a:xfrm flipH="1">
                <a:off x="4658" y="3151"/>
                <a:ext cx="294" cy="107"/>
              </a:xfrm>
              <a:prstGeom prst="line">
                <a:avLst/>
              </a:prstGeom>
              <a:noFill/>
              <a:ln w="0" cap="sq">
                <a:solidFill>
                  <a:srgbClr val="7F7F7F"/>
                </a:solidFill>
                <a:miter lim="800000"/>
                <a:headEnd/>
                <a:tailEnd/>
              </a:ln>
            </p:spPr>
            <p:txBody>
              <a:bodyPr/>
              <a:lstStyle/>
              <a:p>
                <a:endParaRPr lang="en-US"/>
              </a:p>
            </p:txBody>
          </p:sp>
          <p:sp>
            <p:nvSpPr>
              <p:cNvPr id="64630" name="Line 118"/>
              <p:cNvSpPr>
                <a:spLocks noChangeShapeType="1"/>
              </p:cNvSpPr>
              <p:nvPr/>
            </p:nvSpPr>
            <p:spPr bwMode="auto">
              <a:xfrm flipH="1">
                <a:off x="4668" y="3169"/>
                <a:ext cx="295" cy="107"/>
              </a:xfrm>
              <a:prstGeom prst="line">
                <a:avLst/>
              </a:prstGeom>
              <a:noFill/>
              <a:ln w="0" cap="sq">
                <a:solidFill>
                  <a:srgbClr val="7F7F7F"/>
                </a:solidFill>
                <a:miter lim="800000"/>
                <a:headEnd/>
                <a:tailEnd/>
              </a:ln>
            </p:spPr>
            <p:txBody>
              <a:bodyPr/>
              <a:lstStyle/>
              <a:p>
                <a:endParaRPr lang="en-US"/>
              </a:p>
            </p:txBody>
          </p:sp>
          <p:sp>
            <p:nvSpPr>
              <p:cNvPr id="64631" name="Line 119"/>
              <p:cNvSpPr>
                <a:spLocks noChangeShapeType="1"/>
              </p:cNvSpPr>
              <p:nvPr/>
            </p:nvSpPr>
            <p:spPr bwMode="auto">
              <a:xfrm flipH="1">
                <a:off x="4679" y="3185"/>
                <a:ext cx="294" cy="109"/>
              </a:xfrm>
              <a:prstGeom prst="line">
                <a:avLst/>
              </a:prstGeom>
              <a:noFill/>
              <a:ln w="0" cap="sq">
                <a:solidFill>
                  <a:srgbClr val="7F7F7F"/>
                </a:solidFill>
                <a:miter lim="800000"/>
                <a:headEnd/>
                <a:tailEnd/>
              </a:ln>
            </p:spPr>
            <p:txBody>
              <a:bodyPr/>
              <a:lstStyle/>
              <a:p>
                <a:endParaRPr lang="en-US"/>
              </a:p>
            </p:txBody>
          </p:sp>
          <p:sp>
            <p:nvSpPr>
              <p:cNvPr id="64632" name="Line 120"/>
              <p:cNvSpPr>
                <a:spLocks noChangeShapeType="1"/>
              </p:cNvSpPr>
              <p:nvPr/>
            </p:nvSpPr>
            <p:spPr bwMode="auto">
              <a:xfrm flipV="1">
                <a:off x="4709" y="3202"/>
                <a:ext cx="273" cy="101"/>
              </a:xfrm>
              <a:prstGeom prst="line">
                <a:avLst/>
              </a:prstGeom>
              <a:noFill/>
              <a:ln w="0" cap="sq">
                <a:solidFill>
                  <a:srgbClr val="7F7F7F"/>
                </a:solidFill>
                <a:miter lim="800000"/>
                <a:headEnd/>
                <a:tailEnd/>
              </a:ln>
            </p:spPr>
            <p:txBody>
              <a:bodyPr/>
              <a:lstStyle/>
              <a:p>
                <a:endParaRPr lang="en-US"/>
              </a:p>
            </p:txBody>
          </p:sp>
          <p:sp>
            <p:nvSpPr>
              <p:cNvPr id="64633" name="Line 121"/>
              <p:cNvSpPr>
                <a:spLocks noChangeShapeType="1"/>
              </p:cNvSpPr>
              <p:nvPr/>
            </p:nvSpPr>
            <p:spPr bwMode="auto">
              <a:xfrm flipH="1">
                <a:off x="4698" y="3219"/>
                <a:ext cx="295" cy="108"/>
              </a:xfrm>
              <a:prstGeom prst="line">
                <a:avLst/>
              </a:prstGeom>
              <a:noFill/>
              <a:ln w="0" cap="sq">
                <a:solidFill>
                  <a:srgbClr val="7F7F7F"/>
                </a:solidFill>
                <a:miter lim="800000"/>
                <a:headEnd/>
                <a:tailEnd/>
              </a:ln>
            </p:spPr>
            <p:txBody>
              <a:bodyPr/>
              <a:lstStyle/>
              <a:p>
                <a:endParaRPr lang="en-US"/>
              </a:p>
            </p:txBody>
          </p:sp>
          <p:sp>
            <p:nvSpPr>
              <p:cNvPr id="64634" name="Line 122"/>
              <p:cNvSpPr>
                <a:spLocks noChangeShapeType="1"/>
              </p:cNvSpPr>
              <p:nvPr/>
            </p:nvSpPr>
            <p:spPr bwMode="auto">
              <a:xfrm flipH="1">
                <a:off x="4708" y="3237"/>
                <a:ext cx="295" cy="108"/>
              </a:xfrm>
              <a:prstGeom prst="line">
                <a:avLst/>
              </a:prstGeom>
              <a:noFill/>
              <a:ln w="0" cap="sq">
                <a:solidFill>
                  <a:srgbClr val="7F7F7F"/>
                </a:solidFill>
                <a:miter lim="800000"/>
                <a:headEnd/>
                <a:tailEnd/>
              </a:ln>
            </p:spPr>
            <p:txBody>
              <a:bodyPr/>
              <a:lstStyle/>
              <a:p>
                <a:endParaRPr lang="en-US"/>
              </a:p>
            </p:txBody>
          </p:sp>
          <p:sp>
            <p:nvSpPr>
              <p:cNvPr id="64635" name="Line 123"/>
              <p:cNvSpPr>
                <a:spLocks noChangeShapeType="1"/>
              </p:cNvSpPr>
              <p:nvPr/>
            </p:nvSpPr>
            <p:spPr bwMode="auto">
              <a:xfrm flipH="1">
                <a:off x="4562" y="2945"/>
                <a:ext cx="272" cy="97"/>
              </a:xfrm>
              <a:prstGeom prst="line">
                <a:avLst/>
              </a:prstGeom>
              <a:noFill/>
              <a:ln w="0" cap="sq">
                <a:solidFill>
                  <a:srgbClr val="7F7F7F"/>
                </a:solidFill>
                <a:miter lim="800000"/>
                <a:headEnd/>
                <a:tailEnd/>
              </a:ln>
            </p:spPr>
            <p:txBody>
              <a:bodyPr/>
              <a:lstStyle/>
              <a:p>
                <a:endParaRPr lang="en-US"/>
              </a:p>
            </p:txBody>
          </p:sp>
          <p:sp>
            <p:nvSpPr>
              <p:cNvPr id="64636" name="Freeform 124"/>
              <p:cNvSpPr>
                <a:spLocks/>
              </p:cNvSpPr>
              <p:nvPr/>
            </p:nvSpPr>
            <p:spPr bwMode="auto">
              <a:xfrm>
                <a:off x="4594" y="2853"/>
                <a:ext cx="449" cy="430"/>
              </a:xfrm>
              <a:custGeom>
                <a:avLst/>
                <a:gdLst/>
                <a:ahLst/>
                <a:cxnLst>
                  <a:cxn ang="0">
                    <a:pos x="118" y="422"/>
                  </a:cxn>
                  <a:cxn ang="0">
                    <a:pos x="125" y="421"/>
                  </a:cxn>
                  <a:cxn ang="0">
                    <a:pos x="136" y="419"/>
                  </a:cxn>
                  <a:cxn ang="0">
                    <a:pos x="131" y="417"/>
                  </a:cxn>
                  <a:cxn ang="0">
                    <a:pos x="129" y="412"/>
                  </a:cxn>
                  <a:cxn ang="0">
                    <a:pos x="130" y="403"/>
                  </a:cxn>
                  <a:cxn ang="0">
                    <a:pos x="137" y="398"/>
                  </a:cxn>
                  <a:cxn ang="0">
                    <a:pos x="147" y="399"/>
                  </a:cxn>
                  <a:cxn ang="0">
                    <a:pos x="153" y="407"/>
                  </a:cxn>
                  <a:cxn ang="0">
                    <a:pos x="153" y="415"/>
                  </a:cxn>
                  <a:cxn ang="0">
                    <a:pos x="145" y="421"/>
                  </a:cxn>
                  <a:cxn ang="0">
                    <a:pos x="140" y="421"/>
                  </a:cxn>
                  <a:cxn ang="0">
                    <a:pos x="136" y="419"/>
                  </a:cxn>
                  <a:cxn ang="0">
                    <a:pos x="200" y="644"/>
                  </a:cxn>
                  <a:cxn ang="0">
                    <a:pos x="230" y="638"/>
                  </a:cxn>
                  <a:cxn ang="0">
                    <a:pos x="239" y="644"/>
                  </a:cxn>
                  <a:cxn ang="0">
                    <a:pos x="243" y="653"/>
                  </a:cxn>
                  <a:cxn ang="0">
                    <a:pos x="238" y="660"/>
                  </a:cxn>
                  <a:cxn ang="0">
                    <a:pos x="229" y="662"/>
                  </a:cxn>
                  <a:cxn ang="0">
                    <a:pos x="220" y="656"/>
                  </a:cxn>
                  <a:cxn ang="0">
                    <a:pos x="216" y="648"/>
                  </a:cxn>
                  <a:cxn ang="0">
                    <a:pos x="221" y="640"/>
                  </a:cxn>
                  <a:cxn ang="0">
                    <a:pos x="220" y="639"/>
                  </a:cxn>
                  <a:cxn ang="0">
                    <a:pos x="204" y="642"/>
                  </a:cxn>
                  <a:cxn ang="0">
                    <a:pos x="231" y="729"/>
                  </a:cxn>
                  <a:cxn ang="0">
                    <a:pos x="510" y="0"/>
                  </a:cxn>
                  <a:cxn ang="0">
                    <a:pos x="26" y="172"/>
                  </a:cxn>
                  <a:cxn ang="0">
                    <a:pos x="32" y="171"/>
                  </a:cxn>
                  <a:cxn ang="0">
                    <a:pos x="40" y="169"/>
                  </a:cxn>
                  <a:cxn ang="0">
                    <a:pos x="41" y="161"/>
                  </a:cxn>
                  <a:cxn ang="0">
                    <a:pos x="48" y="157"/>
                  </a:cxn>
                  <a:cxn ang="0">
                    <a:pos x="57" y="159"/>
                  </a:cxn>
                  <a:cxn ang="0">
                    <a:pos x="64" y="167"/>
                  </a:cxn>
                  <a:cxn ang="0">
                    <a:pos x="64" y="175"/>
                  </a:cxn>
                  <a:cxn ang="0">
                    <a:pos x="56" y="180"/>
                  </a:cxn>
                  <a:cxn ang="0">
                    <a:pos x="47" y="178"/>
                  </a:cxn>
                  <a:cxn ang="0">
                    <a:pos x="40" y="169"/>
                  </a:cxn>
                  <a:cxn ang="0">
                    <a:pos x="33" y="170"/>
                  </a:cxn>
                  <a:cxn ang="0">
                    <a:pos x="26" y="172"/>
                  </a:cxn>
                </a:cxnLst>
                <a:rect l="0" t="0" r="r" b="b"/>
                <a:pathLst>
                  <a:path w="742" h="729">
                    <a:moveTo>
                      <a:pt x="26" y="172"/>
                    </a:moveTo>
                    <a:lnTo>
                      <a:pt x="118" y="422"/>
                    </a:lnTo>
                    <a:lnTo>
                      <a:pt x="121" y="422"/>
                    </a:lnTo>
                    <a:lnTo>
                      <a:pt x="125" y="421"/>
                    </a:lnTo>
                    <a:lnTo>
                      <a:pt x="131" y="420"/>
                    </a:lnTo>
                    <a:lnTo>
                      <a:pt x="136" y="419"/>
                    </a:lnTo>
                    <a:lnTo>
                      <a:pt x="133" y="418"/>
                    </a:lnTo>
                    <a:lnTo>
                      <a:pt x="131" y="417"/>
                    </a:lnTo>
                    <a:lnTo>
                      <a:pt x="130" y="414"/>
                    </a:lnTo>
                    <a:lnTo>
                      <a:pt x="129" y="412"/>
                    </a:lnTo>
                    <a:lnTo>
                      <a:pt x="128" y="407"/>
                    </a:lnTo>
                    <a:lnTo>
                      <a:pt x="130" y="403"/>
                    </a:lnTo>
                    <a:lnTo>
                      <a:pt x="132" y="399"/>
                    </a:lnTo>
                    <a:lnTo>
                      <a:pt x="137" y="398"/>
                    </a:lnTo>
                    <a:lnTo>
                      <a:pt x="141" y="398"/>
                    </a:lnTo>
                    <a:lnTo>
                      <a:pt x="147" y="399"/>
                    </a:lnTo>
                    <a:lnTo>
                      <a:pt x="151" y="403"/>
                    </a:lnTo>
                    <a:lnTo>
                      <a:pt x="153" y="407"/>
                    </a:lnTo>
                    <a:lnTo>
                      <a:pt x="154" y="412"/>
                    </a:lnTo>
                    <a:lnTo>
                      <a:pt x="153" y="415"/>
                    </a:lnTo>
                    <a:lnTo>
                      <a:pt x="149" y="419"/>
                    </a:lnTo>
                    <a:lnTo>
                      <a:pt x="145" y="421"/>
                    </a:lnTo>
                    <a:lnTo>
                      <a:pt x="143" y="421"/>
                    </a:lnTo>
                    <a:lnTo>
                      <a:pt x="140" y="421"/>
                    </a:lnTo>
                    <a:lnTo>
                      <a:pt x="138" y="420"/>
                    </a:lnTo>
                    <a:lnTo>
                      <a:pt x="136" y="419"/>
                    </a:lnTo>
                    <a:lnTo>
                      <a:pt x="118" y="422"/>
                    </a:lnTo>
                    <a:lnTo>
                      <a:pt x="200" y="644"/>
                    </a:lnTo>
                    <a:lnTo>
                      <a:pt x="226" y="638"/>
                    </a:lnTo>
                    <a:lnTo>
                      <a:pt x="230" y="638"/>
                    </a:lnTo>
                    <a:lnTo>
                      <a:pt x="235" y="640"/>
                    </a:lnTo>
                    <a:lnTo>
                      <a:pt x="239" y="644"/>
                    </a:lnTo>
                    <a:lnTo>
                      <a:pt x="242" y="648"/>
                    </a:lnTo>
                    <a:lnTo>
                      <a:pt x="243" y="653"/>
                    </a:lnTo>
                    <a:lnTo>
                      <a:pt x="242" y="656"/>
                    </a:lnTo>
                    <a:lnTo>
                      <a:pt x="238" y="660"/>
                    </a:lnTo>
                    <a:lnTo>
                      <a:pt x="234" y="662"/>
                    </a:lnTo>
                    <a:lnTo>
                      <a:pt x="229" y="662"/>
                    </a:lnTo>
                    <a:lnTo>
                      <a:pt x="224" y="660"/>
                    </a:lnTo>
                    <a:lnTo>
                      <a:pt x="220" y="656"/>
                    </a:lnTo>
                    <a:lnTo>
                      <a:pt x="217" y="653"/>
                    </a:lnTo>
                    <a:lnTo>
                      <a:pt x="216" y="648"/>
                    </a:lnTo>
                    <a:lnTo>
                      <a:pt x="219" y="644"/>
                    </a:lnTo>
                    <a:lnTo>
                      <a:pt x="221" y="640"/>
                    </a:lnTo>
                    <a:lnTo>
                      <a:pt x="226" y="638"/>
                    </a:lnTo>
                    <a:lnTo>
                      <a:pt x="220" y="639"/>
                    </a:lnTo>
                    <a:lnTo>
                      <a:pt x="212" y="641"/>
                    </a:lnTo>
                    <a:lnTo>
                      <a:pt x="204" y="642"/>
                    </a:lnTo>
                    <a:lnTo>
                      <a:pt x="200" y="644"/>
                    </a:lnTo>
                    <a:lnTo>
                      <a:pt x="231" y="729"/>
                    </a:lnTo>
                    <a:lnTo>
                      <a:pt x="742" y="629"/>
                    </a:lnTo>
                    <a:lnTo>
                      <a:pt x="510" y="0"/>
                    </a:lnTo>
                    <a:lnTo>
                      <a:pt x="0" y="101"/>
                    </a:lnTo>
                    <a:lnTo>
                      <a:pt x="26" y="172"/>
                    </a:lnTo>
                    <a:lnTo>
                      <a:pt x="29" y="172"/>
                    </a:lnTo>
                    <a:lnTo>
                      <a:pt x="32" y="171"/>
                    </a:lnTo>
                    <a:lnTo>
                      <a:pt x="37" y="170"/>
                    </a:lnTo>
                    <a:lnTo>
                      <a:pt x="40" y="169"/>
                    </a:lnTo>
                    <a:lnTo>
                      <a:pt x="40" y="164"/>
                    </a:lnTo>
                    <a:lnTo>
                      <a:pt x="41" y="161"/>
                    </a:lnTo>
                    <a:lnTo>
                      <a:pt x="44" y="159"/>
                    </a:lnTo>
                    <a:lnTo>
                      <a:pt x="48" y="157"/>
                    </a:lnTo>
                    <a:lnTo>
                      <a:pt x="53" y="157"/>
                    </a:lnTo>
                    <a:lnTo>
                      <a:pt x="57" y="159"/>
                    </a:lnTo>
                    <a:lnTo>
                      <a:pt x="62" y="162"/>
                    </a:lnTo>
                    <a:lnTo>
                      <a:pt x="64" y="167"/>
                    </a:lnTo>
                    <a:lnTo>
                      <a:pt x="65" y="171"/>
                    </a:lnTo>
                    <a:lnTo>
                      <a:pt x="64" y="175"/>
                    </a:lnTo>
                    <a:lnTo>
                      <a:pt x="61" y="178"/>
                    </a:lnTo>
                    <a:lnTo>
                      <a:pt x="56" y="180"/>
                    </a:lnTo>
                    <a:lnTo>
                      <a:pt x="52" y="180"/>
                    </a:lnTo>
                    <a:lnTo>
                      <a:pt x="47" y="178"/>
                    </a:lnTo>
                    <a:lnTo>
                      <a:pt x="42" y="174"/>
                    </a:lnTo>
                    <a:lnTo>
                      <a:pt x="40" y="169"/>
                    </a:lnTo>
                    <a:lnTo>
                      <a:pt x="38" y="169"/>
                    </a:lnTo>
                    <a:lnTo>
                      <a:pt x="33" y="170"/>
                    </a:lnTo>
                    <a:lnTo>
                      <a:pt x="29" y="172"/>
                    </a:lnTo>
                    <a:lnTo>
                      <a:pt x="26" y="172"/>
                    </a:lnTo>
                    <a:close/>
                  </a:path>
                </a:pathLst>
              </a:custGeom>
              <a:solidFill>
                <a:srgbClr val="FFFFFF"/>
              </a:solidFill>
              <a:ln w="9525">
                <a:noFill/>
                <a:round/>
                <a:headEnd/>
                <a:tailEnd/>
              </a:ln>
            </p:spPr>
            <p:txBody>
              <a:bodyPr/>
              <a:lstStyle/>
              <a:p>
                <a:endParaRPr lang="en-US"/>
              </a:p>
            </p:txBody>
          </p:sp>
          <p:sp>
            <p:nvSpPr>
              <p:cNvPr id="64637" name="Freeform 125"/>
              <p:cNvSpPr>
                <a:spLocks/>
              </p:cNvSpPr>
              <p:nvPr/>
            </p:nvSpPr>
            <p:spPr bwMode="auto">
              <a:xfrm>
                <a:off x="4608" y="2955"/>
                <a:ext cx="60" cy="151"/>
              </a:xfrm>
              <a:custGeom>
                <a:avLst/>
                <a:gdLst/>
                <a:ahLst/>
                <a:cxnLst>
                  <a:cxn ang="0">
                    <a:pos x="95" y="248"/>
                  </a:cxn>
                  <a:cxn ang="0">
                    <a:pos x="99" y="250"/>
                  </a:cxn>
                  <a:cxn ang="0">
                    <a:pos x="7" y="0"/>
                  </a:cxn>
                  <a:cxn ang="0">
                    <a:pos x="0" y="3"/>
                  </a:cxn>
                  <a:cxn ang="0">
                    <a:pos x="92" y="253"/>
                  </a:cxn>
                  <a:cxn ang="0">
                    <a:pos x="95" y="255"/>
                  </a:cxn>
                  <a:cxn ang="0">
                    <a:pos x="92" y="253"/>
                  </a:cxn>
                  <a:cxn ang="0">
                    <a:pos x="93" y="256"/>
                  </a:cxn>
                  <a:cxn ang="0">
                    <a:pos x="95" y="255"/>
                  </a:cxn>
                  <a:cxn ang="0">
                    <a:pos x="95" y="248"/>
                  </a:cxn>
                </a:cxnLst>
                <a:rect l="0" t="0" r="r" b="b"/>
                <a:pathLst>
                  <a:path w="99" h="256">
                    <a:moveTo>
                      <a:pt x="95" y="248"/>
                    </a:moveTo>
                    <a:lnTo>
                      <a:pt x="99" y="250"/>
                    </a:lnTo>
                    <a:lnTo>
                      <a:pt x="7" y="0"/>
                    </a:lnTo>
                    <a:lnTo>
                      <a:pt x="0" y="3"/>
                    </a:lnTo>
                    <a:lnTo>
                      <a:pt x="92" y="253"/>
                    </a:lnTo>
                    <a:lnTo>
                      <a:pt x="95" y="255"/>
                    </a:lnTo>
                    <a:lnTo>
                      <a:pt x="92" y="253"/>
                    </a:lnTo>
                    <a:lnTo>
                      <a:pt x="93" y="256"/>
                    </a:lnTo>
                    <a:lnTo>
                      <a:pt x="95" y="255"/>
                    </a:lnTo>
                    <a:lnTo>
                      <a:pt x="95" y="248"/>
                    </a:lnTo>
                    <a:close/>
                  </a:path>
                </a:pathLst>
              </a:custGeom>
              <a:solidFill>
                <a:srgbClr val="000000"/>
              </a:solidFill>
              <a:ln w="9525">
                <a:noFill/>
                <a:round/>
                <a:headEnd/>
                <a:tailEnd/>
              </a:ln>
            </p:spPr>
            <p:txBody>
              <a:bodyPr/>
              <a:lstStyle/>
              <a:p>
                <a:endParaRPr lang="en-US"/>
              </a:p>
            </p:txBody>
          </p:sp>
          <p:sp>
            <p:nvSpPr>
              <p:cNvPr id="64638" name="Freeform 126"/>
              <p:cNvSpPr>
                <a:spLocks/>
              </p:cNvSpPr>
              <p:nvPr/>
            </p:nvSpPr>
            <p:spPr bwMode="auto">
              <a:xfrm>
                <a:off x="4666" y="3099"/>
                <a:ext cx="18" cy="6"/>
              </a:xfrm>
              <a:custGeom>
                <a:avLst/>
                <a:gdLst/>
                <a:ahLst/>
                <a:cxnLst>
                  <a:cxn ang="0">
                    <a:pos x="17" y="7"/>
                  </a:cxn>
                  <a:cxn ang="0">
                    <a:pos x="17" y="0"/>
                  </a:cxn>
                  <a:cxn ang="0">
                    <a:pos x="13" y="2"/>
                  </a:cxn>
                  <a:cxn ang="0">
                    <a:pos x="7" y="3"/>
                  </a:cxn>
                  <a:cxn ang="0">
                    <a:pos x="3" y="4"/>
                  </a:cxn>
                  <a:cxn ang="0">
                    <a:pos x="0" y="4"/>
                  </a:cxn>
                  <a:cxn ang="0">
                    <a:pos x="0" y="11"/>
                  </a:cxn>
                  <a:cxn ang="0">
                    <a:pos x="3" y="11"/>
                  </a:cxn>
                  <a:cxn ang="0">
                    <a:pos x="7" y="10"/>
                  </a:cxn>
                  <a:cxn ang="0">
                    <a:pos x="13" y="9"/>
                  </a:cxn>
                  <a:cxn ang="0">
                    <a:pos x="19" y="7"/>
                  </a:cxn>
                  <a:cxn ang="0">
                    <a:pos x="19" y="0"/>
                  </a:cxn>
                  <a:cxn ang="0">
                    <a:pos x="19" y="7"/>
                  </a:cxn>
                  <a:cxn ang="0">
                    <a:pos x="30" y="4"/>
                  </a:cxn>
                  <a:cxn ang="0">
                    <a:pos x="19" y="0"/>
                  </a:cxn>
                  <a:cxn ang="0">
                    <a:pos x="17" y="7"/>
                  </a:cxn>
                </a:cxnLst>
                <a:rect l="0" t="0" r="r" b="b"/>
                <a:pathLst>
                  <a:path w="30" h="11">
                    <a:moveTo>
                      <a:pt x="17" y="7"/>
                    </a:moveTo>
                    <a:lnTo>
                      <a:pt x="17" y="0"/>
                    </a:lnTo>
                    <a:lnTo>
                      <a:pt x="13" y="2"/>
                    </a:lnTo>
                    <a:lnTo>
                      <a:pt x="7" y="3"/>
                    </a:lnTo>
                    <a:lnTo>
                      <a:pt x="3" y="4"/>
                    </a:lnTo>
                    <a:lnTo>
                      <a:pt x="0" y="4"/>
                    </a:lnTo>
                    <a:lnTo>
                      <a:pt x="0" y="11"/>
                    </a:lnTo>
                    <a:lnTo>
                      <a:pt x="3" y="11"/>
                    </a:lnTo>
                    <a:lnTo>
                      <a:pt x="7" y="10"/>
                    </a:lnTo>
                    <a:lnTo>
                      <a:pt x="13" y="9"/>
                    </a:lnTo>
                    <a:lnTo>
                      <a:pt x="19" y="7"/>
                    </a:lnTo>
                    <a:lnTo>
                      <a:pt x="19" y="0"/>
                    </a:lnTo>
                    <a:lnTo>
                      <a:pt x="19" y="7"/>
                    </a:lnTo>
                    <a:lnTo>
                      <a:pt x="30" y="4"/>
                    </a:lnTo>
                    <a:lnTo>
                      <a:pt x="19" y="0"/>
                    </a:lnTo>
                    <a:lnTo>
                      <a:pt x="17" y="7"/>
                    </a:lnTo>
                    <a:close/>
                  </a:path>
                </a:pathLst>
              </a:custGeom>
              <a:solidFill>
                <a:srgbClr val="000000"/>
              </a:solidFill>
              <a:ln w="9525">
                <a:noFill/>
                <a:round/>
                <a:headEnd/>
                <a:tailEnd/>
              </a:ln>
            </p:spPr>
            <p:txBody>
              <a:bodyPr/>
              <a:lstStyle/>
              <a:p>
                <a:endParaRPr lang="en-US"/>
              </a:p>
            </p:txBody>
          </p:sp>
          <p:sp>
            <p:nvSpPr>
              <p:cNvPr id="64639" name="Freeform 127"/>
              <p:cNvSpPr>
                <a:spLocks/>
              </p:cNvSpPr>
              <p:nvPr/>
            </p:nvSpPr>
            <p:spPr bwMode="auto">
              <a:xfrm>
                <a:off x="4670" y="3095"/>
                <a:ext cx="6" cy="7"/>
              </a:xfrm>
              <a:custGeom>
                <a:avLst/>
                <a:gdLst/>
                <a:ahLst/>
                <a:cxnLst>
                  <a:cxn ang="0">
                    <a:pos x="0" y="2"/>
                  </a:cxn>
                  <a:cxn ang="0">
                    <a:pos x="0" y="2"/>
                  </a:cxn>
                  <a:cxn ang="0">
                    <a:pos x="1" y="4"/>
                  </a:cxn>
                  <a:cxn ang="0">
                    <a:pos x="4" y="8"/>
                  </a:cxn>
                  <a:cxn ang="0">
                    <a:pos x="7" y="10"/>
                  </a:cxn>
                  <a:cxn ang="0">
                    <a:pos x="10" y="11"/>
                  </a:cxn>
                  <a:cxn ang="0">
                    <a:pos x="12" y="4"/>
                  </a:cxn>
                  <a:cxn ang="0">
                    <a:pos x="10" y="3"/>
                  </a:cxn>
                  <a:cxn ang="0">
                    <a:pos x="8" y="3"/>
                  </a:cxn>
                  <a:cxn ang="0">
                    <a:pos x="8" y="2"/>
                  </a:cxn>
                  <a:cxn ang="0">
                    <a:pos x="7" y="0"/>
                  </a:cxn>
                  <a:cxn ang="0">
                    <a:pos x="7" y="0"/>
                  </a:cxn>
                  <a:cxn ang="0">
                    <a:pos x="0" y="2"/>
                  </a:cxn>
                </a:cxnLst>
                <a:rect l="0" t="0" r="r" b="b"/>
                <a:pathLst>
                  <a:path w="12" h="11">
                    <a:moveTo>
                      <a:pt x="0" y="2"/>
                    </a:moveTo>
                    <a:lnTo>
                      <a:pt x="0" y="2"/>
                    </a:lnTo>
                    <a:lnTo>
                      <a:pt x="1" y="4"/>
                    </a:lnTo>
                    <a:lnTo>
                      <a:pt x="4" y="8"/>
                    </a:lnTo>
                    <a:lnTo>
                      <a:pt x="7" y="10"/>
                    </a:lnTo>
                    <a:lnTo>
                      <a:pt x="10" y="11"/>
                    </a:lnTo>
                    <a:lnTo>
                      <a:pt x="12" y="4"/>
                    </a:lnTo>
                    <a:lnTo>
                      <a:pt x="10" y="3"/>
                    </a:lnTo>
                    <a:lnTo>
                      <a:pt x="8" y="3"/>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4640" name="Freeform 128"/>
              <p:cNvSpPr>
                <a:spLocks/>
              </p:cNvSpPr>
              <p:nvPr/>
            </p:nvSpPr>
            <p:spPr bwMode="auto">
              <a:xfrm>
                <a:off x="4669" y="3086"/>
                <a:ext cx="9" cy="12"/>
              </a:xfrm>
              <a:custGeom>
                <a:avLst/>
                <a:gdLst/>
                <a:ahLst/>
                <a:cxnLst>
                  <a:cxn ang="0">
                    <a:pos x="12" y="0"/>
                  </a:cxn>
                  <a:cxn ang="0">
                    <a:pos x="13" y="0"/>
                  </a:cxn>
                  <a:cxn ang="0">
                    <a:pos x="6" y="1"/>
                  </a:cxn>
                  <a:cxn ang="0">
                    <a:pos x="2" y="7"/>
                  </a:cxn>
                  <a:cxn ang="0">
                    <a:pos x="0" y="12"/>
                  </a:cxn>
                  <a:cxn ang="0">
                    <a:pos x="1" y="18"/>
                  </a:cxn>
                  <a:cxn ang="0">
                    <a:pos x="8" y="16"/>
                  </a:cxn>
                  <a:cxn ang="0">
                    <a:pos x="7" y="12"/>
                  </a:cxn>
                  <a:cxn ang="0">
                    <a:pos x="9" y="9"/>
                  </a:cxn>
                  <a:cxn ang="0">
                    <a:pos x="11" y="8"/>
                  </a:cxn>
                  <a:cxn ang="0">
                    <a:pos x="13" y="7"/>
                  </a:cxn>
                  <a:cxn ang="0">
                    <a:pos x="14" y="7"/>
                  </a:cxn>
                  <a:cxn ang="0">
                    <a:pos x="12" y="0"/>
                  </a:cxn>
                </a:cxnLst>
                <a:rect l="0" t="0" r="r" b="b"/>
                <a:pathLst>
                  <a:path w="14" h="18">
                    <a:moveTo>
                      <a:pt x="12" y="0"/>
                    </a:moveTo>
                    <a:lnTo>
                      <a:pt x="13" y="0"/>
                    </a:lnTo>
                    <a:lnTo>
                      <a:pt x="6" y="1"/>
                    </a:lnTo>
                    <a:lnTo>
                      <a:pt x="2" y="7"/>
                    </a:lnTo>
                    <a:lnTo>
                      <a:pt x="0" y="12"/>
                    </a:lnTo>
                    <a:lnTo>
                      <a:pt x="1" y="18"/>
                    </a:lnTo>
                    <a:lnTo>
                      <a:pt x="8" y="16"/>
                    </a:lnTo>
                    <a:lnTo>
                      <a:pt x="7" y="12"/>
                    </a:lnTo>
                    <a:lnTo>
                      <a:pt x="9" y="9"/>
                    </a:lnTo>
                    <a:lnTo>
                      <a:pt x="11" y="8"/>
                    </a:lnTo>
                    <a:lnTo>
                      <a:pt x="13" y="7"/>
                    </a:lnTo>
                    <a:lnTo>
                      <a:pt x="14" y="7"/>
                    </a:lnTo>
                    <a:lnTo>
                      <a:pt x="12" y="0"/>
                    </a:lnTo>
                    <a:close/>
                  </a:path>
                </a:pathLst>
              </a:custGeom>
              <a:solidFill>
                <a:srgbClr val="000000"/>
              </a:solidFill>
              <a:ln w="9525">
                <a:noFill/>
                <a:round/>
                <a:headEnd/>
                <a:tailEnd/>
              </a:ln>
            </p:spPr>
            <p:txBody>
              <a:bodyPr/>
              <a:lstStyle/>
              <a:p>
                <a:endParaRPr lang="en-US"/>
              </a:p>
            </p:txBody>
          </p:sp>
          <p:sp>
            <p:nvSpPr>
              <p:cNvPr id="64641" name="Freeform 129"/>
              <p:cNvSpPr>
                <a:spLocks/>
              </p:cNvSpPr>
              <p:nvPr/>
            </p:nvSpPr>
            <p:spPr bwMode="auto">
              <a:xfrm>
                <a:off x="4676" y="3086"/>
                <a:ext cx="13" cy="8"/>
              </a:xfrm>
              <a:custGeom>
                <a:avLst/>
                <a:gdLst/>
                <a:ahLst/>
                <a:cxnLst>
                  <a:cxn ang="0">
                    <a:pos x="20" y="11"/>
                  </a:cxn>
                  <a:cxn ang="0">
                    <a:pos x="20" y="11"/>
                  </a:cxn>
                  <a:cxn ang="0">
                    <a:pos x="18" y="6"/>
                  </a:cxn>
                  <a:cxn ang="0">
                    <a:pos x="12" y="1"/>
                  </a:cxn>
                  <a:cxn ang="0">
                    <a:pos x="5" y="0"/>
                  </a:cxn>
                  <a:cxn ang="0">
                    <a:pos x="0" y="0"/>
                  </a:cxn>
                  <a:cxn ang="0">
                    <a:pos x="2" y="7"/>
                  </a:cxn>
                  <a:cxn ang="0">
                    <a:pos x="5" y="7"/>
                  </a:cxn>
                  <a:cxn ang="0">
                    <a:pos x="10" y="8"/>
                  </a:cxn>
                  <a:cxn ang="0">
                    <a:pos x="11" y="10"/>
                  </a:cxn>
                  <a:cxn ang="0">
                    <a:pos x="13" y="14"/>
                  </a:cxn>
                  <a:cxn ang="0">
                    <a:pos x="13" y="14"/>
                  </a:cxn>
                  <a:cxn ang="0">
                    <a:pos x="20" y="11"/>
                  </a:cxn>
                </a:cxnLst>
                <a:rect l="0" t="0" r="r" b="b"/>
                <a:pathLst>
                  <a:path w="20" h="14">
                    <a:moveTo>
                      <a:pt x="20" y="11"/>
                    </a:moveTo>
                    <a:lnTo>
                      <a:pt x="20" y="11"/>
                    </a:lnTo>
                    <a:lnTo>
                      <a:pt x="18" y="6"/>
                    </a:lnTo>
                    <a:lnTo>
                      <a:pt x="12" y="1"/>
                    </a:lnTo>
                    <a:lnTo>
                      <a:pt x="5" y="0"/>
                    </a:lnTo>
                    <a:lnTo>
                      <a:pt x="0" y="0"/>
                    </a:lnTo>
                    <a:lnTo>
                      <a:pt x="2" y="7"/>
                    </a:lnTo>
                    <a:lnTo>
                      <a:pt x="5" y="7"/>
                    </a:lnTo>
                    <a:lnTo>
                      <a:pt x="10" y="8"/>
                    </a:lnTo>
                    <a:lnTo>
                      <a:pt x="11" y="10"/>
                    </a:lnTo>
                    <a:lnTo>
                      <a:pt x="13" y="14"/>
                    </a:lnTo>
                    <a:lnTo>
                      <a:pt x="13" y="14"/>
                    </a:lnTo>
                    <a:lnTo>
                      <a:pt x="20" y="11"/>
                    </a:lnTo>
                    <a:close/>
                  </a:path>
                </a:pathLst>
              </a:custGeom>
              <a:solidFill>
                <a:srgbClr val="000000"/>
              </a:solidFill>
              <a:ln w="9525">
                <a:noFill/>
                <a:round/>
                <a:headEnd/>
                <a:tailEnd/>
              </a:ln>
            </p:spPr>
            <p:txBody>
              <a:bodyPr/>
              <a:lstStyle/>
              <a:p>
                <a:endParaRPr lang="en-US"/>
              </a:p>
            </p:txBody>
          </p:sp>
          <p:sp>
            <p:nvSpPr>
              <p:cNvPr id="64642" name="Freeform 130"/>
              <p:cNvSpPr>
                <a:spLocks/>
              </p:cNvSpPr>
              <p:nvPr/>
            </p:nvSpPr>
            <p:spPr bwMode="auto">
              <a:xfrm>
                <a:off x="4681" y="3093"/>
                <a:ext cx="9" cy="12"/>
              </a:xfrm>
              <a:custGeom>
                <a:avLst/>
                <a:gdLst/>
                <a:ahLst/>
                <a:cxnLst>
                  <a:cxn ang="0">
                    <a:pos x="0" y="20"/>
                  </a:cxn>
                  <a:cxn ang="0">
                    <a:pos x="0" y="19"/>
                  </a:cxn>
                  <a:cxn ang="0">
                    <a:pos x="7" y="16"/>
                  </a:cxn>
                  <a:cxn ang="0">
                    <a:pos x="11" y="12"/>
                  </a:cxn>
                  <a:cxn ang="0">
                    <a:pos x="14" y="6"/>
                  </a:cxn>
                  <a:cxn ang="0">
                    <a:pos x="11" y="0"/>
                  </a:cxn>
                  <a:cxn ang="0">
                    <a:pos x="4" y="3"/>
                  </a:cxn>
                  <a:cxn ang="0">
                    <a:pos x="4" y="6"/>
                  </a:cxn>
                  <a:cxn ang="0">
                    <a:pos x="4" y="7"/>
                  </a:cxn>
                  <a:cxn ang="0">
                    <a:pos x="2" y="9"/>
                  </a:cxn>
                  <a:cxn ang="0">
                    <a:pos x="0" y="12"/>
                  </a:cxn>
                  <a:cxn ang="0">
                    <a:pos x="0" y="11"/>
                  </a:cxn>
                  <a:cxn ang="0">
                    <a:pos x="0" y="20"/>
                  </a:cxn>
                </a:cxnLst>
                <a:rect l="0" t="0" r="r" b="b"/>
                <a:pathLst>
                  <a:path w="14" h="20">
                    <a:moveTo>
                      <a:pt x="0" y="20"/>
                    </a:moveTo>
                    <a:lnTo>
                      <a:pt x="0" y="19"/>
                    </a:lnTo>
                    <a:lnTo>
                      <a:pt x="7" y="16"/>
                    </a:lnTo>
                    <a:lnTo>
                      <a:pt x="11" y="12"/>
                    </a:lnTo>
                    <a:lnTo>
                      <a:pt x="14" y="6"/>
                    </a:lnTo>
                    <a:lnTo>
                      <a:pt x="11" y="0"/>
                    </a:lnTo>
                    <a:lnTo>
                      <a:pt x="4" y="3"/>
                    </a:lnTo>
                    <a:lnTo>
                      <a:pt x="4" y="6"/>
                    </a:lnTo>
                    <a:lnTo>
                      <a:pt x="4" y="7"/>
                    </a:lnTo>
                    <a:lnTo>
                      <a:pt x="2" y="9"/>
                    </a:lnTo>
                    <a:lnTo>
                      <a:pt x="0" y="12"/>
                    </a:lnTo>
                    <a:lnTo>
                      <a:pt x="0" y="11"/>
                    </a:lnTo>
                    <a:lnTo>
                      <a:pt x="0" y="20"/>
                    </a:lnTo>
                    <a:close/>
                  </a:path>
                </a:pathLst>
              </a:custGeom>
              <a:solidFill>
                <a:srgbClr val="000000"/>
              </a:solidFill>
              <a:ln w="9525">
                <a:noFill/>
                <a:round/>
                <a:headEnd/>
                <a:tailEnd/>
              </a:ln>
            </p:spPr>
            <p:txBody>
              <a:bodyPr/>
              <a:lstStyle/>
              <a:p>
                <a:endParaRPr lang="en-US"/>
              </a:p>
            </p:txBody>
          </p:sp>
          <p:sp>
            <p:nvSpPr>
              <p:cNvPr id="64643" name="Freeform 131"/>
              <p:cNvSpPr>
                <a:spLocks/>
              </p:cNvSpPr>
              <p:nvPr/>
            </p:nvSpPr>
            <p:spPr bwMode="auto">
              <a:xfrm>
                <a:off x="4675" y="3098"/>
                <a:ext cx="6" cy="7"/>
              </a:xfrm>
              <a:custGeom>
                <a:avLst/>
                <a:gdLst/>
                <a:ahLst/>
                <a:cxnLst>
                  <a:cxn ang="0">
                    <a:pos x="3" y="8"/>
                  </a:cxn>
                  <a:cxn ang="0">
                    <a:pos x="0" y="7"/>
                  </a:cxn>
                  <a:cxn ang="0">
                    <a:pos x="4" y="10"/>
                  </a:cxn>
                  <a:cxn ang="0">
                    <a:pos x="7" y="11"/>
                  </a:cxn>
                  <a:cxn ang="0">
                    <a:pos x="10" y="12"/>
                  </a:cxn>
                  <a:cxn ang="0">
                    <a:pos x="12" y="12"/>
                  </a:cxn>
                  <a:cxn ang="0">
                    <a:pos x="12" y="3"/>
                  </a:cxn>
                  <a:cxn ang="0">
                    <a:pos x="10" y="3"/>
                  </a:cxn>
                  <a:cxn ang="0">
                    <a:pos x="7" y="4"/>
                  </a:cxn>
                  <a:cxn ang="0">
                    <a:pos x="6" y="3"/>
                  </a:cxn>
                  <a:cxn ang="0">
                    <a:pos x="5" y="3"/>
                  </a:cxn>
                  <a:cxn ang="0">
                    <a:pos x="3" y="1"/>
                  </a:cxn>
                  <a:cxn ang="0">
                    <a:pos x="5" y="3"/>
                  </a:cxn>
                  <a:cxn ang="0">
                    <a:pos x="4" y="0"/>
                  </a:cxn>
                  <a:cxn ang="0">
                    <a:pos x="3" y="1"/>
                  </a:cxn>
                  <a:cxn ang="0">
                    <a:pos x="3" y="8"/>
                  </a:cxn>
                </a:cxnLst>
                <a:rect l="0" t="0" r="r" b="b"/>
                <a:pathLst>
                  <a:path w="12" h="12">
                    <a:moveTo>
                      <a:pt x="3" y="8"/>
                    </a:moveTo>
                    <a:lnTo>
                      <a:pt x="0" y="7"/>
                    </a:lnTo>
                    <a:lnTo>
                      <a:pt x="4" y="10"/>
                    </a:lnTo>
                    <a:lnTo>
                      <a:pt x="7" y="11"/>
                    </a:lnTo>
                    <a:lnTo>
                      <a:pt x="10" y="12"/>
                    </a:lnTo>
                    <a:lnTo>
                      <a:pt x="12" y="12"/>
                    </a:lnTo>
                    <a:lnTo>
                      <a:pt x="12" y="3"/>
                    </a:lnTo>
                    <a:lnTo>
                      <a:pt x="10" y="3"/>
                    </a:lnTo>
                    <a:lnTo>
                      <a:pt x="7" y="4"/>
                    </a:lnTo>
                    <a:lnTo>
                      <a:pt x="6" y="3"/>
                    </a:lnTo>
                    <a:lnTo>
                      <a:pt x="5" y="3"/>
                    </a:lnTo>
                    <a:lnTo>
                      <a:pt x="3" y="1"/>
                    </a:lnTo>
                    <a:lnTo>
                      <a:pt x="5" y="3"/>
                    </a:lnTo>
                    <a:lnTo>
                      <a:pt x="4" y="0"/>
                    </a:lnTo>
                    <a:lnTo>
                      <a:pt x="3" y="1"/>
                    </a:lnTo>
                    <a:lnTo>
                      <a:pt x="3" y="8"/>
                    </a:lnTo>
                    <a:close/>
                  </a:path>
                </a:pathLst>
              </a:custGeom>
              <a:solidFill>
                <a:srgbClr val="000000"/>
              </a:solidFill>
              <a:ln w="9525">
                <a:noFill/>
                <a:round/>
                <a:headEnd/>
                <a:tailEnd/>
              </a:ln>
            </p:spPr>
            <p:txBody>
              <a:bodyPr/>
              <a:lstStyle/>
              <a:p>
                <a:endParaRPr lang="en-US"/>
              </a:p>
            </p:txBody>
          </p:sp>
          <p:sp>
            <p:nvSpPr>
              <p:cNvPr id="64644" name="Freeform 132"/>
              <p:cNvSpPr>
                <a:spLocks/>
              </p:cNvSpPr>
              <p:nvPr/>
            </p:nvSpPr>
            <p:spPr bwMode="auto">
              <a:xfrm>
                <a:off x="4662" y="3099"/>
                <a:ext cx="14" cy="6"/>
              </a:xfrm>
              <a:custGeom>
                <a:avLst/>
                <a:gdLst/>
                <a:ahLst/>
                <a:cxnLst>
                  <a:cxn ang="0">
                    <a:pos x="9" y="6"/>
                  </a:cxn>
                  <a:cxn ang="0">
                    <a:pos x="5" y="11"/>
                  </a:cxn>
                  <a:cxn ang="0">
                    <a:pos x="23" y="7"/>
                  </a:cxn>
                  <a:cxn ang="0">
                    <a:pos x="23" y="0"/>
                  </a:cxn>
                  <a:cxn ang="0">
                    <a:pos x="5" y="4"/>
                  </a:cxn>
                  <a:cxn ang="0">
                    <a:pos x="2" y="9"/>
                  </a:cxn>
                  <a:cxn ang="0">
                    <a:pos x="5" y="4"/>
                  </a:cxn>
                  <a:cxn ang="0">
                    <a:pos x="0" y="5"/>
                  </a:cxn>
                  <a:cxn ang="0">
                    <a:pos x="2" y="9"/>
                  </a:cxn>
                  <a:cxn ang="0">
                    <a:pos x="9" y="6"/>
                  </a:cxn>
                </a:cxnLst>
                <a:rect l="0" t="0" r="r" b="b"/>
                <a:pathLst>
                  <a:path w="23" h="11">
                    <a:moveTo>
                      <a:pt x="9" y="6"/>
                    </a:moveTo>
                    <a:lnTo>
                      <a:pt x="5" y="11"/>
                    </a:lnTo>
                    <a:lnTo>
                      <a:pt x="23" y="7"/>
                    </a:lnTo>
                    <a:lnTo>
                      <a:pt x="23" y="0"/>
                    </a:lnTo>
                    <a:lnTo>
                      <a:pt x="5" y="4"/>
                    </a:lnTo>
                    <a:lnTo>
                      <a:pt x="2" y="9"/>
                    </a:lnTo>
                    <a:lnTo>
                      <a:pt x="5" y="4"/>
                    </a:lnTo>
                    <a:lnTo>
                      <a:pt x="0" y="5"/>
                    </a:lnTo>
                    <a:lnTo>
                      <a:pt x="2" y="9"/>
                    </a:lnTo>
                    <a:lnTo>
                      <a:pt x="9" y="6"/>
                    </a:lnTo>
                    <a:close/>
                  </a:path>
                </a:pathLst>
              </a:custGeom>
              <a:solidFill>
                <a:srgbClr val="000000"/>
              </a:solidFill>
              <a:ln w="9525">
                <a:noFill/>
                <a:round/>
                <a:headEnd/>
                <a:tailEnd/>
              </a:ln>
            </p:spPr>
            <p:txBody>
              <a:bodyPr/>
              <a:lstStyle/>
              <a:p>
                <a:endParaRPr lang="en-US"/>
              </a:p>
            </p:txBody>
          </p:sp>
          <p:sp>
            <p:nvSpPr>
              <p:cNvPr id="64645" name="Freeform 133"/>
              <p:cNvSpPr>
                <a:spLocks/>
              </p:cNvSpPr>
              <p:nvPr/>
            </p:nvSpPr>
            <p:spPr bwMode="auto">
              <a:xfrm>
                <a:off x="4663" y="3102"/>
                <a:ext cx="55" cy="134"/>
              </a:xfrm>
              <a:custGeom>
                <a:avLst/>
                <a:gdLst/>
                <a:ahLst/>
                <a:cxnLst>
                  <a:cxn ang="0">
                    <a:pos x="85" y="219"/>
                  </a:cxn>
                  <a:cxn ang="0">
                    <a:pos x="89" y="221"/>
                  </a:cxn>
                  <a:cxn ang="0">
                    <a:pos x="7" y="0"/>
                  </a:cxn>
                  <a:cxn ang="0">
                    <a:pos x="0" y="3"/>
                  </a:cxn>
                  <a:cxn ang="0">
                    <a:pos x="82" y="224"/>
                  </a:cxn>
                  <a:cxn ang="0">
                    <a:pos x="85" y="226"/>
                  </a:cxn>
                  <a:cxn ang="0">
                    <a:pos x="82" y="224"/>
                  </a:cxn>
                  <a:cxn ang="0">
                    <a:pos x="83" y="227"/>
                  </a:cxn>
                  <a:cxn ang="0">
                    <a:pos x="85" y="226"/>
                  </a:cxn>
                  <a:cxn ang="0">
                    <a:pos x="85" y="219"/>
                  </a:cxn>
                </a:cxnLst>
                <a:rect l="0" t="0" r="r" b="b"/>
                <a:pathLst>
                  <a:path w="89" h="227">
                    <a:moveTo>
                      <a:pt x="85" y="219"/>
                    </a:moveTo>
                    <a:lnTo>
                      <a:pt x="89" y="221"/>
                    </a:lnTo>
                    <a:lnTo>
                      <a:pt x="7" y="0"/>
                    </a:lnTo>
                    <a:lnTo>
                      <a:pt x="0" y="3"/>
                    </a:lnTo>
                    <a:lnTo>
                      <a:pt x="82" y="224"/>
                    </a:lnTo>
                    <a:lnTo>
                      <a:pt x="85" y="226"/>
                    </a:lnTo>
                    <a:lnTo>
                      <a:pt x="82" y="224"/>
                    </a:lnTo>
                    <a:lnTo>
                      <a:pt x="83" y="227"/>
                    </a:lnTo>
                    <a:lnTo>
                      <a:pt x="85" y="226"/>
                    </a:lnTo>
                    <a:lnTo>
                      <a:pt x="85" y="219"/>
                    </a:lnTo>
                    <a:close/>
                  </a:path>
                </a:pathLst>
              </a:custGeom>
              <a:solidFill>
                <a:srgbClr val="000000"/>
              </a:solidFill>
              <a:ln w="9525">
                <a:noFill/>
                <a:round/>
                <a:headEnd/>
                <a:tailEnd/>
              </a:ln>
            </p:spPr>
            <p:txBody>
              <a:bodyPr/>
              <a:lstStyle/>
              <a:p>
                <a:endParaRPr lang="en-US"/>
              </a:p>
            </p:txBody>
          </p:sp>
          <p:sp>
            <p:nvSpPr>
              <p:cNvPr id="64646" name="Freeform 134"/>
              <p:cNvSpPr>
                <a:spLocks/>
              </p:cNvSpPr>
              <p:nvPr/>
            </p:nvSpPr>
            <p:spPr bwMode="auto">
              <a:xfrm>
                <a:off x="4715" y="3228"/>
                <a:ext cx="16" cy="8"/>
              </a:xfrm>
              <a:custGeom>
                <a:avLst/>
                <a:gdLst/>
                <a:ahLst/>
                <a:cxnLst>
                  <a:cxn ang="0">
                    <a:pos x="26" y="0"/>
                  </a:cxn>
                  <a:cxn ang="0">
                    <a:pos x="26" y="0"/>
                  </a:cxn>
                  <a:cxn ang="0">
                    <a:pos x="0" y="6"/>
                  </a:cxn>
                  <a:cxn ang="0">
                    <a:pos x="0" y="13"/>
                  </a:cxn>
                  <a:cxn ang="0">
                    <a:pos x="26" y="7"/>
                  </a:cxn>
                  <a:cxn ang="0">
                    <a:pos x="26" y="7"/>
                  </a:cxn>
                  <a:cxn ang="0">
                    <a:pos x="26" y="0"/>
                  </a:cxn>
                </a:cxnLst>
                <a:rect l="0" t="0" r="r" b="b"/>
                <a:pathLst>
                  <a:path w="26" h="13">
                    <a:moveTo>
                      <a:pt x="26" y="0"/>
                    </a:moveTo>
                    <a:lnTo>
                      <a:pt x="26" y="0"/>
                    </a:lnTo>
                    <a:lnTo>
                      <a:pt x="0" y="6"/>
                    </a:lnTo>
                    <a:lnTo>
                      <a:pt x="0" y="13"/>
                    </a:lnTo>
                    <a:lnTo>
                      <a:pt x="26" y="7"/>
                    </a:lnTo>
                    <a:lnTo>
                      <a:pt x="26" y="7"/>
                    </a:lnTo>
                    <a:lnTo>
                      <a:pt x="26" y="0"/>
                    </a:lnTo>
                    <a:close/>
                  </a:path>
                </a:pathLst>
              </a:custGeom>
              <a:solidFill>
                <a:srgbClr val="000000"/>
              </a:solidFill>
              <a:ln w="9525">
                <a:noFill/>
                <a:round/>
                <a:headEnd/>
                <a:tailEnd/>
              </a:ln>
            </p:spPr>
            <p:txBody>
              <a:bodyPr/>
              <a:lstStyle/>
              <a:p>
                <a:endParaRPr lang="en-US"/>
              </a:p>
            </p:txBody>
          </p:sp>
          <p:sp>
            <p:nvSpPr>
              <p:cNvPr id="64647" name="Freeform 135"/>
              <p:cNvSpPr>
                <a:spLocks/>
              </p:cNvSpPr>
              <p:nvPr/>
            </p:nvSpPr>
            <p:spPr bwMode="auto">
              <a:xfrm>
                <a:off x="4731" y="3228"/>
                <a:ext cx="12" cy="9"/>
              </a:xfrm>
              <a:custGeom>
                <a:avLst/>
                <a:gdLst/>
                <a:ahLst/>
                <a:cxnLst>
                  <a:cxn ang="0">
                    <a:pos x="19" y="13"/>
                  </a:cxn>
                  <a:cxn ang="0">
                    <a:pos x="19" y="13"/>
                  </a:cxn>
                  <a:cxn ang="0">
                    <a:pos x="17" y="7"/>
                  </a:cxn>
                  <a:cxn ang="0">
                    <a:pos x="11" y="3"/>
                  </a:cxn>
                  <a:cxn ang="0">
                    <a:pos x="4" y="0"/>
                  </a:cxn>
                  <a:cxn ang="0">
                    <a:pos x="0" y="0"/>
                  </a:cxn>
                  <a:cxn ang="0">
                    <a:pos x="0" y="7"/>
                  </a:cxn>
                  <a:cxn ang="0">
                    <a:pos x="4" y="7"/>
                  </a:cxn>
                  <a:cxn ang="0">
                    <a:pos x="6" y="10"/>
                  </a:cxn>
                  <a:cxn ang="0">
                    <a:pos x="10" y="12"/>
                  </a:cxn>
                  <a:cxn ang="0">
                    <a:pos x="12" y="15"/>
                  </a:cxn>
                  <a:cxn ang="0">
                    <a:pos x="12" y="15"/>
                  </a:cxn>
                  <a:cxn ang="0">
                    <a:pos x="19" y="13"/>
                  </a:cxn>
                </a:cxnLst>
                <a:rect l="0" t="0" r="r" b="b"/>
                <a:pathLst>
                  <a:path w="19" h="15">
                    <a:moveTo>
                      <a:pt x="19" y="13"/>
                    </a:moveTo>
                    <a:lnTo>
                      <a:pt x="19" y="13"/>
                    </a:lnTo>
                    <a:lnTo>
                      <a:pt x="17" y="7"/>
                    </a:lnTo>
                    <a:lnTo>
                      <a:pt x="11" y="3"/>
                    </a:lnTo>
                    <a:lnTo>
                      <a:pt x="4" y="0"/>
                    </a:lnTo>
                    <a:lnTo>
                      <a:pt x="0" y="0"/>
                    </a:lnTo>
                    <a:lnTo>
                      <a:pt x="0" y="7"/>
                    </a:lnTo>
                    <a:lnTo>
                      <a:pt x="4" y="7"/>
                    </a:lnTo>
                    <a:lnTo>
                      <a:pt x="6" y="10"/>
                    </a:lnTo>
                    <a:lnTo>
                      <a:pt x="10" y="12"/>
                    </a:lnTo>
                    <a:lnTo>
                      <a:pt x="12" y="15"/>
                    </a:lnTo>
                    <a:lnTo>
                      <a:pt x="12" y="15"/>
                    </a:lnTo>
                    <a:lnTo>
                      <a:pt x="19" y="13"/>
                    </a:lnTo>
                    <a:close/>
                  </a:path>
                </a:pathLst>
              </a:custGeom>
              <a:solidFill>
                <a:srgbClr val="000000"/>
              </a:solidFill>
              <a:ln w="9525">
                <a:noFill/>
                <a:round/>
                <a:headEnd/>
                <a:tailEnd/>
              </a:ln>
            </p:spPr>
            <p:txBody>
              <a:bodyPr/>
              <a:lstStyle/>
              <a:p>
                <a:endParaRPr lang="en-US"/>
              </a:p>
            </p:txBody>
          </p:sp>
          <p:sp>
            <p:nvSpPr>
              <p:cNvPr id="64648" name="Freeform 136"/>
              <p:cNvSpPr>
                <a:spLocks/>
              </p:cNvSpPr>
              <p:nvPr/>
            </p:nvSpPr>
            <p:spPr bwMode="auto">
              <a:xfrm>
                <a:off x="4736" y="3236"/>
                <a:ext cx="8" cy="11"/>
              </a:xfrm>
              <a:custGeom>
                <a:avLst/>
                <a:gdLst/>
                <a:ahLst/>
                <a:cxnLst>
                  <a:cxn ang="0">
                    <a:pos x="0" y="19"/>
                  </a:cxn>
                  <a:cxn ang="0">
                    <a:pos x="0" y="19"/>
                  </a:cxn>
                  <a:cxn ang="0">
                    <a:pos x="6" y="16"/>
                  </a:cxn>
                  <a:cxn ang="0">
                    <a:pos x="11" y="12"/>
                  </a:cxn>
                  <a:cxn ang="0">
                    <a:pos x="13" y="6"/>
                  </a:cxn>
                  <a:cxn ang="0">
                    <a:pos x="11" y="0"/>
                  </a:cxn>
                  <a:cxn ang="0">
                    <a:pos x="4" y="2"/>
                  </a:cxn>
                  <a:cxn ang="0">
                    <a:pos x="4" y="6"/>
                  </a:cxn>
                  <a:cxn ang="0">
                    <a:pos x="4" y="7"/>
                  </a:cxn>
                  <a:cxn ang="0">
                    <a:pos x="2" y="9"/>
                  </a:cxn>
                  <a:cxn ang="0">
                    <a:pos x="0" y="12"/>
                  </a:cxn>
                  <a:cxn ang="0">
                    <a:pos x="0" y="12"/>
                  </a:cxn>
                  <a:cxn ang="0">
                    <a:pos x="0" y="19"/>
                  </a:cxn>
                </a:cxnLst>
                <a:rect l="0" t="0" r="r" b="b"/>
                <a:pathLst>
                  <a:path w="13" h="19">
                    <a:moveTo>
                      <a:pt x="0" y="19"/>
                    </a:moveTo>
                    <a:lnTo>
                      <a:pt x="0" y="19"/>
                    </a:lnTo>
                    <a:lnTo>
                      <a:pt x="6" y="16"/>
                    </a:lnTo>
                    <a:lnTo>
                      <a:pt x="11" y="12"/>
                    </a:lnTo>
                    <a:lnTo>
                      <a:pt x="13" y="6"/>
                    </a:lnTo>
                    <a:lnTo>
                      <a:pt x="11" y="0"/>
                    </a:lnTo>
                    <a:lnTo>
                      <a:pt x="4" y="2"/>
                    </a:lnTo>
                    <a:lnTo>
                      <a:pt x="4" y="6"/>
                    </a:lnTo>
                    <a:lnTo>
                      <a:pt x="4" y="7"/>
                    </a:lnTo>
                    <a:lnTo>
                      <a:pt x="2" y="9"/>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4649" name="Freeform 137"/>
              <p:cNvSpPr>
                <a:spLocks/>
              </p:cNvSpPr>
              <p:nvPr/>
            </p:nvSpPr>
            <p:spPr bwMode="auto">
              <a:xfrm>
                <a:off x="4724" y="3238"/>
                <a:ext cx="12" cy="9"/>
              </a:xfrm>
              <a:custGeom>
                <a:avLst/>
                <a:gdLst/>
                <a:ahLst/>
                <a:cxnLst>
                  <a:cxn ang="0">
                    <a:pos x="0" y="2"/>
                  </a:cxn>
                  <a:cxn ang="0">
                    <a:pos x="0" y="2"/>
                  </a:cxn>
                  <a:cxn ang="0">
                    <a:pos x="3" y="7"/>
                  </a:cxn>
                  <a:cxn ang="0">
                    <a:pos x="8" y="11"/>
                  </a:cxn>
                  <a:cxn ang="0">
                    <a:pos x="15" y="14"/>
                  </a:cxn>
                  <a:cxn ang="0">
                    <a:pos x="20" y="14"/>
                  </a:cxn>
                  <a:cxn ang="0">
                    <a:pos x="20" y="7"/>
                  </a:cxn>
                  <a:cxn ang="0">
                    <a:pos x="15" y="7"/>
                  </a:cxn>
                  <a:cxn ang="0">
                    <a:pos x="13" y="4"/>
                  </a:cxn>
                  <a:cxn ang="0">
                    <a:pos x="8" y="2"/>
                  </a:cxn>
                  <a:cxn ang="0">
                    <a:pos x="7" y="0"/>
                  </a:cxn>
                  <a:cxn ang="0">
                    <a:pos x="7" y="0"/>
                  </a:cxn>
                  <a:cxn ang="0">
                    <a:pos x="0" y="2"/>
                  </a:cxn>
                </a:cxnLst>
                <a:rect l="0" t="0" r="r" b="b"/>
                <a:pathLst>
                  <a:path w="20" h="14">
                    <a:moveTo>
                      <a:pt x="0" y="2"/>
                    </a:moveTo>
                    <a:lnTo>
                      <a:pt x="0" y="2"/>
                    </a:lnTo>
                    <a:lnTo>
                      <a:pt x="3" y="7"/>
                    </a:lnTo>
                    <a:lnTo>
                      <a:pt x="8" y="11"/>
                    </a:lnTo>
                    <a:lnTo>
                      <a:pt x="15" y="14"/>
                    </a:lnTo>
                    <a:lnTo>
                      <a:pt x="20" y="14"/>
                    </a:lnTo>
                    <a:lnTo>
                      <a:pt x="20" y="7"/>
                    </a:lnTo>
                    <a:lnTo>
                      <a:pt x="15" y="7"/>
                    </a:lnTo>
                    <a:lnTo>
                      <a:pt x="13" y="4"/>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4650" name="Freeform 138"/>
              <p:cNvSpPr>
                <a:spLocks/>
              </p:cNvSpPr>
              <p:nvPr/>
            </p:nvSpPr>
            <p:spPr bwMode="auto">
              <a:xfrm>
                <a:off x="4722" y="3228"/>
                <a:ext cx="9" cy="11"/>
              </a:xfrm>
              <a:custGeom>
                <a:avLst/>
                <a:gdLst/>
                <a:ahLst/>
                <a:cxnLst>
                  <a:cxn ang="0">
                    <a:pos x="14" y="7"/>
                  </a:cxn>
                  <a:cxn ang="0">
                    <a:pos x="11" y="0"/>
                  </a:cxn>
                  <a:cxn ang="0">
                    <a:pos x="6" y="3"/>
                  </a:cxn>
                  <a:cxn ang="0">
                    <a:pos x="2" y="8"/>
                  </a:cxn>
                  <a:cxn ang="0">
                    <a:pos x="0" y="14"/>
                  </a:cxn>
                  <a:cxn ang="0">
                    <a:pos x="1" y="20"/>
                  </a:cxn>
                  <a:cxn ang="0">
                    <a:pos x="8" y="18"/>
                  </a:cxn>
                  <a:cxn ang="0">
                    <a:pos x="7" y="14"/>
                  </a:cxn>
                  <a:cxn ang="0">
                    <a:pos x="9" y="11"/>
                  </a:cxn>
                  <a:cxn ang="0">
                    <a:pos x="10" y="10"/>
                  </a:cxn>
                  <a:cxn ang="0">
                    <a:pos x="14" y="7"/>
                  </a:cxn>
                  <a:cxn ang="0">
                    <a:pos x="11" y="0"/>
                  </a:cxn>
                  <a:cxn ang="0">
                    <a:pos x="14" y="7"/>
                  </a:cxn>
                </a:cxnLst>
                <a:rect l="0" t="0" r="r" b="b"/>
                <a:pathLst>
                  <a:path w="14" h="20">
                    <a:moveTo>
                      <a:pt x="14" y="7"/>
                    </a:moveTo>
                    <a:lnTo>
                      <a:pt x="11" y="0"/>
                    </a:lnTo>
                    <a:lnTo>
                      <a:pt x="6" y="3"/>
                    </a:lnTo>
                    <a:lnTo>
                      <a:pt x="2" y="8"/>
                    </a:lnTo>
                    <a:lnTo>
                      <a:pt x="0" y="14"/>
                    </a:lnTo>
                    <a:lnTo>
                      <a:pt x="1" y="20"/>
                    </a:lnTo>
                    <a:lnTo>
                      <a:pt x="8" y="18"/>
                    </a:lnTo>
                    <a:lnTo>
                      <a:pt x="7" y="14"/>
                    </a:lnTo>
                    <a:lnTo>
                      <a:pt x="9" y="11"/>
                    </a:lnTo>
                    <a:lnTo>
                      <a:pt x="10" y="10"/>
                    </a:lnTo>
                    <a:lnTo>
                      <a:pt x="14" y="7"/>
                    </a:lnTo>
                    <a:lnTo>
                      <a:pt x="11" y="0"/>
                    </a:lnTo>
                    <a:lnTo>
                      <a:pt x="14" y="7"/>
                    </a:lnTo>
                    <a:close/>
                  </a:path>
                </a:pathLst>
              </a:custGeom>
              <a:solidFill>
                <a:srgbClr val="000000"/>
              </a:solidFill>
              <a:ln w="9525">
                <a:noFill/>
                <a:round/>
                <a:headEnd/>
                <a:tailEnd/>
              </a:ln>
            </p:spPr>
            <p:txBody>
              <a:bodyPr/>
              <a:lstStyle/>
              <a:p>
                <a:endParaRPr lang="en-US"/>
              </a:p>
            </p:txBody>
          </p:sp>
          <p:sp>
            <p:nvSpPr>
              <p:cNvPr id="64651" name="Freeform 139"/>
              <p:cNvSpPr>
                <a:spLocks/>
              </p:cNvSpPr>
              <p:nvPr/>
            </p:nvSpPr>
            <p:spPr bwMode="auto">
              <a:xfrm>
                <a:off x="4712" y="3228"/>
                <a:ext cx="19" cy="8"/>
              </a:xfrm>
              <a:custGeom>
                <a:avLst/>
                <a:gdLst/>
                <a:ahLst/>
                <a:cxnLst>
                  <a:cxn ang="0">
                    <a:pos x="10" y="8"/>
                  </a:cxn>
                  <a:cxn ang="0">
                    <a:pos x="6" y="13"/>
                  </a:cxn>
                  <a:cxn ang="0">
                    <a:pos x="10" y="12"/>
                  </a:cxn>
                  <a:cxn ang="0">
                    <a:pos x="18" y="11"/>
                  </a:cxn>
                  <a:cxn ang="0">
                    <a:pos x="26" y="8"/>
                  </a:cxn>
                  <a:cxn ang="0">
                    <a:pos x="33" y="7"/>
                  </a:cxn>
                  <a:cxn ang="0">
                    <a:pos x="30" y="0"/>
                  </a:cxn>
                  <a:cxn ang="0">
                    <a:pos x="26" y="2"/>
                  </a:cxn>
                  <a:cxn ang="0">
                    <a:pos x="18" y="4"/>
                  </a:cxn>
                  <a:cxn ang="0">
                    <a:pos x="10" y="5"/>
                  </a:cxn>
                  <a:cxn ang="0">
                    <a:pos x="6" y="6"/>
                  </a:cxn>
                  <a:cxn ang="0">
                    <a:pos x="3" y="11"/>
                  </a:cxn>
                  <a:cxn ang="0">
                    <a:pos x="6" y="6"/>
                  </a:cxn>
                  <a:cxn ang="0">
                    <a:pos x="0" y="7"/>
                  </a:cxn>
                  <a:cxn ang="0">
                    <a:pos x="3" y="11"/>
                  </a:cxn>
                  <a:cxn ang="0">
                    <a:pos x="10" y="8"/>
                  </a:cxn>
                </a:cxnLst>
                <a:rect l="0" t="0" r="r" b="b"/>
                <a:pathLst>
                  <a:path w="33" h="13">
                    <a:moveTo>
                      <a:pt x="10" y="8"/>
                    </a:moveTo>
                    <a:lnTo>
                      <a:pt x="6" y="13"/>
                    </a:lnTo>
                    <a:lnTo>
                      <a:pt x="10" y="12"/>
                    </a:lnTo>
                    <a:lnTo>
                      <a:pt x="18" y="11"/>
                    </a:lnTo>
                    <a:lnTo>
                      <a:pt x="26" y="8"/>
                    </a:lnTo>
                    <a:lnTo>
                      <a:pt x="33" y="7"/>
                    </a:lnTo>
                    <a:lnTo>
                      <a:pt x="30" y="0"/>
                    </a:lnTo>
                    <a:lnTo>
                      <a:pt x="26" y="2"/>
                    </a:lnTo>
                    <a:lnTo>
                      <a:pt x="18" y="4"/>
                    </a:lnTo>
                    <a:lnTo>
                      <a:pt x="10" y="5"/>
                    </a:lnTo>
                    <a:lnTo>
                      <a:pt x="6" y="6"/>
                    </a:lnTo>
                    <a:lnTo>
                      <a:pt x="3" y="11"/>
                    </a:lnTo>
                    <a:lnTo>
                      <a:pt x="6" y="6"/>
                    </a:lnTo>
                    <a:lnTo>
                      <a:pt x="0" y="7"/>
                    </a:lnTo>
                    <a:lnTo>
                      <a:pt x="3" y="11"/>
                    </a:lnTo>
                    <a:lnTo>
                      <a:pt x="10" y="8"/>
                    </a:lnTo>
                    <a:close/>
                  </a:path>
                </a:pathLst>
              </a:custGeom>
              <a:solidFill>
                <a:srgbClr val="000000"/>
              </a:solidFill>
              <a:ln w="9525">
                <a:noFill/>
                <a:round/>
                <a:headEnd/>
                <a:tailEnd/>
              </a:ln>
            </p:spPr>
            <p:txBody>
              <a:bodyPr/>
              <a:lstStyle/>
              <a:p>
                <a:endParaRPr lang="en-US"/>
              </a:p>
            </p:txBody>
          </p:sp>
          <p:sp>
            <p:nvSpPr>
              <p:cNvPr id="64652" name="Freeform 140"/>
              <p:cNvSpPr>
                <a:spLocks/>
              </p:cNvSpPr>
              <p:nvPr/>
            </p:nvSpPr>
            <p:spPr bwMode="auto">
              <a:xfrm>
                <a:off x="4713" y="3232"/>
                <a:ext cx="23" cy="55"/>
              </a:xfrm>
              <a:custGeom>
                <a:avLst/>
                <a:gdLst/>
                <a:ahLst/>
                <a:cxnLst>
                  <a:cxn ang="0">
                    <a:pos x="34" y="83"/>
                  </a:cxn>
                  <a:cxn ang="0">
                    <a:pos x="38" y="86"/>
                  </a:cxn>
                  <a:cxn ang="0">
                    <a:pos x="7" y="0"/>
                  </a:cxn>
                  <a:cxn ang="0">
                    <a:pos x="0" y="3"/>
                  </a:cxn>
                  <a:cxn ang="0">
                    <a:pos x="31" y="88"/>
                  </a:cxn>
                  <a:cxn ang="0">
                    <a:pos x="34" y="90"/>
                  </a:cxn>
                  <a:cxn ang="0">
                    <a:pos x="31" y="88"/>
                  </a:cxn>
                  <a:cxn ang="0">
                    <a:pos x="32" y="91"/>
                  </a:cxn>
                  <a:cxn ang="0">
                    <a:pos x="34" y="90"/>
                  </a:cxn>
                  <a:cxn ang="0">
                    <a:pos x="34" y="83"/>
                  </a:cxn>
                </a:cxnLst>
                <a:rect l="0" t="0" r="r" b="b"/>
                <a:pathLst>
                  <a:path w="38" h="91">
                    <a:moveTo>
                      <a:pt x="34" y="83"/>
                    </a:moveTo>
                    <a:lnTo>
                      <a:pt x="38" y="86"/>
                    </a:lnTo>
                    <a:lnTo>
                      <a:pt x="7" y="0"/>
                    </a:lnTo>
                    <a:lnTo>
                      <a:pt x="0" y="3"/>
                    </a:lnTo>
                    <a:lnTo>
                      <a:pt x="31" y="88"/>
                    </a:lnTo>
                    <a:lnTo>
                      <a:pt x="34" y="90"/>
                    </a:lnTo>
                    <a:lnTo>
                      <a:pt x="31" y="88"/>
                    </a:lnTo>
                    <a:lnTo>
                      <a:pt x="32" y="91"/>
                    </a:lnTo>
                    <a:lnTo>
                      <a:pt x="34" y="90"/>
                    </a:lnTo>
                    <a:lnTo>
                      <a:pt x="34" y="83"/>
                    </a:lnTo>
                    <a:close/>
                  </a:path>
                </a:pathLst>
              </a:custGeom>
              <a:solidFill>
                <a:srgbClr val="000000"/>
              </a:solidFill>
              <a:ln w="9525">
                <a:noFill/>
                <a:round/>
                <a:headEnd/>
                <a:tailEnd/>
              </a:ln>
            </p:spPr>
            <p:txBody>
              <a:bodyPr/>
              <a:lstStyle/>
              <a:p>
                <a:endParaRPr lang="en-US"/>
              </a:p>
            </p:txBody>
          </p:sp>
          <p:sp>
            <p:nvSpPr>
              <p:cNvPr id="64653" name="Freeform 141"/>
              <p:cNvSpPr>
                <a:spLocks/>
              </p:cNvSpPr>
              <p:nvPr/>
            </p:nvSpPr>
            <p:spPr bwMode="auto">
              <a:xfrm>
                <a:off x="4735" y="3223"/>
                <a:ext cx="312" cy="63"/>
              </a:xfrm>
              <a:custGeom>
                <a:avLst/>
                <a:gdLst/>
                <a:ahLst/>
                <a:cxnLst>
                  <a:cxn ang="0">
                    <a:pos x="507" y="5"/>
                  </a:cxn>
                  <a:cxn ang="0">
                    <a:pos x="511" y="0"/>
                  </a:cxn>
                  <a:cxn ang="0">
                    <a:pos x="0" y="100"/>
                  </a:cxn>
                  <a:cxn ang="0">
                    <a:pos x="0" y="107"/>
                  </a:cxn>
                  <a:cxn ang="0">
                    <a:pos x="511" y="7"/>
                  </a:cxn>
                  <a:cxn ang="0">
                    <a:pos x="514" y="2"/>
                  </a:cxn>
                  <a:cxn ang="0">
                    <a:pos x="511" y="7"/>
                  </a:cxn>
                  <a:cxn ang="0">
                    <a:pos x="516" y="7"/>
                  </a:cxn>
                  <a:cxn ang="0">
                    <a:pos x="514" y="2"/>
                  </a:cxn>
                  <a:cxn ang="0">
                    <a:pos x="507" y="5"/>
                  </a:cxn>
                </a:cxnLst>
                <a:rect l="0" t="0" r="r" b="b"/>
                <a:pathLst>
                  <a:path w="516" h="107">
                    <a:moveTo>
                      <a:pt x="507" y="5"/>
                    </a:moveTo>
                    <a:lnTo>
                      <a:pt x="511" y="0"/>
                    </a:lnTo>
                    <a:lnTo>
                      <a:pt x="0" y="100"/>
                    </a:lnTo>
                    <a:lnTo>
                      <a:pt x="0" y="107"/>
                    </a:lnTo>
                    <a:lnTo>
                      <a:pt x="511" y="7"/>
                    </a:lnTo>
                    <a:lnTo>
                      <a:pt x="514" y="2"/>
                    </a:lnTo>
                    <a:lnTo>
                      <a:pt x="511" y="7"/>
                    </a:lnTo>
                    <a:lnTo>
                      <a:pt x="516" y="7"/>
                    </a:lnTo>
                    <a:lnTo>
                      <a:pt x="514" y="2"/>
                    </a:lnTo>
                    <a:lnTo>
                      <a:pt x="507" y="5"/>
                    </a:lnTo>
                    <a:close/>
                  </a:path>
                </a:pathLst>
              </a:custGeom>
              <a:solidFill>
                <a:srgbClr val="000000"/>
              </a:solidFill>
              <a:ln w="9525">
                <a:noFill/>
                <a:round/>
                <a:headEnd/>
                <a:tailEnd/>
              </a:ln>
            </p:spPr>
            <p:txBody>
              <a:bodyPr/>
              <a:lstStyle/>
              <a:p>
                <a:endParaRPr lang="en-US"/>
              </a:p>
            </p:txBody>
          </p:sp>
          <p:sp>
            <p:nvSpPr>
              <p:cNvPr id="64654" name="Freeform 142"/>
              <p:cNvSpPr>
                <a:spLocks/>
              </p:cNvSpPr>
              <p:nvPr/>
            </p:nvSpPr>
            <p:spPr bwMode="auto">
              <a:xfrm>
                <a:off x="4900" y="2849"/>
                <a:ext cx="144" cy="376"/>
              </a:xfrm>
              <a:custGeom>
                <a:avLst/>
                <a:gdLst/>
                <a:ahLst/>
                <a:cxnLst>
                  <a:cxn ang="0">
                    <a:pos x="3" y="8"/>
                  </a:cxn>
                  <a:cxn ang="0">
                    <a:pos x="0" y="6"/>
                  </a:cxn>
                  <a:cxn ang="0">
                    <a:pos x="231" y="635"/>
                  </a:cxn>
                  <a:cxn ang="0">
                    <a:pos x="238" y="632"/>
                  </a:cxn>
                  <a:cxn ang="0">
                    <a:pos x="6" y="3"/>
                  </a:cxn>
                  <a:cxn ang="0">
                    <a:pos x="3" y="1"/>
                  </a:cxn>
                  <a:cxn ang="0">
                    <a:pos x="6" y="3"/>
                  </a:cxn>
                  <a:cxn ang="0">
                    <a:pos x="5" y="0"/>
                  </a:cxn>
                  <a:cxn ang="0">
                    <a:pos x="3" y="1"/>
                  </a:cxn>
                  <a:cxn ang="0">
                    <a:pos x="3" y="8"/>
                  </a:cxn>
                </a:cxnLst>
                <a:rect l="0" t="0" r="r" b="b"/>
                <a:pathLst>
                  <a:path w="238" h="635">
                    <a:moveTo>
                      <a:pt x="3" y="8"/>
                    </a:moveTo>
                    <a:lnTo>
                      <a:pt x="0" y="6"/>
                    </a:lnTo>
                    <a:lnTo>
                      <a:pt x="231" y="635"/>
                    </a:lnTo>
                    <a:lnTo>
                      <a:pt x="238" y="632"/>
                    </a:lnTo>
                    <a:lnTo>
                      <a:pt x="6" y="3"/>
                    </a:lnTo>
                    <a:lnTo>
                      <a:pt x="3" y="1"/>
                    </a:lnTo>
                    <a:lnTo>
                      <a:pt x="6" y="3"/>
                    </a:lnTo>
                    <a:lnTo>
                      <a:pt x="5" y="0"/>
                    </a:lnTo>
                    <a:lnTo>
                      <a:pt x="3" y="1"/>
                    </a:lnTo>
                    <a:lnTo>
                      <a:pt x="3" y="8"/>
                    </a:lnTo>
                    <a:close/>
                  </a:path>
                </a:pathLst>
              </a:custGeom>
              <a:solidFill>
                <a:srgbClr val="000000"/>
              </a:solidFill>
              <a:ln w="9525">
                <a:noFill/>
                <a:round/>
                <a:headEnd/>
                <a:tailEnd/>
              </a:ln>
            </p:spPr>
            <p:txBody>
              <a:bodyPr/>
              <a:lstStyle/>
              <a:p>
                <a:endParaRPr lang="en-US"/>
              </a:p>
            </p:txBody>
          </p:sp>
          <p:sp>
            <p:nvSpPr>
              <p:cNvPr id="64655" name="Freeform 143"/>
              <p:cNvSpPr>
                <a:spLocks/>
              </p:cNvSpPr>
              <p:nvPr/>
            </p:nvSpPr>
            <p:spPr bwMode="auto">
              <a:xfrm>
                <a:off x="4591" y="2851"/>
                <a:ext cx="312" cy="63"/>
              </a:xfrm>
              <a:custGeom>
                <a:avLst/>
                <a:gdLst/>
                <a:ahLst/>
                <a:cxnLst>
                  <a:cxn ang="0">
                    <a:pos x="9" y="104"/>
                  </a:cxn>
                  <a:cxn ang="0">
                    <a:pos x="6" y="108"/>
                  </a:cxn>
                  <a:cxn ang="0">
                    <a:pos x="516" y="7"/>
                  </a:cxn>
                  <a:cxn ang="0">
                    <a:pos x="516" y="0"/>
                  </a:cxn>
                  <a:cxn ang="0">
                    <a:pos x="6" y="101"/>
                  </a:cxn>
                  <a:cxn ang="0">
                    <a:pos x="2" y="106"/>
                  </a:cxn>
                  <a:cxn ang="0">
                    <a:pos x="6" y="101"/>
                  </a:cxn>
                  <a:cxn ang="0">
                    <a:pos x="0" y="101"/>
                  </a:cxn>
                  <a:cxn ang="0">
                    <a:pos x="2" y="106"/>
                  </a:cxn>
                  <a:cxn ang="0">
                    <a:pos x="9" y="104"/>
                  </a:cxn>
                </a:cxnLst>
                <a:rect l="0" t="0" r="r" b="b"/>
                <a:pathLst>
                  <a:path w="516" h="108">
                    <a:moveTo>
                      <a:pt x="9" y="104"/>
                    </a:moveTo>
                    <a:lnTo>
                      <a:pt x="6" y="108"/>
                    </a:lnTo>
                    <a:lnTo>
                      <a:pt x="516" y="7"/>
                    </a:lnTo>
                    <a:lnTo>
                      <a:pt x="516" y="0"/>
                    </a:lnTo>
                    <a:lnTo>
                      <a:pt x="6" y="101"/>
                    </a:lnTo>
                    <a:lnTo>
                      <a:pt x="2" y="106"/>
                    </a:lnTo>
                    <a:lnTo>
                      <a:pt x="6" y="101"/>
                    </a:lnTo>
                    <a:lnTo>
                      <a:pt x="0" y="101"/>
                    </a:lnTo>
                    <a:lnTo>
                      <a:pt x="2" y="106"/>
                    </a:lnTo>
                    <a:lnTo>
                      <a:pt x="9" y="104"/>
                    </a:lnTo>
                    <a:close/>
                  </a:path>
                </a:pathLst>
              </a:custGeom>
              <a:solidFill>
                <a:srgbClr val="000000"/>
              </a:solidFill>
              <a:ln w="9525">
                <a:noFill/>
                <a:round/>
                <a:headEnd/>
                <a:tailEnd/>
              </a:ln>
            </p:spPr>
            <p:txBody>
              <a:bodyPr/>
              <a:lstStyle/>
              <a:p>
                <a:endParaRPr lang="en-US"/>
              </a:p>
            </p:txBody>
          </p:sp>
          <p:sp>
            <p:nvSpPr>
              <p:cNvPr id="64656" name="Freeform 144"/>
              <p:cNvSpPr>
                <a:spLocks/>
              </p:cNvSpPr>
              <p:nvPr/>
            </p:nvSpPr>
            <p:spPr bwMode="auto">
              <a:xfrm>
                <a:off x="4592" y="2912"/>
                <a:ext cx="20" cy="45"/>
              </a:xfrm>
              <a:custGeom>
                <a:avLst/>
                <a:gdLst/>
                <a:ahLst/>
                <a:cxnLst>
                  <a:cxn ang="0">
                    <a:pos x="30" y="69"/>
                  </a:cxn>
                  <a:cxn ang="0">
                    <a:pos x="34" y="71"/>
                  </a:cxn>
                  <a:cxn ang="0">
                    <a:pos x="7" y="0"/>
                  </a:cxn>
                  <a:cxn ang="0">
                    <a:pos x="0" y="2"/>
                  </a:cxn>
                  <a:cxn ang="0">
                    <a:pos x="27" y="74"/>
                  </a:cxn>
                  <a:cxn ang="0">
                    <a:pos x="30" y="76"/>
                  </a:cxn>
                  <a:cxn ang="0">
                    <a:pos x="27" y="74"/>
                  </a:cxn>
                  <a:cxn ang="0">
                    <a:pos x="28" y="77"/>
                  </a:cxn>
                  <a:cxn ang="0">
                    <a:pos x="30" y="76"/>
                  </a:cxn>
                  <a:cxn ang="0">
                    <a:pos x="30" y="69"/>
                  </a:cxn>
                </a:cxnLst>
                <a:rect l="0" t="0" r="r" b="b"/>
                <a:pathLst>
                  <a:path w="34" h="77">
                    <a:moveTo>
                      <a:pt x="30" y="69"/>
                    </a:moveTo>
                    <a:lnTo>
                      <a:pt x="34" y="71"/>
                    </a:lnTo>
                    <a:lnTo>
                      <a:pt x="7" y="0"/>
                    </a:lnTo>
                    <a:lnTo>
                      <a:pt x="0" y="2"/>
                    </a:lnTo>
                    <a:lnTo>
                      <a:pt x="27" y="74"/>
                    </a:lnTo>
                    <a:lnTo>
                      <a:pt x="30" y="76"/>
                    </a:lnTo>
                    <a:lnTo>
                      <a:pt x="27" y="74"/>
                    </a:lnTo>
                    <a:lnTo>
                      <a:pt x="28" y="77"/>
                    </a:lnTo>
                    <a:lnTo>
                      <a:pt x="30" y="76"/>
                    </a:lnTo>
                    <a:lnTo>
                      <a:pt x="30" y="69"/>
                    </a:lnTo>
                    <a:close/>
                  </a:path>
                </a:pathLst>
              </a:custGeom>
              <a:solidFill>
                <a:srgbClr val="000000"/>
              </a:solidFill>
              <a:ln w="9525">
                <a:noFill/>
                <a:round/>
                <a:headEnd/>
                <a:tailEnd/>
              </a:ln>
            </p:spPr>
            <p:txBody>
              <a:bodyPr/>
              <a:lstStyle/>
              <a:p>
                <a:endParaRPr lang="en-US"/>
              </a:p>
            </p:txBody>
          </p:sp>
          <p:sp>
            <p:nvSpPr>
              <p:cNvPr id="64657" name="Freeform 145"/>
              <p:cNvSpPr>
                <a:spLocks/>
              </p:cNvSpPr>
              <p:nvPr/>
            </p:nvSpPr>
            <p:spPr bwMode="auto">
              <a:xfrm>
                <a:off x="4610" y="2951"/>
                <a:ext cx="11" cy="6"/>
              </a:xfrm>
              <a:custGeom>
                <a:avLst/>
                <a:gdLst/>
                <a:ahLst/>
                <a:cxnLst>
                  <a:cxn ang="0">
                    <a:pos x="11" y="4"/>
                  </a:cxn>
                  <a:cxn ang="0">
                    <a:pos x="13" y="0"/>
                  </a:cxn>
                  <a:cxn ang="0">
                    <a:pos x="9" y="2"/>
                  </a:cxn>
                  <a:cxn ang="0">
                    <a:pos x="5" y="3"/>
                  </a:cxn>
                  <a:cxn ang="0">
                    <a:pos x="3" y="4"/>
                  </a:cxn>
                  <a:cxn ang="0">
                    <a:pos x="0" y="4"/>
                  </a:cxn>
                  <a:cxn ang="0">
                    <a:pos x="0" y="11"/>
                  </a:cxn>
                  <a:cxn ang="0">
                    <a:pos x="3" y="11"/>
                  </a:cxn>
                  <a:cxn ang="0">
                    <a:pos x="7" y="10"/>
                  </a:cxn>
                  <a:cxn ang="0">
                    <a:pos x="12" y="9"/>
                  </a:cxn>
                  <a:cxn ang="0">
                    <a:pos x="15" y="7"/>
                  </a:cxn>
                  <a:cxn ang="0">
                    <a:pos x="18" y="4"/>
                  </a:cxn>
                  <a:cxn ang="0">
                    <a:pos x="15" y="7"/>
                  </a:cxn>
                  <a:cxn ang="0">
                    <a:pos x="19" y="6"/>
                  </a:cxn>
                  <a:cxn ang="0">
                    <a:pos x="18" y="4"/>
                  </a:cxn>
                  <a:cxn ang="0">
                    <a:pos x="11" y="4"/>
                  </a:cxn>
                </a:cxnLst>
                <a:rect l="0" t="0" r="r" b="b"/>
                <a:pathLst>
                  <a:path w="19" h="11">
                    <a:moveTo>
                      <a:pt x="11" y="4"/>
                    </a:moveTo>
                    <a:lnTo>
                      <a:pt x="13" y="0"/>
                    </a:lnTo>
                    <a:lnTo>
                      <a:pt x="9" y="2"/>
                    </a:lnTo>
                    <a:lnTo>
                      <a:pt x="5" y="3"/>
                    </a:lnTo>
                    <a:lnTo>
                      <a:pt x="3" y="4"/>
                    </a:lnTo>
                    <a:lnTo>
                      <a:pt x="0" y="4"/>
                    </a:lnTo>
                    <a:lnTo>
                      <a:pt x="0" y="11"/>
                    </a:lnTo>
                    <a:lnTo>
                      <a:pt x="3" y="11"/>
                    </a:lnTo>
                    <a:lnTo>
                      <a:pt x="7" y="10"/>
                    </a:lnTo>
                    <a:lnTo>
                      <a:pt x="12" y="9"/>
                    </a:lnTo>
                    <a:lnTo>
                      <a:pt x="15" y="7"/>
                    </a:lnTo>
                    <a:lnTo>
                      <a:pt x="18" y="4"/>
                    </a:lnTo>
                    <a:lnTo>
                      <a:pt x="15" y="7"/>
                    </a:lnTo>
                    <a:lnTo>
                      <a:pt x="19" y="6"/>
                    </a:lnTo>
                    <a:lnTo>
                      <a:pt x="18" y="4"/>
                    </a:lnTo>
                    <a:lnTo>
                      <a:pt x="11" y="4"/>
                    </a:lnTo>
                    <a:close/>
                  </a:path>
                </a:pathLst>
              </a:custGeom>
              <a:solidFill>
                <a:srgbClr val="000000"/>
              </a:solidFill>
              <a:ln w="9525">
                <a:noFill/>
                <a:round/>
                <a:headEnd/>
                <a:tailEnd/>
              </a:ln>
            </p:spPr>
            <p:txBody>
              <a:bodyPr/>
              <a:lstStyle/>
              <a:p>
                <a:endParaRPr lang="en-US"/>
              </a:p>
            </p:txBody>
          </p:sp>
          <p:sp>
            <p:nvSpPr>
              <p:cNvPr id="64658" name="Freeform 146"/>
              <p:cNvSpPr>
                <a:spLocks/>
              </p:cNvSpPr>
              <p:nvPr/>
            </p:nvSpPr>
            <p:spPr bwMode="auto">
              <a:xfrm>
                <a:off x="4616" y="2944"/>
                <a:ext cx="8" cy="8"/>
              </a:xfrm>
              <a:custGeom>
                <a:avLst/>
                <a:gdLst/>
                <a:ahLst/>
                <a:cxnLst>
                  <a:cxn ang="0">
                    <a:pos x="10" y="0"/>
                  </a:cxn>
                  <a:cxn ang="0">
                    <a:pos x="11" y="0"/>
                  </a:cxn>
                  <a:cxn ang="0">
                    <a:pos x="5" y="1"/>
                  </a:cxn>
                  <a:cxn ang="0">
                    <a:pos x="1" y="5"/>
                  </a:cxn>
                  <a:cxn ang="0">
                    <a:pos x="0" y="10"/>
                  </a:cxn>
                  <a:cxn ang="0">
                    <a:pos x="0" y="15"/>
                  </a:cxn>
                  <a:cxn ang="0">
                    <a:pos x="7" y="15"/>
                  </a:cxn>
                  <a:cxn ang="0">
                    <a:pos x="7" y="10"/>
                  </a:cxn>
                  <a:cxn ang="0">
                    <a:pos x="8" y="9"/>
                  </a:cxn>
                  <a:cxn ang="0">
                    <a:pos x="8" y="8"/>
                  </a:cxn>
                  <a:cxn ang="0">
                    <a:pos x="11" y="7"/>
                  </a:cxn>
                  <a:cxn ang="0">
                    <a:pos x="12" y="7"/>
                  </a:cxn>
                  <a:cxn ang="0">
                    <a:pos x="10" y="0"/>
                  </a:cxn>
                </a:cxnLst>
                <a:rect l="0" t="0" r="r" b="b"/>
                <a:pathLst>
                  <a:path w="12" h="15">
                    <a:moveTo>
                      <a:pt x="10" y="0"/>
                    </a:moveTo>
                    <a:lnTo>
                      <a:pt x="11" y="0"/>
                    </a:lnTo>
                    <a:lnTo>
                      <a:pt x="5" y="1"/>
                    </a:lnTo>
                    <a:lnTo>
                      <a:pt x="1" y="5"/>
                    </a:lnTo>
                    <a:lnTo>
                      <a:pt x="0" y="10"/>
                    </a:lnTo>
                    <a:lnTo>
                      <a:pt x="0" y="15"/>
                    </a:lnTo>
                    <a:lnTo>
                      <a:pt x="7" y="15"/>
                    </a:lnTo>
                    <a:lnTo>
                      <a:pt x="7" y="10"/>
                    </a:lnTo>
                    <a:lnTo>
                      <a:pt x="8" y="9"/>
                    </a:lnTo>
                    <a:lnTo>
                      <a:pt x="8" y="8"/>
                    </a:lnTo>
                    <a:lnTo>
                      <a:pt x="11" y="7"/>
                    </a:lnTo>
                    <a:lnTo>
                      <a:pt x="12" y="7"/>
                    </a:lnTo>
                    <a:lnTo>
                      <a:pt x="10" y="0"/>
                    </a:lnTo>
                    <a:close/>
                  </a:path>
                </a:pathLst>
              </a:custGeom>
              <a:solidFill>
                <a:srgbClr val="000000"/>
              </a:solidFill>
              <a:ln w="9525">
                <a:noFill/>
                <a:round/>
                <a:headEnd/>
                <a:tailEnd/>
              </a:ln>
            </p:spPr>
            <p:txBody>
              <a:bodyPr/>
              <a:lstStyle/>
              <a:p>
                <a:endParaRPr lang="en-US"/>
              </a:p>
            </p:txBody>
          </p:sp>
          <p:sp>
            <p:nvSpPr>
              <p:cNvPr id="64659" name="Freeform 147"/>
              <p:cNvSpPr>
                <a:spLocks/>
              </p:cNvSpPr>
              <p:nvPr/>
            </p:nvSpPr>
            <p:spPr bwMode="auto">
              <a:xfrm>
                <a:off x="4622" y="2944"/>
                <a:ext cx="13" cy="8"/>
              </a:xfrm>
              <a:custGeom>
                <a:avLst/>
                <a:gdLst/>
                <a:ahLst/>
                <a:cxnLst>
                  <a:cxn ang="0">
                    <a:pos x="21" y="11"/>
                  </a:cxn>
                  <a:cxn ang="0">
                    <a:pos x="21" y="11"/>
                  </a:cxn>
                  <a:cxn ang="0">
                    <a:pos x="18" y="6"/>
                  </a:cxn>
                  <a:cxn ang="0">
                    <a:pos x="11" y="1"/>
                  </a:cxn>
                  <a:cxn ang="0">
                    <a:pos x="6" y="0"/>
                  </a:cxn>
                  <a:cxn ang="0">
                    <a:pos x="0" y="0"/>
                  </a:cxn>
                  <a:cxn ang="0">
                    <a:pos x="2" y="7"/>
                  </a:cxn>
                  <a:cxn ang="0">
                    <a:pos x="6" y="7"/>
                  </a:cxn>
                  <a:cxn ang="0">
                    <a:pos x="9" y="8"/>
                  </a:cxn>
                  <a:cxn ang="0">
                    <a:pos x="11" y="10"/>
                  </a:cxn>
                  <a:cxn ang="0">
                    <a:pos x="14" y="14"/>
                  </a:cxn>
                  <a:cxn ang="0">
                    <a:pos x="14" y="14"/>
                  </a:cxn>
                  <a:cxn ang="0">
                    <a:pos x="21" y="11"/>
                  </a:cxn>
                </a:cxnLst>
                <a:rect l="0" t="0" r="r" b="b"/>
                <a:pathLst>
                  <a:path w="21" h="14">
                    <a:moveTo>
                      <a:pt x="21" y="11"/>
                    </a:moveTo>
                    <a:lnTo>
                      <a:pt x="21" y="11"/>
                    </a:lnTo>
                    <a:lnTo>
                      <a:pt x="18" y="6"/>
                    </a:lnTo>
                    <a:lnTo>
                      <a:pt x="11" y="1"/>
                    </a:lnTo>
                    <a:lnTo>
                      <a:pt x="6" y="0"/>
                    </a:lnTo>
                    <a:lnTo>
                      <a:pt x="0" y="0"/>
                    </a:lnTo>
                    <a:lnTo>
                      <a:pt x="2" y="7"/>
                    </a:lnTo>
                    <a:lnTo>
                      <a:pt x="6" y="7"/>
                    </a:lnTo>
                    <a:lnTo>
                      <a:pt x="9" y="8"/>
                    </a:lnTo>
                    <a:lnTo>
                      <a:pt x="11" y="10"/>
                    </a:lnTo>
                    <a:lnTo>
                      <a:pt x="14" y="14"/>
                    </a:lnTo>
                    <a:lnTo>
                      <a:pt x="14" y="14"/>
                    </a:lnTo>
                    <a:lnTo>
                      <a:pt x="21" y="11"/>
                    </a:lnTo>
                    <a:close/>
                  </a:path>
                </a:pathLst>
              </a:custGeom>
              <a:solidFill>
                <a:srgbClr val="000000"/>
              </a:solidFill>
              <a:ln w="9525">
                <a:noFill/>
                <a:round/>
                <a:headEnd/>
                <a:tailEnd/>
              </a:ln>
            </p:spPr>
            <p:txBody>
              <a:bodyPr/>
              <a:lstStyle/>
              <a:p>
                <a:endParaRPr lang="en-US"/>
              </a:p>
            </p:txBody>
          </p:sp>
          <p:sp>
            <p:nvSpPr>
              <p:cNvPr id="64660" name="Freeform 148"/>
              <p:cNvSpPr>
                <a:spLocks/>
              </p:cNvSpPr>
              <p:nvPr/>
            </p:nvSpPr>
            <p:spPr bwMode="auto">
              <a:xfrm>
                <a:off x="4628" y="2951"/>
                <a:ext cx="9" cy="11"/>
              </a:xfrm>
              <a:custGeom>
                <a:avLst/>
                <a:gdLst/>
                <a:ahLst/>
                <a:cxnLst>
                  <a:cxn ang="0">
                    <a:pos x="0" y="19"/>
                  </a:cxn>
                  <a:cxn ang="0">
                    <a:pos x="0" y="19"/>
                  </a:cxn>
                  <a:cxn ang="0">
                    <a:pos x="7" y="17"/>
                  </a:cxn>
                  <a:cxn ang="0">
                    <a:pos x="12" y="12"/>
                  </a:cxn>
                  <a:cxn ang="0">
                    <a:pos x="14" y="6"/>
                  </a:cxn>
                  <a:cxn ang="0">
                    <a:pos x="12" y="0"/>
                  </a:cxn>
                  <a:cxn ang="0">
                    <a:pos x="5" y="3"/>
                  </a:cxn>
                  <a:cxn ang="0">
                    <a:pos x="5" y="6"/>
                  </a:cxn>
                  <a:cxn ang="0">
                    <a:pos x="5" y="7"/>
                  </a:cxn>
                  <a:cxn ang="0">
                    <a:pos x="2" y="10"/>
                  </a:cxn>
                  <a:cxn ang="0">
                    <a:pos x="0" y="12"/>
                  </a:cxn>
                  <a:cxn ang="0">
                    <a:pos x="0" y="12"/>
                  </a:cxn>
                  <a:cxn ang="0">
                    <a:pos x="0" y="19"/>
                  </a:cxn>
                </a:cxnLst>
                <a:rect l="0" t="0" r="r" b="b"/>
                <a:pathLst>
                  <a:path w="14" h="19">
                    <a:moveTo>
                      <a:pt x="0" y="19"/>
                    </a:moveTo>
                    <a:lnTo>
                      <a:pt x="0" y="19"/>
                    </a:lnTo>
                    <a:lnTo>
                      <a:pt x="7" y="17"/>
                    </a:lnTo>
                    <a:lnTo>
                      <a:pt x="12" y="12"/>
                    </a:lnTo>
                    <a:lnTo>
                      <a:pt x="14" y="6"/>
                    </a:lnTo>
                    <a:lnTo>
                      <a:pt x="12" y="0"/>
                    </a:lnTo>
                    <a:lnTo>
                      <a:pt x="5" y="3"/>
                    </a:lnTo>
                    <a:lnTo>
                      <a:pt x="5" y="6"/>
                    </a:lnTo>
                    <a:lnTo>
                      <a:pt x="5" y="7"/>
                    </a:lnTo>
                    <a:lnTo>
                      <a:pt x="2" y="10"/>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4661" name="Freeform 149"/>
              <p:cNvSpPr>
                <a:spLocks/>
              </p:cNvSpPr>
              <p:nvPr/>
            </p:nvSpPr>
            <p:spPr bwMode="auto">
              <a:xfrm>
                <a:off x="4616" y="2950"/>
                <a:ext cx="12" cy="12"/>
              </a:xfrm>
              <a:custGeom>
                <a:avLst/>
                <a:gdLst/>
                <a:ahLst/>
                <a:cxnLst>
                  <a:cxn ang="0">
                    <a:pos x="3" y="10"/>
                  </a:cxn>
                  <a:cxn ang="0">
                    <a:pos x="0" y="6"/>
                  </a:cxn>
                  <a:cxn ang="0">
                    <a:pos x="2" y="12"/>
                  </a:cxn>
                  <a:cxn ang="0">
                    <a:pos x="8" y="18"/>
                  </a:cxn>
                  <a:cxn ang="0">
                    <a:pos x="15" y="20"/>
                  </a:cxn>
                  <a:cxn ang="0">
                    <a:pos x="19" y="20"/>
                  </a:cxn>
                  <a:cxn ang="0">
                    <a:pos x="19" y="13"/>
                  </a:cxn>
                  <a:cxn ang="0">
                    <a:pos x="15" y="13"/>
                  </a:cxn>
                  <a:cxn ang="0">
                    <a:pos x="12" y="11"/>
                  </a:cxn>
                  <a:cxn ang="0">
                    <a:pos x="9" y="7"/>
                  </a:cxn>
                  <a:cxn ang="0">
                    <a:pos x="7" y="4"/>
                  </a:cxn>
                  <a:cxn ang="0">
                    <a:pos x="3" y="0"/>
                  </a:cxn>
                  <a:cxn ang="0">
                    <a:pos x="3" y="10"/>
                  </a:cxn>
                </a:cxnLst>
                <a:rect l="0" t="0" r="r" b="b"/>
                <a:pathLst>
                  <a:path w="19" h="20">
                    <a:moveTo>
                      <a:pt x="3" y="10"/>
                    </a:moveTo>
                    <a:lnTo>
                      <a:pt x="0" y="6"/>
                    </a:lnTo>
                    <a:lnTo>
                      <a:pt x="2" y="12"/>
                    </a:lnTo>
                    <a:lnTo>
                      <a:pt x="8" y="18"/>
                    </a:lnTo>
                    <a:lnTo>
                      <a:pt x="15" y="20"/>
                    </a:lnTo>
                    <a:lnTo>
                      <a:pt x="19" y="20"/>
                    </a:lnTo>
                    <a:lnTo>
                      <a:pt x="19" y="13"/>
                    </a:lnTo>
                    <a:lnTo>
                      <a:pt x="15" y="13"/>
                    </a:lnTo>
                    <a:lnTo>
                      <a:pt x="12" y="11"/>
                    </a:lnTo>
                    <a:lnTo>
                      <a:pt x="9" y="7"/>
                    </a:lnTo>
                    <a:lnTo>
                      <a:pt x="7" y="4"/>
                    </a:lnTo>
                    <a:lnTo>
                      <a:pt x="3" y="0"/>
                    </a:lnTo>
                    <a:lnTo>
                      <a:pt x="3" y="10"/>
                    </a:lnTo>
                    <a:close/>
                  </a:path>
                </a:pathLst>
              </a:custGeom>
              <a:solidFill>
                <a:srgbClr val="000000"/>
              </a:solidFill>
              <a:ln w="9525">
                <a:noFill/>
                <a:round/>
                <a:headEnd/>
                <a:tailEnd/>
              </a:ln>
            </p:spPr>
            <p:txBody>
              <a:bodyPr/>
              <a:lstStyle/>
              <a:p>
                <a:endParaRPr lang="en-US"/>
              </a:p>
            </p:txBody>
          </p:sp>
          <p:sp>
            <p:nvSpPr>
              <p:cNvPr id="64662" name="Freeform 150"/>
              <p:cNvSpPr>
                <a:spLocks/>
              </p:cNvSpPr>
              <p:nvPr/>
            </p:nvSpPr>
            <p:spPr bwMode="auto">
              <a:xfrm>
                <a:off x="4606" y="2950"/>
                <a:ext cx="12" cy="7"/>
              </a:xfrm>
              <a:custGeom>
                <a:avLst/>
                <a:gdLst/>
                <a:ahLst/>
                <a:cxnLst>
                  <a:cxn ang="0">
                    <a:pos x="10" y="7"/>
                  </a:cxn>
                  <a:cxn ang="0">
                    <a:pos x="7" y="12"/>
                  </a:cxn>
                  <a:cxn ang="0">
                    <a:pos x="10" y="12"/>
                  </a:cxn>
                  <a:cxn ang="0">
                    <a:pos x="14" y="10"/>
                  </a:cxn>
                  <a:cxn ang="0">
                    <a:pos x="18" y="8"/>
                  </a:cxn>
                  <a:cxn ang="0">
                    <a:pos x="20" y="10"/>
                  </a:cxn>
                  <a:cxn ang="0">
                    <a:pos x="20" y="0"/>
                  </a:cxn>
                  <a:cxn ang="0">
                    <a:pos x="18" y="1"/>
                  </a:cxn>
                  <a:cxn ang="0">
                    <a:pos x="12" y="3"/>
                  </a:cxn>
                  <a:cxn ang="0">
                    <a:pos x="7" y="5"/>
                  </a:cxn>
                  <a:cxn ang="0">
                    <a:pos x="5" y="5"/>
                  </a:cxn>
                  <a:cxn ang="0">
                    <a:pos x="3" y="10"/>
                  </a:cxn>
                  <a:cxn ang="0">
                    <a:pos x="5" y="5"/>
                  </a:cxn>
                  <a:cxn ang="0">
                    <a:pos x="0" y="6"/>
                  </a:cxn>
                  <a:cxn ang="0">
                    <a:pos x="3" y="10"/>
                  </a:cxn>
                  <a:cxn ang="0">
                    <a:pos x="10" y="7"/>
                  </a:cxn>
                </a:cxnLst>
                <a:rect l="0" t="0" r="r" b="b"/>
                <a:pathLst>
                  <a:path w="20" h="12">
                    <a:moveTo>
                      <a:pt x="10" y="7"/>
                    </a:moveTo>
                    <a:lnTo>
                      <a:pt x="7" y="12"/>
                    </a:lnTo>
                    <a:lnTo>
                      <a:pt x="10" y="12"/>
                    </a:lnTo>
                    <a:lnTo>
                      <a:pt x="14" y="10"/>
                    </a:lnTo>
                    <a:lnTo>
                      <a:pt x="18" y="8"/>
                    </a:lnTo>
                    <a:lnTo>
                      <a:pt x="20" y="10"/>
                    </a:lnTo>
                    <a:lnTo>
                      <a:pt x="20" y="0"/>
                    </a:lnTo>
                    <a:lnTo>
                      <a:pt x="18" y="1"/>
                    </a:lnTo>
                    <a:lnTo>
                      <a:pt x="12" y="3"/>
                    </a:lnTo>
                    <a:lnTo>
                      <a:pt x="7" y="5"/>
                    </a:lnTo>
                    <a:lnTo>
                      <a:pt x="5" y="5"/>
                    </a:lnTo>
                    <a:lnTo>
                      <a:pt x="3" y="10"/>
                    </a:lnTo>
                    <a:lnTo>
                      <a:pt x="5" y="5"/>
                    </a:lnTo>
                    <a:lnTo>
                      <a:pt x="0" y="6"/>
                    </a:lnTo>
                    <a:lnTo>
                      <a:pt x="3" y="10"/>
                    </a:lnTo>
                    <a:lnTo>
                      <a:pt x="10" y="7"/>
                    </a:lnTo>
                    <a:close/>
                  </a:path>
                </a:pathLst>
              </a:custGeom>
              <a:solidFill>
                <a:srgbClr val="000000"/>
              </a:solidFill>
              <a:ln w="9525">
                <a:noFill/>
                <a:round/>
                <a:headEnd/>
                <a:tailEnd/>
              </a:ln>
            </p:spPr>
            <p:txBody>
              <a:bodyPr/>
              <a:lstStyle/>
              <a:p>
                <a:endParaRPr lang="en-US"/>
              </a:p>
            </p:txBody>
          </p:sp>
          <p:sp>
            <p:nvSpPr>
              <p:cNvPr id="64663" name="Line 151"/>
              <p:cNvSpPr>
                <a:spLocks noChangeShapeType="1"/>
              </p:cNvSpPr>
              <p:nvPr/>
            </p:nvSpPr>
            <p:spPr bwMode="auto">
              <a:xfrm>
                <a:off x="4629" y="2906"/>
                <a:ext cx="141" cy="371"/>
              </a:xfrm>
              <a:prstGeom prst="line">
                <a:avLst/>
              </a:prstGeom>
              <a:noFill/>
              <a:ln w="0" cap="sq">
                <a:solidFill>
                  <a:srgbClr val="7F7F7F"/>
                </a:solidFill>
                <a:miter lim="800000"/>
                <a:headEnd/>
                <a:tailEnd/>
              </a:ln>
            </p:spPr>
            <p:txBody>
              <a:bodyPr/>
              <a:lstStyle/>
              <a:p>
                <a:endParaRPr lang="en-US"/>
              </a:p>
            </p:txBody>
          </p:sp>
          <p:sp>
            <p:nvSpPr>
              <p:cNvPr id="64664" name="Freeform 152"/>
              <p:cNvSpPr>
                <a:spLocks/>
              </p:cNvSpPr>
              <p:nvPr/>
            </p:nvSpPr>
            <p:spPr bwMode="auto">
              <a:xfrm>
                <a:off x="4715" y="3232"/>
                <a:ext cx="10" cy="2"/>
              </a:xfrm>
              <a:custGeom>
                <a:avLst/>
                <a:gdLst/>
                <a:ahLst/>
                <a:cxnLst>
                  <a:cxn ang="0">
                    <a:pos x="0" y="3"/>
                  </a:cxn>
                  <a:cxn ang="0">
                    <a:pos x="16" y="0"/>
                  </a:cxn>
                  <a:cxn ang="0">
                    <a:pos x="0" y="3"/>
                  </a:cxn>
                </a:cxnLst>
                <a:rect l="0" t="0" r="r" b="b"/>
                <a:pathLst>
                  <a:path w="16" h="3">
                    <a:moveTo>
                      <a:pt x="0" y="3"/>
                    </a:moveTo>
                    <a:lnTo>
                      <a:pt x="16" y="0"/>
                    </a:lnTo>
                    <a:lnTo>
                      <a:pt x="0" y="3"/>
                    </a:lnTo>
                    <a:close/>
                  </a:path>
                </a:pathLst>
              </a:custGeom>
              <a:solidFill>
                <a:srgbClr val="FFFFFF"/>
              </a:solidFill>
              <a:ln w="9525">
                <a:noFill/>
                <a:round/>
                <a:headEnd/>
                <a:tailEnd/>
              </a:ln>
            </p:spPr>
            <p:txBody>
              <a:bodyPr/>
              <a:lstStyle/>
              <a:p>
                <a:endParaRPr lang="en-US"/>
              </a:p>
            </p:txBody>
          </p:sp>
          <p:sp>
            <p:nvSpPr>
              <p:cNvPr id="64665" name="Line 153"/>
              <p:cNvSpPr>
                <a:spLocks noChangeShapeType="1"/>
              </p:cNvSpPr>
              <p:nvPr/>
            </p:nvSpPr>
            <p:spPr bwMode="auto">
              <a:xfrm flipV="1">
                <a:off x="4715" y="3232"/>
                <a:ext cx="10" cy="2"/>
              </a:xfrm>
              <a:prstGeom prst="line">
                <a:avLst/>
              </a:prstGeom>
              <a:noFill/>
              <a:ln w="0" cap="sq">
                <a:solidFill>
                  <a:srgbClr val="7F7F7F"/>
                </a:solidFill>
                <a:miter lim="800000"/>
                <a:headEnd/>
                <a:tailEnd/>
              </a:ln>
            </p:spPr>
            <p:txBody>
              <a:bodyPr/>
              <a:lstStyle/>
              <a:p>
                <a:endParaRPr lang="en-US"/>
              </a:p>
            </p:txBody>
          </p:sp>
          <p:sp>
            <p:nvSpPr>
              <p:cNvPr id="64666" name="Freeform 154"/>
              <p:cNvSpPr>
                <a:spLocks/>
              </p:cNvSpPr>
              <p:nvPr/>
            </p:nvSpPr>
            <p:spPr bwMode="auto">
              <a:xfrm>
                <a:off x="4666" y="3100"/>
                <a:ext cx="8" cy="2"/>
              </a:xfrm>
              <a:custGeom>
                <a:avLst/>
                <a:gdLst/>
                <a:ahLst/>
                <a:cxnLst>
                  <a:cxn ang="0">
                    <a:pos x="0" y="3"/>
                  </a:cxn>
                  <a:cxn ang="0">
                    <a:pos x="2" y="3"/>
                  </a:cxn>
                  <a:cxn ang="0">
                    <a:pos x="5" y="2"/>
                  </a:cxn>
                  <a:cxn ang="0">
                    <a:pos x="10" y="1"/>
                  </a:cxn>
                  <a:cxn ang="0">
                    <a:pos x="13" y="0"/>
                  </a:cxn>
                  <a:cxn ang="0">
                    <a:pos x="0" y="3"/>
                  </a:cxn>
                </a:cxnLst>
                <a:rect l="0" t="0" r="r" b="b"/>
                <a:pathLst>
                  <a:path w="13" h="3">
                    <a:moveTo>
                      <a:pt x="0" y="3"/>
                    </a:moveTo>
                    <a:lnTo>
                      <a:pt x="2" y="3"/>
                    </a:lnTo>
                    <a:lnTo>
                      <a:pt x="5" y="2"/>
                    </a:lnTo>
                    <a:lnTo>
                      <a:pt x="10" y="1"/>
                    </a:lnTo>
                    <a:lnTo>
                      <a:pt x="13" y="0"/>
                    </a:lnTo>
                    <a:lnTo>
                      <a:pt x="0" y="3"/>
                    </a:lnTo>
                    <a:close/>
                  </a:path>
                </a:pathLst>
              </a:custGeom>
              <a:solidFill>
                <a:srgbClr val="FFFFFF"/>
              </a:solidFill>
              <a:ln w="9525">
                <a:noFill/>
                <a:round/>
                <a:headEnd/>
                <a:tailEnd/>
              </a:ln>
            </p:spPr>
            <p:txBody>
              <a:bodyPr/>
              <a:lstStyle/>
              <a:p>
                <a:endParaRPr lang="en-US"/>
              </a:p>
            </p:txBody>
          </p:sp>
          <p:sp>
            <p:nvSpPr>
              <p:cNvPr id="64667" name="Freeform 155"/>
              <p:cNvSpPr>
                <a:spLocks/>
              </p:cNvSpPr>
              <p:nvPr/>
            </p:nvSpPr>
            <p:spPr bwMode="auto">
              <a:xfrm>
                <a:off x="4666" y="3100"/>
                <a:ext cx="8" cy="2"/>
              </a:xfrm>
              <a:custGeom>
                <a:avLst/>
                <a:gdLst/>
                <a:ahLst/>
                <a:cxnLst>
                  <a:cxn ang="0">
                    <a:pos x="0" y="3"/>
                  </a:cxn>
                  <a:cxn ang="0">
                    <a:pos x="0" y="3"/>
                  </a:cxn>
                  <a:cxn ang="0">
                    <a:pos x="2" y="3"/>
                  </a:cxn>
                  <a:cxn ang="0">
                    <a:pos x="5" y="2"/>
                  </a:cxn>
                  <a:cxn ang="0">
                    <a:pos x="10" y="1"/>
                  </a:cxn>
                  <a:cxn ang="0">
                    <a:pos x="13" y="0"/>
                  </a:cxn>
                </a:cxnLst>
                <a:rect l="0" t="0" r="r" b="b"/>
                <a:pathLst>
                  <a:path w="13" h="3">
                    <a:moveTo>
                      <a:pt x="0" y="3"/>
                    </a:moveTo>
                    <a:lnTo>
                      <a:pt x="0" y="3"/>
                    </a:lnTo>
                    <a:lnTo>
                      <a:pt x="2" y="3"/>
                    </a:lnTo>
                    <a:lnTo>
                      <a:pt x="5" y="2"/>
                    </a:lnTo>
                    <a:lnTo>
                      <a:pt x="10" y="1"/>
                    </a:lnTo>
                    <a:lnTo>
                      <a:pt x="13" y="0"/>
                    </a:lnTo>
                  </a:path>
                </a:pathLst>
              </a:custGeom>
              <a:noFill/>
              <a:ln w="0" cap="sq">
                <a:solidFill>
                  <a:srgbClr val="7F7F7F"/>
                </a:solidFill>
                <a:prstDash val="solid"/>
                <a:miter lim="800000"/>
                <a:headEnd/>
                <a:tailEnd/>
              </a:ln>
            </p:spPr>
            <p:txBody>
              <a:bodyPr/>
              <a:lstStyle/>
              <a:p>
                <a:endParaRPr lang="en-US"/>
              </a:p>
            </p:txBody>
          </p:sp>
          <p:sp>
            <p:nvSpPr>
              <p:cNvPr id="64668" name="Freeform 156"/>
              <p:cNvSpPr>
                <a:spLocks/>
              </p:cNvSpPr>
              <p:nvPr/>
            </p:nvSpPr>
            <p:spPr bwMode="auto">
              <a:xfrm>
                <a:off x="4610" y="2953"/>
                <a:ext cx="6" cy="2"/>
              </a:xfrm>
              <a:custGeom>
                <a:avLst/>
                <a:gdLst/>
                <a:ahLst/>
                <a:cxnLst>
                  <a:cxn ang="0">
                    <a:pos x="0" y="2"/>
                  </a:cxn>
                  <a:cxn ang="0">
                    <a:pos x="1" y="2"/>
                  </a:cxn>
                  <a:cxn ang="0">
                    <a:pos x="5" y="1"/>
                  </a:cxn>
                  <a:cxn ang="0">
                    <a:pos x="7" y="1"/>
                  </a:cxn>
                  <a:cxn ang="0">
                    <a:pos x="9" y="0"/>
                  </a:cxn>
                  <a:cxn ang="0">
                    <a:pos x="0" y="2"/>
                  </a:cxn>
                </a:cxnLst>
                <a:rect l="0" t="0" r="r" b="b"/>
                <a:pathLst>
                  <a:path w="9" h="2">
                    <a:moveTo>
                      <a:pt x="0" y="2"/>
                    </a:moveTo>
                    <a:lnTo>
                      <a:pt x="1" y="2"/>
                    </a:lnTo>
                    <a:lnTo>
                      <a:pt x="5" y="1"/>
                    </a:lnTo>
                    <a:lnTo>
                      <a:pt x="7" y="1"/>
                    </a:lnTo>
                    <a:lnTo>
                      <a:pt x="9" y="0"/>
                    </a:lnTo>
                    <a:lnTo>
                      <a:pt x="0" y="2"/>
                    </a:lnTo>
                    <a:close/>
                  </a:path>
                </a:pathLst>
              </a:custGeom>
              <a:solidFill>
                <a:srgbClr val="FFFFFF"/>
              </a:solidFill>
              <a:ln w="9525">
                <a:noFill/>
                <a:round/>
                <a:headEnd/>
                <a:tailEnd/>
              </a:ln>
            </p:spPr>
            <p:txBody>
              <a:bodyPr/>
              <a:lstStyle/>
              <a:p>
                <a:endParaRPr lang="en-US"/>
              </a:p>
            </p:txBody>
          </p:sp>
          <p:sp>
            <p:nvSpPr>
              <p:cNvPr id="64669" name="Freeform 157"/>
              <p:cNvSpPr>
                <a:spLocks/>
              </p:cNvSpPr>
              <p:nvPr/>
            </p:nvSpPr>
            <p:spPr bwMode="auto">
              <a:xfrm>
                <a:off x="4610" y="2953"/>
                <a:ext cx="6" cy="2"/>
              </a:xfrm>
              <a:custGeom>
                <a:avLst/>
                <a:gdLst/>
                <a:ahLst/>
                <a:cxnLst>
                  <a:cxn ang="0">
                    <a:pos x="0" y="2"/>
                  </a:cxn>
                  <a:cxn ang="0">
                    <a:pos x="0" y="2"/>
                  </a:cxn>
                  <a:cxn ang="0">
                    <a:pos x="1" y="2"/>
                  </a:cxn>
                  <a:cxn ang="0">
                    <a:pos x="5" y="1"/>
                  </a:cxn>
                  <a:cxn ang="0">
                    <a:pos x="7" y="1"/>
                  </a:cxn>
                  <a:cxn ang="0">
                    <a:pos x="9" y="0"/>
                  </a:cxn>
                </a:cxnLst>
                <a:rect l="0" t="0" r="r" b="b"/>
                <a:pathLst>
                  <a:path w="9" h="2">
                    <a:moveTo>
                      <a:pt x="0" y="2"/>
                    </a:moveTo>
                    <a:lnTo>
                      <a:pt x="0" y="2"/>
                    </a:lnTo>
                    <a:lnTo>
                      <a:pt x="1" y="2"/>
                    </a:lnTo>
                    <a:lnTo>
                      <a:pt x="5" y="1"/>
                    </a:lnTo>
                    <a:lnTo>
                      <a:pt x="7" y="1"/>
                    </a:lnTo>
                    <a:lnTo>
                      <a:pt x="9" y="0"/>
                    </a:lnTo>
                  </a:path>
                </a:pathLst>
              </a:custGeom>
              <a:noFill/>
              <a:ln w="0" cap="sq">
                <a:solidFill>
                  <a:srgbClr val="7F7F7F"/>
                </a:solidFill>
                <a:prstDash val="solid"/>
                <a:miter lim="800000"/>
                <a:headEnd/>
                <a:tailEnd/>
              </a:ln>
            </p:spPr>
            <p:txBody>
              <a:bodyPr/>
              <a:lstStyle/>
              <a:p>
                <a:endParaRPr lang="en-US"/>
              </a:p>
            </p:txBody>
          </p:sp>
          <p:sp>
            <p:nvSpPr>
              <p:cNvPr id="64670" name="Line 158"/>
              <p:cNvSpPr>
                <a:spLocks noChangeShapeType="1"/>
              </p:cNvSpPr>
              <p:nvPr/>
            </p:nvSpPr>
            <p:spPr bwMode="auto">
              <a:xfrm flipH="1">
                <a:off x="4617" y="2913"/>
                <a:ext cx="309" cy="59"/>
              </a:xfrm>
              <a:prstGeom prst="line">
                <a:avLst/>
              </a:prstGeom>
              <a:noFill/>
              <a:ln w="0" cap="sq">
                <a:solidFill>
                  <a:srgbClr val="7F7F7F"/>
                </a:solidFill>
                <a:miter lim="800000"/>
                <a:headEnd/>
                <a:tailEnd/>
              </a:ln>
            </p:spPr>
            <p:txBody>
              <a:bodyPr/>
              <a:lstStyle/>
              <a:p>
                <a:endParaRPr lang="en-US"/>
              </a:p>
            </p:txBody>
          </p:sp>
          <p:sp>
            <p:nvSpPr>
              <p:cNvPr id="64671" name="Line 159"/>
              <p:cNvSpPr>
                <a:spLocks noChangeShapeType="1"/>
              </p:cNvSpPr>
              <p:nvPr/>
            </p:nvSpPr>
            <p:spPr bwMode="auto">
              <a:xfrm flipH="1">
                <a:off x="4624" y="2932"/>
                <a:ext cx="309" cy="59"/>
              </a:xfrm>
              <a:prstGeom prst="line">
                <a:avLst/>
              </a:prstGeom>
              <a:noFill/>
              <a:ln w="0" cap="sq">
                <a:solidFill>
                  <a:srgbClr val="7F7F7F"/>
                </a:solidFill>
                <a:miter lim="800000"/>
                <a:headEnd/>
                <a:tailEnd/>
              </a:ln>
            </p:spPr>
            <p:txBody>
              <a:bodyPr/>
              <a:lstStyle/>
              <a:p>
                <a:endParaRPr lang="en-US"/>
              </a:p>
            </p:txBody>
          </p:sp>
          <p:sp>
            <p:nvSpPr>
              <p:cNvPr id="64672" name="Line 160"/>
              <p:cNvSpPr>
                <a:spLocks noChangeShapeType="1"/>
              </p:cNvSpPr>
              <p:nvPr/>
            </p:nvSpPr>
            <p:spPr bwMode="auto">
              <a:xfrm flipH="1">
                <a:off x="4631" y="2951"/>
                <a:ext cx="309" cy="59"/>
              </a:xfrm>
              <a:prstGeom prst="line">
                <a:avLst/>
              </a:prstGeom>
              <a:noFill/>
              <a:ln w="0" cap="sq">
                <a:solidFill>
                  <a:srgbClr val="7F7F7F"/>
                </a:solidFill>
                <a:miter lim="800000"/>
                <a:headEnd/>
                <a:tailEnd/>
              </a:ln>
            </p:spPr>
            <p:txBody>
              <a:bodyPr/>
              <a:lstStyle/>
              <a:p>
                <a:endParaRPr lang="en-US"/>
              </a:p>
            </p:txBody>
          </p:sp>
          <p:sp>
            <p:nvSpPr>
              <p:cNvPr id="64673" name="Line 161"/>
              <p:cNvSpPr>
                <a:spLocks noChangeShapeType="1"/>
              </p:cNvSpPr>
              <p:nvPr/>
            </p:nvSpPr>
            <p:spPr bwMode="auto">
              <a:xfrm flipH="1">
                <a:off x="4638" y="2969"/>
                <a:ext cx="308" cy="59"/>
              </a:xfrm>
              <a:prstGeom prst="line">
                <a:avLst/>
              </a:prstGeom>
              <a:noFill/>
              <a:ln w="0" cap="sq">
                <a:solidFill>
                  <a:srgbClr val="7F7F7F"/>
                </a:solidFill>
                <a:miter lim="800000"/>
                <a:headEnd/>
                <a:tailEnd/>
              </a:ln>
            </p:spPr>
            <p:txBody>
              <a:bodyPr/>
              <a:lstStyle/>
              <a:p>
                <a:endParaRPr lang="en-US"/>
              </a:p>
            </p:txBody>
          </p:sp>
          <p:sp>
            <p:nvSpPr>
              <p:cNvPr id="64674" name="Line 162"/>
              <p:cNvSpPr>
                <a:spLocks noChangeShapeType="1"/>
              </p:cNvSpPr>
              <p:nvPr/>
            </p:nvSpPr>
            <p:spPr bwMode="auto">
              <a:xfrm flipH="1">
                <a:off x="4645" y="2988"/>
                <a:ext cx="308" cy="59"/>
              </a:xfrm>
              <a:prstGeom prst="line">
                <a:avLst/>
              </a:prstGeom>
              <a:noFill/>
              <a:ln w="0" cap="sq">
                <a:solidFill>
                  <a:srgbClr val="7F7F7F"/>
                </a:solidFill>
                <a:miter lim="800000"/>
                <a:headEnd/>
                <a:tailEnd/>
              </a:ln>
            </p:spPr>
            <p:txBody>
              <a:bodyPr/>
              <a:lstStyle/>
              <a:p>
                <a:endParaRPr lang="en-US"/>
              </a:p>
            </p:txBody>
          </p:sp>
          <p:sp>
            <p:nvSpPr>
              <p:cNvPr id="64675" name="Line 163"/>
              <p:cNvSpPr>
                <a:spLocks noChangeShapeType="1"/>
              </p:cNvSpPr>
              <p:nvPr/>
            </p:nvSpPr>
            <p:spPr bwMode="auto">
              <a:xfrm flipH="1">
                <a:off x="4652" y="3005"/>
                <a:ext cx="309" cy="61"/>
              </a:xfrm>
              <a:prstGeom prst="line">
                <a:avLst/>
              </a:prstGeom>
              <a:noFill/>
              <a:ln w="0" cap="sq">
                <a:solidFill>
                  <a:srgbClr val="7F7F7F"/>
                </a:solidFill>
                <a:miter lim="800000"/>
                <a:headEnd/>
                <a:tailEnd/>
              </a:ln>
            </p:spPr>
            <p:txBody>
              <a:bodyPr/>
              <a:lstStyle/>
              <a:p>
                <a:endParaRPr lang="en-US"/>
              </a:p>
            </p:txBody>
          </p:sp>
          <p:sp>
            <p:nvSpPr>
              <p:cNvPr id="64676" name="Line 164"/>
              <p:cNvSpPr>
                <a:spLocks noChangeShapeType="1"/>
              </p:cNvSpPr>
              <p:nvPr/>
            </p:nvSpPr>
            <p:spPr bwMode="auto">
              <a:xfrm flipH="1">
                <a:off x="4658" y="3024"/>
                <a:ext cx="310" cy="61"/>
              </a:xfrm>
              <a:prstGeom prst="line">
                <a:avLst/>
              </a:prstGeom>
              <a:noFill/>
              <a:ln w="0" cap="sq">
                <a:solidFill>
                  <a:srgbClr val="7F7F7F"/>
                </a:solidFill>
                <a:miter lim="800000"/>
                <a:headEnd/>
                <a:tailEnd/>
              </a:ln>
            </p:spPr>
            <p:txBody>
              <a:bodyPr/>
              <a:lstStyle/>
              <a:p>
                <a:endParaRPr lang="en-US"/>
              </a:p>
            </p:txBody>
          </p:sp>
          <p:sp>
            <p:nvSpPr>
              <p:cNvPr id="64677" name="Line 165"/>
              <p:cNvSpPr>
                <a:spLocks noChangeShapeType="1"/>
              </p:cNvSpPr>
              <p:nvPr/>
            </p:nvSpPr>
            <p:spPr bwMode="auto">
              <a:xfrm flipH="1">
                <a:off x="4690" y="3043"/>
                <a:ext cx="284" cy="55"/>
              </a:xfrm>
              <a:prstGeom prst="line">
                <a:avLst/>
              </a:prstGeom>
              <a:noFill/>
              <a:ln w="0" cap="sq">
                <a:solidFill>
                  <a:srgbClr val="7F7F7F"/>
                </a:solidFill>
                <a:miter lim="800000"/>
                <a:headEnd/>
                <a:tailEnd/>
              </a:ln>
            </p:spPr>
            <p:txBody>
              <a:bodyPr/>
              <a:lstStyle/>
              <a:p>
                <a:endParaRPr lang="en-US"/>
              </a:p>
            </p:txBody>
          </p:sp>
          <p:sp>
            <p:nvSpPr>
              <p:cNvPr id="64678" name="Line 166"/>
              <p:cNvSpPr>
                <a:spLocks noChangeShapeType="1"/>
              </p:cNvSpPr>
              <p:nvPr/>
            </p:nvSpPr>
            <p:spPr bwMode="auto">
              <a:xfrm flipH="1">
                <a:off x="4673" y="3062"/>
                <a:ext cx="308" cy="59"/>
              </a:xfrm>
              <a:prstGeom prst="line">
                <a:avLst/>
              </a:prstGeom>
              <a:noFill/>
              <a:ln w="0" cap="sq">
                <a:solidFill>
                  <a:srgbClr val="7F7F7F"/>
                </a:solidFill>
                <a:miter lim="800000"/>
                <a:headEnd/>
                <a:tailEnd/>
              </a:ln>
            </p:spPr>
            <p:txBody>
              <a:bodyPr/>
              <a:lstStyle/>
              <a:p>
                <a:endParaRPr lang="en-US"/>
              </a:p>
            </p:txBody>
          </p:sp>
          <p:sp>
            <p:nvSpPr>
              <p:cNvPr id="64679" name="Line 167"/>
              <p:cNvSpPr>
                <a:spLocks noChangeShapeType="1"/>
              </p:cNvSpPr>
              <p:nvPr/>
            </p:nvSpPr>
            <p:spPr bwMode="auto">
              <a:xfrm flipH="1">
                <a:off x="4680" y="3080"/>
                <a:ext cx="308" cy="60"/>
              </a:xfrm>
              <a:prstGeom prst="line">
                <a:avLst/>
              </a:prstGeom>
              <a:noFill/>
              <a:ln w="0" cap="sq">
                <a:solidFill>
                  <a:srgbClr val="7F7F7F"/>
                </a:solidFill>
                <a:miter lim="800000"/>
                <a:headEnd/>
                <a:tailEnd/>
              </a:ln>
            </p:spPr>
            <p:txBody>
              <a:bodyPr/>
              <a:lstStyle/>
              <a:p>
                <a:endParaRPr lang="en-US"/>
              </a:p>
            </p:txBody>
          </p:sp>
          <p:sp>
            <p:nvSpPr>
              <p:cNvPr id="64680" name="Line 168"/>
              <p:cNvSpPr>
                <a:spLocks noChangeShapeType="1"/>
              </p:cNvSpPr>
              <p:nvPr/>
            </p:nvSpPr>
            <p:spPr bwMode="auto">
              <a:xfrm flipH="1">
                <a:off x="4686" y="3099"/>
                <a:ext cx="310" cy="59"/>
              </a:xfrm>
              <a:prstGeom prst="line">
                <a:avLst/>
              </a:prstGeom>
              <a:noFill/>
              <a:ln w="0" cap="sq">
                <a:solidFill>
                  <a:srgbClr val="7F7F7F"/>
                </a:solidFill>
                <a:miter lim="800000"/>
                <a:headEnd/>
                <a:tailEnd/>
              </a:ln>
            </p:spPr>
            <p:txBody>
              <a:bodyPr/>
              <a:lstStyle/>
              <a:p>
                <a:endParaRPr lang="en-US"/>
              </a:p>
            </p:txBody>
          </p:sp>
          <p:sp>
            <p:nvSpPr>
              <p:cNvPr id="64681" name="Line 169"/>
              <p:cNvSpPr>
                <a:spLocks noChangeShapeType="1"/>
              </p:cNvSpPr>
              <p:nvPr/>
            </p:nvSpPr>
            <p:spPr bwMode="auto">
              <a:xfrm flipH="1">
                <a:off x="4693" y="3118"/>
                <a:ext cx="309" cy="59"/>
              </a:xfrm>
              <a:prstGeom prst="line">
                <a:avLst/>
              </a:prstGeom>
              <a:noFill/>
              <a:ln w="0" cap="sq">
                <a:solidFill>
                  <a:srgbClr val="7F7F7F"/>
                </a:solidFill>
                <a:miter lim="800000"/>
                <a:headEnd/>
                <a:tailEnd/>
              </a:ln>
            </p:spPr>
            <p:txBody>
              <a:bodyPr/>
              <a:lstStyle/>
              <a:p>
                <a:endParaRPr lang="en-US"/>
              </a:p>
            </p:txBody>
          </p:sp>
          <p:sp>
            <p:nvSpPr>
              <p:cNvPr id="64682" name="Line 170"/>
              <p:cNvSpPr>
                <a:spLocks noChangeShapeType="1"/>
              </p:cNvSpPr>
              <p:nvPr/>
            </p:nvSpPr>
            <p:spPr bwMode="auto">
              <a:xfrm flipH="1">
                <a:off x="4702" y="3135"/>
                <a:ext cx="307" cy="61"/>
              </a:xfrm>
              <a:prstGeom prst="line">
                <a:avLst/>
              </a:prstGeom>
              <a:noFill/>
              <a:ln w="0" cap="sq">
                <a:solidFill>
                  <a:srgbClr val="7F7F7F"/>
                </a:solidFill>
                <a:miter lim="800000"/>
                <a:headEnd/>
                <a:tailEnd/>
              </a:ln>
            </p:spPr>
            <p:txBody>
              <a:bodyPr/>
              <a:lstStyle/>
              <a:p>
                <a:endParaRPr lang="en-US"/>
              </a:p>
            </p:txBody>
          </p:sp>
          <p:sp>
            <p:nvSpPr>
              <p:cNvPr id="64683" name="Line 171"/>
              <p:cNvSpPr>
                <a:spLocks noChangeShapeType="1"/>
              </p:cNvSpPr>
              <p:nvPr/>
            </p:nvSpPr>
            <p:spPr bwMode="auto">
              <a:xfrm flipH="1">
                <a:off x="4708" y="3156"/>
                <a:ext cx="308" cy="59"/>
              </a:xfrm>
              <a:prstGeom prst="line">
                <a:avLst/>
              </a:prstGeom>
              <a:noFill/>
              <a:ln w="0" cap="sq">
                <a:solidFill>
                  <a:srgbClr val="7F7F7F"/>
                </a:solidFill>
                <a:miter lim="800000"/>
                <a:headEnd/>
                <a:tailEnd/>
              </a:ln>
            </p:spPr>
            <p:txBody>
              <a:bodyPr/>
              <a:lstStyle/>
              <a:p>
                <a:endParaRPr lang="en-US"/>
              </a:p>
            </p:txBody>
          </p:sp>
          <p:sp>
            <p:nvSpPr>
              <p:cNvPr id="64684" name="Line 172"/>
              <p:cNvSpPr>
                <a:spLocks noChangeShapeType="1"/>
              </p:cNvSpPr>
              <p:nvPr/>
            </p:nvSpPr>
            <p:spPr bwMode="auto">
              <a:xfrm flipV="1">
                <a:off x="4737" y="3173"/>
                <a:ext cx="287" cy="56"/>
              </a:xfrm>
              <a:prstGeom prst="line">
                <a:avLst/>
              </a:prstGeom>
              <a:noFill/>
              <a:ln w="0" cap="sq">
                <a:solidFill>
                  <a:srgbClr val="7F7F7F"/>
                </a:solidFill>
                <a:miter lim="800000"/>
                <a:headEnd/>
                <a:tailEnd/>
              </a:ln>
            </p:spPr>
            <p:txBody>
              <a:bodyPr/>
              <a:lstStyle/>
              <a:p>
                <a:endParaRPr lang="en-US"/>
              </a:p>
            </p:txBody>
          </p:sp>
          <p:sp>
            <p:nvSpPr>
              <p:cNvPr id="64685" name="Line 173"/>
              <p:cNvSpPr>
                <a:spLocks noChangeShapeType="1"/>
              </p:cNvSpPr>
              <p:nvPr/>
            </p:nvSpPr>
            <p:spPr bwMode="auto">
              <a:xfrm flipH="1">
                <a:off x="4722" y="3192"/>
                <a:ext cx="309" cy="59"/>
              </a:xfrm>
              <a:prstGeom prst="line">
                <a:avLst/>
              </a:prstGeom>
              <a:noFill/>
              <a:ln w="0" cap="sq">
                <a:solidFill>
                  <a:srgbClr val="7F7F7F"/>
                </a:solidFill>
                <a:miter lim="800000"/>
                <a:headEnd/>
                <a:tailEnd/>
              </a:ln>
            </p:spPr>
            <p:txBody>
              <a:bodyPr/>
              <a:lstStyle/>
              <a:p>
                <a:endParaRPr lang="en-US"/>
              </a:p>
            </p:txBody>
          </p:sp>
          <p:sp>
            <p:nvSpPr>
              <p:cNvPr id="64686" name="Line 174"/>
              <p:cNvSpPr>
                <a:spLocks noChangeShapeType="1"/>
              </p:cNvSpPr>
              <p:nvPr/>
            </p:nvSpPr>
            <p:spPr bwMode="auto">
              <a:xfrm flipH="1">
                <a:off x="4730" y="3211"/>
                <a:ext cx="308" cy="59"/>
              </a:xfrm>
              <a:prstGeom prst="line">
                <a:avLst/>
              </a:prstGeom>
              <a:noFill/>
              <a:ln w="0" cap="sq">
                <a:solidFill>
                  <a:srgbClr val="7F7F7F"/>
                </a:solidFill>
                <a:miter lim="800000"/>
                <a:headEnd/>
                <a:tailEnd/>
              </a:ln>
            </p:spPr>
            <p:txBody>
              <a:bodyPr/>
              <a:lstStyle/>
              <a:p>
                <a:endParaRPr lang="en-US"/>
              </a:p>
            </p:txBody>
          </p:sp>
          <p:sp>
            <p:nvSpPr>
              <p:cNvPr id="64687" name="Line 175"/>
              <p:cNvSpPr>
                <a:spLocks noChangeShapeType="1"/>
              </p:cNvSpPr>
              <p:nvPr/>
            </p:nvSpPr>
            <p:spPr bwMode="auto">
              <a:xfrm flipH="1">
                <a:off x="4635" y="2894"/>
                <a:ext cx="283" cy="56"/>
              </a:xfrm>
              <a:prstGeom prst="line">
                <a:avLst/>
              </a:prstGeom>
              <a:noFill/>
              <a:ln w="0" cap="sq">
                <a:solidFill>
                  <a:srgbClr val="7F7F7F"/>
                </a:solidFill>
                <a:miter lim="800000"/>
                <a:headEnd/>
                <a:tailEnd/>
              </a:ln>
            </p:spPr>
            <p:txBody>
              <a:bodyPr/>
              <a:lstStyle/>
              <a:p>
                <a:endParaRPr lang="en-US"/>
              </a:p>
            </p:txBody>
          </p:sp>
          <p:sp>
            <p:nvSpPr>
              <p:cNvPr id="64688" name="Freeform 176"/>
              <p:cNvSpPr>
                <a:spLocks/>
              </p:cNvSpPr>
              <p:nvPr/>
            </p:nvSpPr>
            <p:spPr bwMode="auto">
              <a:xfrm>
                <a:off x="4814" y="2740"/>
                <a:ext cx="320" cy="254"/>
              </a:xfrm>
              <a:custGeom>
                <a:avLst/>
                <a:gdLst/>
                <a:ahLst/>
                <a:cxnLst>
                  <a:cxn ang="0">
                    <a:pos x="0" y="431"/>
                  </a:cxn>
                  <a:cxn ang="0">
                    <a:pos x="32" y="399"/>
                  </a:cxn>
                  <a:cxn ang="0">
                    <a:pos x="62" y="369"/>
                  </a:cxn>
                  <a:cxn ang="0">
                    <a:pos x="91" y="340"/>
                  </a:cxn>
                  <a:cxn ang="0">
                    <a:pos x="118" y="314"/>
                  </a:cxn>
                  <a:cxn ang="0">
                    <a:pos x="144" y="289"/>
                  </a:cxn>
                  <a:cxn ang="0">
                    <a:pos x="168" y="267"/>
                  </a:cxn>
                  <a:cxn ang="0">
                    <a:pos x="190" y="248"/>
                  </a:cxn>
                  <a:cxn ang="0">
                    <a:pos x="209" y="229"/>
                  </a:cxn>
                  <a:cxn ang="0">
                    <a:pos x="228" y="213"/>
                  </a:cxn>
                  <a:cxn ang="0">
                    <a:pos x="245" y="199"/>
                  </a:cxn>
                  <a:cxn ang="0">
                    <a:pos x="259" y="187"/>
                  </a:cxn>
                  <a:cxn ang="0">
                    <a:pos x="272" y="176"/>
                  </a:cxn>
                  <a:cxn ang="0">
                    <a:pos x="283" y="167"/>
                  </a:cxn>
                  <a:cxn ang="0">
                    <a:pos x="291" y="160"/>
                  </a:cxn>
                  <a:cxn ang="0">
                    <a:pos x="297" y="156"/>
                  </a:cxn>
                  <a:cxn ang="0">
                    <a:pos x="302" y="152"/>
                  </a:cxn>
                  <a:cxn ang="0">
                    <a:pos x="305" y="150"/>
                  </a:cxn>
                  <a:cxn ang="0">
                    <a:pos x="312" y="143"/>
                  </a:cxn>
                  <a:cxn ang="0">
                    <a:pos x="322" y="135"/>
                  </a:cxn>
                  <a:cxn ang="0">
                    <a:pos x="331" y="127"/>
                  </a:cxn>
                  <a:cxn ang="0">
                    <a:pos x="376" y="92"/>
                  </a:cxn>
                  <a:cxn ang="0">
                    <a:pos x="411" y="65"/>
                  </a:cxn>
                  <a:cxn ang="0">
                    <a:pos x="439" y="45"/>
                  </a:cxn>
                  <a:cxn ang="0">
                    <a:pos x="458" y="31"/>
                  </a:cxn>
                  <a:cxn ang="0">
                    <a:pos x="472" y="22"/>
                  </a:cxn>
                  <a:cxn ang="0">
                    <a:pos x="481" y="17"/>
                  </a:cxn>
                  <a:cxn ang="0">
                    <a:pos x="487" y="16"/>
                  </a:cxn>
                  <a:cxn ang="0">
                    <a:pos x="492" y="19"/>
                  </a:cxn>
                  <a:cxn ang="0">
                    <a:pos x="515" y="0"/>
                  </a:cxn>
                  <a:cxn ang="0">
                    <a:pos x="527" y="15"/>
                  </a:cxn>
                  <a:cxn ang="0">
                    <a:pos x="504" y="34"/>
                  </a:cxn>
                  <a:cxn ang="0">
                    <a:pos x="505" y="38"/>
                  </a:cxn>
                  <a:cxn ang="0">
                    <a:pos x="502" y="44"/>
                  </a:cxn>
                  <a:cxn ang="0">
                    <a:pos x="495" y="52"/>
                  </a:cxn>
                  <a:cxn ang="0">
                    <a:pos x="484" y="62"/>
                  </a:cxn>
                  <a:cxn ang="0">
                    <a:pos x="465" y="78"/>
                  </a:cxn>
                  <a:cxn ang="0">
                    <a:pos x="439" y="100"/>
                  </a:cxn>
                  <a:cxn ang="0">
                    <a:pos x="405" y="128"/>
                  </a:cxn>
                  <a:cxn ang="0">
                    <a:pos x="363" y="165"/>
                  </a:cxn>
                  <a:cxn ang="0">
                    <a:pos x="353" y="173"/>
                  </a:cxn>
                  <a:cxn ang="0">
                    <a:pos x="343" y="180"/>
                  </a:cxn>
                  <a:cxn ang="0">
                    <a:pos x="335" y="187"/>
                  </a:cxn>
                  <a:cxn ang="0">
                    <a:pos x="331" y="189"/>
                  </a:cxn>
                  <a:cxn ang="0">
                    <a:pos x="327" y="193"/>
                  </a:cxn>
                  <a:cxn ang="0">
                    <a:pos x="321" y="198"/>
                  </a:cxn>
                  <a:cxn ang="0">
                    <a:pos x="312" y="205"/>
                  </a:cxn>
                  <a:cxn ang="0">
                    <a:pos x="300" y="214"/>
                  </a:cxn>
                  <a:cxn ang="0">
                    <a:pos x="287" y="226"/>
                  </a:cxn>
                  <a:cxn ang="0">
                    <a:pos x="272" y="237"/>
                  </a:cxn>
                  <a:cxn ang="0">
                    <a:pos x="253" y="252"/>
                  </a:cxn>
                  <a:cxn ang="0">
                    <a:pos x="234" y="267"/>
                  </a:cxn>
                  <a:cxn ang="0">
                    <a:pos x="211" y="284"/>
                  </a:cxn>
                  <a:cxn ang="0">
                    <a:pos x="186" y="302"/>
                  </a:cxn>
                  <a:cxn ang="0">
                    <a:pos x="160" y="322"/>
                  </a:cxn>
                  <a:cxn ang="0">
                    <a:pos x="132" y="341"/>
                  </a:cxn>
                  <a:cxn ang="0">
                    <a:pos x="102" y="362"/>
                  </a:cxn>
                  <a:cxn ang="0">
                    <a:pos x="70" y="385"/>
                  </a:cxn>
                  <a:cxn ang="0">
                    <a:pos x="35" y="407"/>
                  </a:cxn>
                  <a:cxn ang="0">
                    <a:pos x="0" y="431"/>
                  </a:cxn>
                </a:cxnLst>
                <a:rect l="0" t="0" r="r" b="b"/>
                <a:pathLst>
                  <a:path w="527" h="431">
                    <a:moveTo>
                      <a:pt x="0" y="431"/>
                    </a:moveTo>
                    <a:lnTo>
                      <a:pt x="32" y="399"/>
                    </a:lnTo>
                    <a:lnTo>
                      <a:pt x="62" y="369"/>
                    </a:lnTo>
                    <a:lnTo>
                      <a:pt x="91" y="340"/>
                    </a:lnTo>
                    <a:lnTo>
                      <a:pt x="118" y="314"/>
                    </a:lnTo>
                    <a:lnTo>
                      <a:pt x="144" y="289"/>
                    </a:lnTo>
                    <a:lnTo>
                      <a:pt x="168" y="267"/>
                    </a:lnTo>
                    <a:lnTo>
                      <a:pt x="190" y="248"/>
                    </a:lnTo>
                    <a:lnTo>
                      <a:pt x="209" y="229"/>
                    </a:lnTo>
                    <a:lnTo>
                      <a:pt x="228" y="213"/>
                    </a:lnTo>
                    <a:lnTo>
                      <a:pt x="245" y="199"/>
                    </a:lnTo>
                    <a:lnTo>
                      <a:pt x="259" y="187"/>
                    </a:lnTo>
                    <a:lnTo>
                      <a:pt x="272" y="176"/>
                    </a:lnTo>
                    <a:lnTo>
                      <a:pt x="283" y="167"/>
                    </a:lnTo>
                    <a:lnTo>
                      <a:pt x="291" y="160"/>
                    </a:lnTo>
                    <a:lnTo>
                      <a:pt x="297" y="156"/>
                    </a:lnTo>
                    <a:lnTo>
                      <a:pt x="302" y="152"/>
                    </a:lnTo>
                    <a:lnTo>
                      <a:pt x="305" y="150"/>
                    </a:lnTo>
                    <a:lnTo>
                      <a:pt x="312" y="143"/>
                    </a:lnTo>
                    <a:lnTo>
                      <a:pt x="322" y="135"/>
                    </a:lnTo>
                    <a:lnTo>
                      <a:pt x="331" y="127"/>
                    </a:lnTo>
                    <a:lnTo>
                      <a:pt x="376" y="92"/>
                    </a:lnTo>
                    <a:lnTo>
                      <a:pt x="411" y="65"/>
                    </a:lnTo>
                    <a:lnTo>
                      <a:pt x="439" y="45"/>
                    </a:lnTo>
                    <a:lnTo>
                      <a:pt x="458" y="31"/>
                    </a:lnTo>
                    <a:lnTo>
                      <a:pt x="472" y="22"/>
                    </a:lnTo>
                    <a:lnTo>
                      <a:pt x="481" y="17"/>
                    </a:lnTo>
                    <a:lnTo>
                      <a:pt x="487" y="16"/>
                    </a:lnTo>
                    <a:lnTo>
                      <a:pt x="492" y="19"/>
                    </a:lnTo>
                    <a:lnTo>
                      <a:pt x="515" y="0"/>
                    </a:lnTo>
                    <a:lnTo>
                      <a:pt x="527" y="15"/>
                    </a:lnTo>
                    <a:lnTo>
                      <a:pt x="504" y="34"/>
                    </a:lnTo>
                    <a:lnTo>
                      <a:pt x="505" y="38"/>
                    </a:lnTo>
                    <a:lnTo>
                      <a:pt x="502" y="44"/>
                    </a:lnTo>
                    <a:lnTo>
                      <a:pt x="495" y="52"/>
                    </a:lnTo>
                    <a:lnTo>
                      <a:pt x="484" y="62"/>
                    </a:lnTo>
                    <a:lnTo>
                      <a:pt x="465" y="78"/>
                    </a:lnTo>
                    <a:lnTo>
                      <a:pt x="439" y="100"/>
                    </a:lnTo>
                    <a:lnTo>
                      <a:pt x="405" y="128"/>
                    </a:lnTo>
                    <a:lnTo>
                      <a:pt x="363" y="165"/>
                    </a:lnTo>
                    <a:lnTo>
                      <a:pt x="353" y="173"/>
                    </a:lnTo>
                    <a:lnTo>
                      <a:pt x="343" y="180"/>
                    </a:lnTo>
                    <a:lnTo>
                      <a:pt x="335" y="187"/>
                    </a:lnTo>
                    <a:lnTo>
                      <a:pt x="331" y="189"/>
                    </a:lnTo>
                    <a:lnTo>
                      <a:pt x="327" y="193"/>
                    </a:lnTo>
                    <a:lnTo>
                      <a:pt x="321" y="198"/>
                    </a:lnTo>
                    <a:lnTo>
                      <a:pt x="312" y="205"/>
                    </a:lnTo>
                    <a:lnTo>
                      <a:pt x="300" y="214"/>
                    </a:lnTo>
                    <a:lnTo>
                      <a:pt x="287" y="226"/>
                    </a:lnTo>
                    <a:lnTo>
                      <a:pt x="272" y="237"/>
                    </a:lnTo>
                    <a:lnTo>
                      <a:pt x="253" y="252"/>
                    </a:lnTo>
                    <a:lnTo>
                      <a:pt x="234" y="267"/>
                    </a:lnTo>
                    <a:lnTo>
                      <a:pt x="211" y="284"/>
                    </a:lnTo>
                    <a:lnTo>
                      <a:pt x="186" y="302"/>
                    </a:lnTo>
                    <a:lnTo>
                      <a:pt x="160" y="322"/>
                    </a:lnTo>
                    <a:lnTo>
                      <a:pt x="132" y="341"/>
                    </a:lnTo>
                    <a:lnTo>
                      <a:pt x="102" y="362"/>
                    </a:lnTo>
                    <a:lnTo>
                      <a:pt x="70" y="385"/>
                    </a:lnTo>
                    <a:lnTo>
                      <a:pt x="35" y="407"/>
                    </a:lnTo>
                    <a:lnTo>
                      <a:pt x="0" y="431"/>
                    </a:lnTo>
                    <a:close/>
                  </a:path>
                </a:pathLst>
              </a:custGeom>
              <a:solidFill>
                <a:srgbClr val="ED0021"/>
              </a:solidFill>
              <a:ln w="9525">
                <a:noFill/>
                <a:round/>
                <a:headEnd/>
                <a:tailEnd/>
              </a:ln>
            </p:spPr>
            <p:txBody>
              <a:bodyPr/>
              <a:lstStyle/>
              <a:p>
                <a:endParaRPr lang="en-US"/>
              </a:p>
            </p:txBody>
          </p:sp>
          <p:sp>
            <p:nvSpPr>
              <p:cNvPr id="64689" name="Freeform 177"/>
              <p:cNvSpPr>
                <a:spLocks/>
              </p:cNvSpPr>
              <p:nvPr/>
            </p:nvSpPr>
            <p:spPr bwMode="auto">
              <a:xfrm>
                <a:off x="4812" y="2826"/>
                <a:ext cx="187" cy="170"/>
              </a:xfrm>
              <a:custGeom>
                <a:avLst/>
                <a:gdLst/>
                <a:ahLst/>
                <a:cxnLst>
                  <a:cxn ang="0">
                    <a:pos x="302" y="1"/>
                  </a:cxn>
                  <a:cxn ang="0">
                    <a:pos x="302" y="1"/>
                  </a:cxn>
                  <a:cxn ang="0">
                    <a:pos x="297" y="4"/>
                  </a:cxn>
                  <a:cxn ang="0">
                    <a:pos x="292" y="9"/>
                  </a:cxn>
                  <a:cxn ang="0">
                    <a:pos x="284" y="16"/>
                  </a:cxn>
                  <a:cxn ang="0">
                    <a:pos x="272" y="25"/>
                  </a:cxn>
                  <a:cxn ang="0">
                    <a:pos x="259" y="35"/>
                  </a:cxn>
                  <a:cxn ang="0">
                    <a:pos x="246" y="48"/>
                  </a:cxn>
                  <a:cxn ang="0">
                    <a:pos x="228" y="62"/>
                  </a:cxn>
                  <a:cxn ang="0">
                    <a:pos x="210" y="78"/>
                  </a:cxn>
                  <a:cxn ang="0">
                    <a:pos x="190" y="96"/>
                  </a:cxn>
                  <a:cxn ang="0">
                    <a:pos x="168" y="116"/>
                  </a:cxn>
                  <a:cxn ang="0">
                    <a:pos x="144" y="138"/>
                  </a:cxn>
                  <a:cxn ang="0">
                    <a:pos x="119" y="162"/>
                  </a:cxn>
                  <a:cxn ang="0">
                    <a:pos x="91" y="189"/>
                  </a:cxn>
                  <a:cxn ang="0">
                    <a:pos x="62" y="217"/>
                  </a:cxn>
                  <a:cxn ang="0">
                    <a:pos x="33" y="247"/>
                  </a:cxn>
                  <a:cxn ang="0">
                    <a:pos x="0" y="280"/>
                  </a:cxn>
                  <a:cxn ang="0">
                    <a:pos x="7" y="286"/>
                  </a:cxn>
                  <a:cxn ang="0">
                    <a:pos x="39" y="254"/>
                  </a:cxn>
                  <a:cxn ang="0">
                    <a:pos x="69" y="224"/>
                  </a:cxn>
                  <a:cxn ang="0">
                    <a:pos x="98" y="195"/>
                  </a:cxn>
                  <a:cxn ang="0">
                    <a:pos x="126" y="169"/>
                  </a:cxn>
                  <a:cxn ang="0">
                    <a:pos x="151" y="145"/>
                  </a:cxn>
                  <a:cxn ang="0">
                    <a:pos x="175" y="123"/>
                  </a:cxn>
                  <a:cxn ang="0">
                    <a:pos x="197" y="103"/>
                  </a:cxn>
                  <a:cxn ang="0">
                    <a:pos x="217" y="85"/>
                  </a:cxn>
                  <a:cxn ang="0">
                    <a:pos x="235" y="69"/>
                  </a:cxn>
                  <a:cxn ang="0">
                    <a:pos x="253" y="55"/>
                  </a:cxn>
                  <a:cxn ang="0">
                    <a:pos x="266" y="42"/>
                  </a:cxn>
                  <a:cxn ang="0">
                    <a:pos x="279" y="32"/>
                  </a:cxn>
                  <a:cxn ang="0">
                    <a:pos x="291" y="23"/>
                  </a:cxn>
                  <a:cxn ang="0">
                    <a:pos x="299" y="16"/>
                  </a:cxn>
                  <a:cxn ang="0">
                    <a:pos x="304" y="11"/>
                  </a:cxn>
                  <a:cxn ang="0">
                    <a:pos x="309" y="8"/>
                  </a:cxn>
                  <a:cxn ang="0">
                    <a:pos x="309" y="8"/>
                  </a:cxn>
                  <a:cxn ang="0">
                    <a:pos x="309" y="8"/>
                  </a:cxn>
                  <a:cxn ang="0">
                    <a:pos x="310" y="4"/>
                  </a:cxn>
                  <a:cxn ang="0">
                    <a:pos x="309" y="1"/>
                  </a:cxn>
                  <a:cxn ang="0">
                    <a:pos x="306" y="0"/>
                  </a:cxn>
                  <a:cxn ang="0">
                    <a:pos x="302" y="1"/>
                  </a:cxn>
                </a:cxnLst>
                <a:rect l="0" t="0" r="r" b="b"/>
                <a:pathLst>
                  <a:path w="310" h="286">
                    <a:moveTo>
                      <a:pt x="302" y="1"/>
                    </a:moveTo>
                    <a:lnTo>
                      <a:pt x="302" y="1"/>
                    </a:lnTo>
                    <a:lnTo>
                      <a:pt x="297" y="4"/>
                    </a:lnTo>
                    <a:lnTo>
                      <a:pt x="292" y="9"/>
                    </a:lnTo>
                    <a:lnTo>
                      <a:pt x="284" y="16"/>
                    </a:lnTo>
                    <a:lnTo>
                      <a:pt x="272" y="25"/>
                    </a:lnTo>
                    <a:lnTo>
                      <a:pt x="259" y="35"/>
                    </a:lnTo>
                    <a:lnTo>
                      <a:pt x="246" y="48"/>
                    </a:lnTo>
                    <a:lnTo>
                      <a:pt x="228" y="62"/>
                    </a:lnTo>
                    <a:lnTo>
                      <a:pt x="210" y="78"/>
                    </a:lnTo>
                    <a:lnTo>
                      <a:pt x="190" y="96"/>
                    </a:lnTo>
                    <a:lnTo>
                      <a:pt x="168" y="116"/>
                    </a:lnTo>
                    <a:lnTo>
                      <a:pt x="144" y="138"/>
                    </a:lnTo>
                    <a:lnTo>
                      <a:pt x="119" y="162"/>
                    </a:lnTo>
                    <a:lnTo>
                      <a:pt x="91" y="189"/>
                    </a:lnTo>
                    <a:lnTo>
                      <a:pt x="62" y="217"/>
                    </a:lnTo>
                    <a:lnTo>
                      <a:pt x="33" y="247"/>
                    </a:lnTo>
                    <a:lnTo>
                      <a:pt x="0" y="280"/>
                    </a:lnTo>
                    <a:lnTo>
                      <a:pt x="7" y="286"/>
                    </a:lnTo>
                    <a:lnTo>
                      <a:pt x="39" y="254"/>
                    </a:lnTo>
                    <a:lnTo>
                      <a:pt x="69" y="224"/>
                    </a:lnTo>
                    <a:lnTo>
                      <a:pt x="98" y="195"/>
                    </a:lnTo>
                    <a:lnTo>
                      <a:pt x="126" y="169"/>
                    </a:lnTo>
                    <a:lnTo>
                      <a:pt x="151" y="145"/>
                    </a:lnTo>
                    <a:lnTo>
                      <a:pt x="175" y="123"/>
                    </a:lnTo>
                    <a:lnTo>
                      <a:pt x="197" y="103"/>
                    </a:lnTo>
                    <a:lnTo>
                      <a:pt x="217" y="85"/>
                    </a:lnTo>
                    <a:lnTo>
                      <a:pt x="235" y="69"/>
                    </a:lnTo>
                    <a:lnTo>
                      <a:pt x="253" y="55"/>
                    </a:lnTo>
                    <a:lnTo>
                      <a:pt x="266" y="42"/>
                    </a:lnTo>
                    <a:lnTo>
                      <a:pt x="279" y="32"/>
                    </a:lnTo>
                    <a:lnTo>
                      <a:pt x="291" y="23"/>
                    </a:lnTo>
                    <a:lnTo>
                      <a:pt x="299" y="16"/>
                    </a:lnTo>
                    <a:lnTo>
                      <a:pt x="304" y="11"/>
                    </a:lnTo>
                    <a:lnTo>
                      <a:pt x="309" y="8"/>
                    </a:lnTo>
                    <a:lnTo>
                      <a:pt x="309" y="8"/>
                    </a:lnTo>
                    <a:lnTo>
                      <a:pt x="309" y="8"/>
                    </a:lnTo>
                    <a:lnTo>
                      <a:pt x="310" y="4"/>
                    </a:lnTo>
                    <a:lnTo>
                      <a:pt x="309" y="1"/>
                    </a:lnTo>
                    <a:lnTo>
                      <a:pt x="306" y="0"/>
                    </a:lnTo>
                    <a:lnTo>
                      <a:pt x="302" y="1"/>
                    </a:lnTo>
                    <a:close/>
                  </a:path>
                </a:pathLst>
              </a:custGeom>
              <a:solidFill>
                <a:srgbClr val="000000"/>
              </a:solidFill>
              <a:ln w="9525">
                <a:noFill/>
                <a:round/>
                <a:headEnd/>
                <a:tailEnd/>
              </a:ln>
            </p:spPr>
            <p:txBody>
              <a:bodyPr/>
              <a:lstStyle/>
              <a:p>
                <a:endParaRPr lang="en-US"/>
              </a:p>
            </p:txBody>
          </p:sp>
          <p:sp>
            <p:nvSpPr>
              <p:cNvPr id="64690" name="Freeform 178"/>
              <p:cNvSpPr>
                <a:spLocks/>
              </p:cNvSpPr>
              <p:nvPr/>
            </p:nvSpPr>
            <p:spPr bwMode="auto">
              <a:xfrm>
                <a:off x="4995" y="2812"/>
                <a:ext cx="22" cy="19"/>
              </a:xfrm>
              <a:custGeom>
                <a:avLst/>
                <a:gdLst/>
                <a:ahLst/>
                <a:cxnLst>
                  <a:cxn ang="0">
                    <a:pos x="30" y="1"/>
                  </a:cxn>
                  <a:cxn ang="0">
                    <a:pos x="30" y="1"/>
                  </a:cxn>
                  <a:cxn ang="0">
                    <a:pos x="21" y="9"/>
                  </a:cxn>
                  <a:cxn ang="0">
                    <a:pos x="10" y="18"/>
                  </a:cxn>
                  <a:cxn ang="0">
                    <a:pos x="4" y="24"/>
                  </a:cxn>
                  <a:cxn ang="0">
                    <a:pos x="0" y="27"/>
                  </a:cxn>
                  <a:cxn ang="0">
                    <a:pos x="7" y="34"/>
                  </a:cxn>
                  <a:cxn ang="0">
                    <a:pos x="10" y="31"/>
                  </a:cxn>
                  <a:cxn ang="0">
                    <a:pos x="17" y="24"/>
                  </a:cxn>
                  <a:cxn ang="0">
                    <a:pos x="28" y="16"/>
                  </a:cxn>
                  <a:cxn ang="0">
                    <a:pos x="37" y="8"/>
                  </a:cxn>
                  <a:cxn ang="0">
                    <a:pos x="37" y="8"/>
                  </a:cxn>
                  <a:cxn ang="0">
                    <a:pos x="37" y="8"/>
                  </a:cxn>
                  <a:cxn ang="0">
                    <a:pos x="38" y="5"/>
                  </a:cxn>
                  <a:cxn ang="0">
                    <a:pos x="37" y="1"/>
                  </a:cxn>
                  <a:cxn ang="0">
                    <a:pos x="33" y="0"/>
                  </a:cxn>
                  <a:cxn ang="0">
                    <a:pos x="30" y="1"/>
                  </a:cxn>
                </a:cxnLst>
                <a:rect l="0" t="0" r="r" b="b"/>
                <a:pathLst>
                  <a:path w="38" h="34">
                    <a:moveTo>
                      <a:pt x="30" y="1"/>
                    </a:moveTo>
                    <a:lnTo>
                      <a:pt x="30" y="1"/>
                    </a:lnTo>
                    <a:lnTo>
                      <a:pt x="21" y="9"/>
                    </a:lnTo>
                    <a:lnTo>
                      <a:pt x="10" y="18"/>
                    </a:lnTo>
                    <a:lnTo>
                      <a:pt x="4" y="24"/>
                    </a:lnTo>
                    <a:lnTo>
                      <a:pt x="0" y="27"/>
                    </a:lnTo>
                    <a:lnTo>
                      <a:pt x="7" y="34"/>
                    </a:lnTo>
                    <a:lnTo>
                      <a:pt x="10" y="31"/>
                    </a:lnTo>
                    <a:lnTo>
                      <a:pt x="17" y="24"/>
                    </a:lnTo>
                    <a:lnTo>
                      <a:pt x="28" y="16"/>
                    </a:lnTo>
                    <a:lnTo>
                      <a:pt x="37" y="8"/>
                    </a:lnTo>
                    <a:lnTo>
                      <a:pt x="37" y="8"/>
                    </a:lnTo>
                    <a:lnTo>
                      <a:pt x="37" y="8"/>
                    </a:lnTo>
                    <a:lnTo>
                      <a:pt x="38" y="5"/>
                    </a:lnTo>
                    <a:lnTo>
                      <a:pt x="37" y="1"/>
                    </a:lnTo>
                    <a:lnTo>
                      <a:pt x="33" y="0"/>
                    </a:lnTo>
                    <a:lnTo>
                      <a:pt x="30" y="1"/>
                    </a:lnTo>
                    <a:close/>
                  </a:path>
                </a:pathLst>
              </a:custGeom>
              <a:solidFill>
                <a:srgbClr val="000000"/>
              </a:solidFill>
              <a:ln w="9525">
                <a:noFill/>
                <a:round/>
                <a:headEnd/>
                <a:tailEnd/>
              </a:ln>
            </p:spPr>
            <p:txBody>
              <a:bodyPr/>
              <a:lstStyle/>
              <a:p>
                <a:endParaRPr lang="en-US"/>
              </a:p>
            </p:txBody>
          </p:sp>
          <p:sp>
            <p:nvSpPr>
              <p:cNvPr id="64691" name="Freeform 179"/>
              <p:cNvSpPr>
                <a:spLocks/>
              </p:cNvSpPr>
              <p:nvPr/>
            </p:nvSpPr>
            <p:spPr bwMode="auto">
              <a:xfrm>
                <a:off x="5013" y="2745"/>
                <a:ext cx="101" cy="71"/>
              </a:xfrm>
              <a:custGeom>
                <a:avLst/>
                <a:gdLst/>
                <a:ahLst/>
                <a:cxnLst>
                  <a:cxn ang="0">
                    <a:pos x="160" y="3"/>
                  </a:cxn>
                  <a:cxn ang="0">
                    <a:pos x="167" y="3"/>
                  </a:cxn>
                  <a:cxn ang="0">
                    <a:pos x="159" y="0"/>
                  </a:cxn>
                  <a:cxn ang="0">
                    <a:pos x="152" y="1"/>
                  </a:cxn>
                  <a:cxn ang="0">
                    <a:pos x="142" y="5"/>
                  </a:cxn>
                  <a:cxn ang="0">
                    <a:pos x="128" y="15"/>
                  </a:cxn>
                  <a:cxn ang="0">
                    <a:pos x="108" y="28"/>
                  </a:cxn>
                  <a:cxn ang="0">
                    <a:pos x="79" y="49"/>
                  </a:cxn>
                  <a:cxn ang="0">
                    <a:pos x="45" y="77"/>
                  </a:cxn>
                  <a:cxn ang="0">
                    <a:pos x="0" y="111"/>
                  </a:cxn>
                  <a:cxn ang="0">
                    <a:pos x="7" y="118"/>
                  </a:cxn>
                  <a:cxn ang="0">
                    <a:pos x="52" y="84"/>
                  </a:cxn>
                  <a:cxn ang="0">
                    <a:pos x="86" y="56"/>
                  </a:cxn>
                  <a:cxn ang="0">
                    <a:pos x="113" y="38"/>
                  </a:cxn>
                  <a:cxn ang="0">
                    <a:pos x="132" y="24"/>
                  </a:cxn>
                  <a:cxn ang="0">
                    <a:pos x="146" y="15"/>
                  </a:cxn>
                  <a:cxn ang="0">
                    <a:pos x="154" y="10"/>
                  </a:cxn>
                  <a:cxn ang="0">
                    <a:pos x="159" y="9"/>
                  </a:cxn>
                  <a:cxn ang="0">
                    <a:pos x="160" y="10"/>
                  </a:cxn>
                  <a:cxn ang="0">
                    <a:pos x="167" y="10"/>
                  </a:cxn>
                  <a:cxn ang="0">
                    <a:pos x="160" y="10"/>
                  </a:cxn>
                  <a:cxn ang="0">
                    <a:pos x="164" y="11"/>
                  </a:cxn>
                  <a:cxn ang="0">
                    <a:pos x="167" y="10"/>
                  </a:cxn>
                  <a:cxn ang="0">
                    <a:pos x="168" y="7"/>
                  </a:cxn>
                  <a:cxn ang="0">
                    <a:pos x="167" y="3"/>
                  </a:cxn>
                  <a:cxn ang="0">
                    <a:pos x="160" y="3"/>
                  </a:cxn>
                </a:cxnLst>
                <a:rect l="0" t="0" r="r" b="b"/>
                <a:pathLst>
                  <a:path w="168" h="118">
                    <a:moveTo>
                      <a:pt x="160" y="3"/>
                    </a:moveTo>
                    <a:lnTo>
                      <a:pt x="167" y="3"/>
                    </a:lnTo>
                    <a:lnTo>
                      <a:pt x="159" y="0"/>
                    </a:lnTo>
                    <a:lnTo>
                      <a:pt x="152" y="1"/>
                    </a:lnTo>
                    <a:lnTo>
                      <a:pt x="142" y="5"/>
                    </a:lnTo>
                    <a:lnTo>
                      <a:pt x="128" y="15"/>
                    </a:lnTo>
                    <a:lnTo>
                      <a:pt x="108" y="28"/>
                    </a:lnTo>
                    <a:lnTo>
                      <a:pt x="79" y="49"/>
                    </a:lnTo>
                    <a:lnTo>
                      <a:pt x="45" y="77"/>
                    </a:lnTo>
                    <a:lnTo>
                      <a:pt x="0" y="111"/>
                    </a:lnTo>
                    <a:lnTo>
                      <a:pt x="7" y="118"/>
                    </a:lnTo>
                    <a:lnTo>
                      <a:pt x="52" y="84"/>
                    </a:lnTo>
                    <a:lnTo>
                      <a:pt x="86" y="56"/>
                    </a:lnTo>
                    <a:lnTo>
                      <a:pt x="113" y="38"/>
                    </a:lnTo>
                    <a:lnTo>
                      <a:pt x="132" y="24"/>
                    </a:lnTo>
                    <a:lnTo>
                      <a:pt x="146" y="15"/>
                    </a:lnTo>
                    <a:lnTo>
                      <a:pt x="154" y="10"/>
                    </a:lnTo>
                    <a:lnTo>
                      <a:pt x="159" y="9"/>
                    </a:lnTo>
                    <a:lnTo>
                      <a:pt x="160" y="10"/>
                    </a:lnTo>
                    <a:lnTo>
                      <a:pt x="167" y="10"/>
                    </a:lnTo>
                    <a:lnTo>
                      <a:pt x="160" y="10"/>
                    </a:lnTo>
                    <a:lnTo>
                      <a:pt x="164" y="11"/>
                    </a:lnTo>
                    <a:lnTo>
                      <a:pt x="167" y="10"/>
                    </a:lnTo>
                    <a:lnTo>
                      <a:pt x="168" y="7"/>
                    </a:lnTo>
                    <a:lnTo>
                      <a:pt x="167" y="3"/>
                    </a:lnTo>
                    <a:lnTo>
                      <a:pt x="160" y="3"/>
                    </a:lnTo>
                    <a:close/>
                  </a:path>
                </a:pathLst>
              </a:custGeom>
              <a:solidFill>
                <a:srgbClr val="000000"/>
              </a:solidFill>
              <a:ln w="9525">
                <a:noFill/>
                <a:round/>
                <a:headEnd/>
                <a:tailEnd/>
              </a:ln>
            </p:spPr>
            <p:txBody>
              <a:bodyPr/>
              <a:lstStyle/>
              <a:p>
                <a:endParaRPr lang="en-US"/>
              </a:p>
            </p:txBody>
          </p:sp>
          <p:sp>
            <p:nvSpPr>
              <p:cNvPr id="64692" name="Freeform 180"/>
              <p:cNvSpPr>
                <a:spLocks/>
              </p:cNvSpPr>
              <p:nvPr/>
            </p:nvSpPr>
            <p:spPr bwMode="auto">
              <a:xfrm>
                <a:off x="5109" y="2736"/>
                <a:ext cx="20" cy="17"/>
              </a:xfrm>
              <a:custGeom>
                <a:avLst/>
                <a:gdLst/>
                <a:ahLst/>
                <a:cxnLst>
                  <a:cxn ang="0">
                    <a:pos x="30" y="2"/>
                  </a:cxn>
                  <a:cxn ang="0">
                    <a:pos x="23" y="2"/>
                  </a:cxn>
                  <a:cxn ang="0">
                    <a:pos x="0" y="20"/>
                  </a:cxn>
                  <a:cxn ang="0">
                    <a:pos x="7" y="27"/>
                  </a:cxn>
                  <a:cxn ang="0">
                    <a:pos x="30" y="9"/>
                  </a:cxn>
                  <a:cxn ang="0">
                    <a:pos x="23" y="9"/>
                  </a:cxn>
                  <a:cxn ang="0">
                    <a:pos x="30" y="9"/>
                  </a:cxn>
                  <a:cxn ang="0">
                    <a:pos x="31" y="5"/>
                  </a:cxn>
                  <a:cxn ang="0">
                    <a:pos x="30" y="2"/>
                  </a:cxn>
                  <a:cxn ang="0">
                    <a:pos x="27" y="0"/>
                  </a:cxn>
                  <a:cxn ang="0">
                    <a:pos x="23" y="2"/>
                  </a:cxn>
                  <a:cxn ang="0">
                    <a:pos x="30" y="2"/>
                  </a:cxn>
                </a:cxnLst>
                <a:rect l="0" t="0" r="r" b="b"/>
                <a:pathLst>
                  <a:path w="31" h="27">
                    <a:moveTo>
                      <a:pt x="30" y="2"/>
                    </a:moveTo>
                    <a:lnTo>
                      <a:pt x="23" y="2"/>
                    </a:lnTo>
                    <a:lnTo>
                      <a:pt x="0" y="20"/>
                    </a:lnTo>
                    <a:lnTo>
                      <a:pt x="7" y="27"/>
                    </a:lnTo>
                    <a:lnTo>
                      <a:pt x="30" y="9"/>
                    </a:lnTo>
                    <a:lnTo>
                      <a:pt x="23" y="9"/>
                    </a:lnTo>
                    <a:lnTo>
                      <a:pt x="30" y="9"/>
                    </a:lnTo>
                    <a:lnTo>
                      <a:pt x="31" y="5"/>
                    </a:lnTo>
                    <a:lnTo>
                      <a:pt x="30" y="2"/>
                    </a:lnTo>
                    <a:lnTo>
                      <a:pt x="27" y="0"/>
                    </a:lnTo>
                    <a:lnTo>
                      <a:pt x="23" y="2"/>
                    </a:lnTo>
                    <a:lnTo>
                      <a:pt x="30" y="2"/>
                    </a:lnTo>
                    <a:close/>
                  </a:path>
                </a:pathLst>
              </a:custGeom>
              <a:solidFill>
                <a:srgbClr val="000000"/>
              </a:solidFill>
              <a:ln w="9525">
                <a:noFill/>
                <a:round/>
                <a:headEnd/>
                <a:tailEnd/>
              </a:ln>
            </p:spPr>
            <p:txBody>
              <a:bodyPr/>
              <a:lstStyle/>
              <a:p>
                <a:endParaRPr lang="en-US"/>
              </a:p>
            </p:txBody>
          </p:sp>
          <p:sp>
            <p:nvSpPr>
              <p:cNvPr id="64693" name="Freeform 181"/>
              <p:cNvSpPr>
                <a:spLocks/>
              </p:cNvSpPr>
              <p:nvPr/>
            </p:nvSpPr>
            <p:spPr bwMode="auto">
              <a:xfrm>
                <a:off x="5124" y="2737"/>
                <a:ext cx="12" cy="13"/>
              </a:xfrm>
              <a:custGeom>
                <a:avLst/>
                <a:gdLst/>
                <a:ahLst/>
                <a:cxnLst>
                  <a:cxn ang="0">
                    <a:pos x="20" y="22"/>
                  </a:cxn>
                  <a:cxn ang="0">
                    <a:pos x="20" y="15"/>
                  </a:cxn>
                  <a:cxn ang="0">
                    <a:pos x="7" y="0"/>
                  </a:cxn>
                  <a:cxn ang="0">
                    <a:pos x="0" y="7"/>
                  </a:cxn>
                  <a:cxn ang="0">
                    <a:pos x="13" y="22"/>
                  </a:cxn>
                  <a:cxn ang="0">
                    <a:pos x="13" y="15"/>
                  </a:cxn>
                  <a:cxn ang="0">
                    <a:pos x="13" y="22"/>
                  </a:cxn>
                  <a:cxn ang="0">
                    <a:pos x="16" y="23"/>
                  </a:cxn>
                  <a:cxn ang="0">
                    <a:pos x="20" y="22"/>
                  </a:cxn>
                  <a:cxn ang="0">
                    <a:pos x="21" y="18"/>
                  </a:cxn>
                  <a:cxn ang="0">
                    <a:pos x="20" y="15"/>
                  </a:cxn>
                  <a:cxn ang="0">
                    <a:pos x="20" y="22"/>
                  </a:cxn>
                </a:cxnLst>
                <a:rect l="0" t="0" r="r" b="b"/>
                <a:pathLst>
                  <a:path w="21" h="23">
                    <a:moveTo>
                      <a:pt x="20" y="22"/>
                    </a:moveTo>
                    <a:lnTo>
                      <a:pt x="20" y="15"/>
                    </a:lnTo>
                    <a:lnTo>
                      <a:pt x="7" y="0"/>
                    </a:lnTo>
                    <a:lnTo>
                      <a:pt x="0" y="7"/>
                    </a:lnTo>
                    <a:lnTo>
                      <a:pt x="13" y="22"/>
                    </a:lnTo>
                    <a:lnTo>
                      <a:pt x="13" y="15"/>
                    </a:lnTo>
                    <a:lnTo>
                      <a:pt x="13" y="22"/>
                    </a:lnTo>
                    <a:lnTo>
                      <a:pt x="16" y="23"/>
                    </a:lnTo>
                    <a:lnTo>
                      <a:pt x="20" y="22"/>
                    </a:lnTo>
                    <a:lnTo>
                      <a:pt x="21" y="18"/>
                    </a:lnTo>
                    <a:lnTo>
                      <a:pt x="20" y="15"/>
                    </a:lnTo>
                    <a:lnTo>
                      <a:pt x="20" y="22"/>
                    </a:lnTo>
                    <a:close/>
                  </a:path>
                </a:pathLst>
              </a:custGeom>
              <a:solidFill>
                <a:srgbClr val="000000"/>
              </a:solidFill>
              <a:ln w="9525">
                <a:noFill/>
                <a:round/>
                <a:headEnd/>
                <a:tailEnd/>
              </a:ln>
            </p:spPr>
            <p:txBody>
              <a:bodyPr/>
              <a:lstStyle/>
              <a:p>
                <a:endParaRPr lang="en-US"/>
              </a:p>
            </p:txBody>
          </p:sp>
          <p:sp>
            <p:nvSpPr>
              <p:cNvPr id="64694" name="Freeform 182"/>
              <p:cNvSpPr>
                <a:spLocks/>
              </p:cNvSpPr>
              <p:nvPr/>
            </p:nvSpPr>
            <p:spPr bwMode="auto">
              <a:xfrm>
                <a:off x="5117" y="2745"/>
                <a:ext cx="18" cy="17"/>
              </a:xfrm>
              <a:custGeom>
                <a:avLst/>
                <a:gdLst/>
                <a:ahLst/>
                <a:cxnLst>
                  <a:cxn ang="0">
                    <a:pos x="9" y="19"/>
                  </a:cxn>
                  <a:cxn ang="0">
                    <a:pos x="8" y="25"/>
                  </a:cxn>
                  <a:cxn ang="0">
                    <a:pos x="31" y="7"/>
                  </a:cxn>
                  <a:cxn ang="0">
                    <a:pos x="24" y="0"/>
                  </a:cxn>
                  <a:cxn ang="0">
                    <a:pos x="1" y="18"/>
                  </a:cxn>
                  <a:cxn ang="0">
                    <a:pos x="0" y="24"/>
                  </a:cxn>
                  <a:cxn ang="0">
                    <a:pos x="1" y="18"/>
                  </a:cxn>
                  <a:cxn ang="0">
                    <a:pos x="0" y="22"/>
                  </a:cxn>
                  <a:cxn ang="0">
                    <a:pos x="1" y="25"/>
                  </a:cxn>
                  <a:cxn ang="0">
                    <a:pos x="4" y="26"/>
                  </a:cxn>
                  <a:cxn ang="0">
                    <a:pos x="8" y="25"/>
                  </a:cxn>
                  <a:cxn ang="0">
                    <a:pos x="9" y="19"/>
                  </a:cxn>
                </a:cxnLst>
                <a:rect l="0" t="0" r="r" b="b"/>
                <a:pathLst>
                  <a:path w="31" h="26">
                    <a:moveTo>
                      <a:pt x="9" y="19"/>
                    </a:moveTo>
                    <a:lnTo>
                      <a:pt x="8" y="25"/>
                    </a:lnTo>
                    <a:lnTo>
                      <a:pt x="31" y="7"/>
                    </a:lnTo>
                    <a:lnTo>
                      <a:pt x="24" y="0"/>
                    </a:lnTo>
                    <a:lnTo>
                      <a:pt x="1" y="18"/>
                    </a:lnTo>
                    <a:lnTo>
                      <a:pt x="0" y="24"/>
                    </a:lnTo>
                    <a:lnTo>
                      <a:pt x="1" y="18"/>
                    </a:lnTo>
                    <a:lnTo>
                      <a:pt x="0" y="22"/>
                    </a:lnTo>
                    <a:lnTo>
                      <a:pt x="1" y="25"/>
                    </a:lnTo>
                    <a:lnTo>
                      <a:pt x="4" y="26"/>
                    </a:lnTo>
                    <a:lnTo>
                      <a:pt x="8" y="25"/>
                    </a:lnTo>
                    <a:lnTo>
                      <a:pt x="9" y="19"/>
                    </a:lnTo>
                    <a:close/>
                  </a:path>
                </a:pathLst>
              </a:custGeom>
              <a:solidFill>
                <a:srgbClr val="000000"/>
              </a:solidFill>
              <a:ln w="9525">
                <a:noFill/>
                <a:round/>
                <a:headEnd/>
                <a:tailEnd/>
              </a:ln>
            </p:spPr>
            <p:txBody>
              <a:bodyPr/>
              <a:lstStyle/>
              <a:p>
                <a:endParaRPr lang="en-US"/>
              </a:p>
            </p:txBody>
          </p:sp>
          <p:sp>
            <p:nvSpPr>
              <p:cNvPr id="64695" name="Freeform 183"/>
              <p:cNvSpPr>
                <a:spLocks/>
              </p:cNvSpPr>
              <p:nvPr/>
            </p:nvSpPr>
            <p:spPr bwMode="auto">
              <a:xfrm>
                <a:off x="5031" y="2757"/>
                <a:ext cx="92" cy="82"/>
              </a:xfrm>
              <a:custGeom>
                <a:avLst/>
                <a:gdLst/>
                <a:ahLst/>
                <a:cxnLst>
                  <a:cxn ang="0">
                    <a:pos x="8" y="137"/>
                  </a:cxn>
                  <a:cxn ang="0">
                    <a:pos x="8" y="137"/>
                  </a:cxn>
                  <a:cxn ang="0">
                    <a:pos x="51" y="100"/>
                  </a:cxn>
                  <a:cxn ang="0">
                    <a:pos x="84" y="73"/>
                  </a:cxn>
                  <a:cxn ang="0">
                    <a:pos x="111" y="51"/>
                  </a:cxn>
                  <a:cxn ang="0">
                    <a:pos x="129" y="35"/>
                  </a:cxn>
                  <a:cxn ang="0">
                    <a:pos x="140" y="24"/>
                  </a:cxn>
                  <a:cxn ang="0">
                    <a:pos x="147" y="15"/>
                  </a:cxn>
                  <a:cxn ang="0">
                    <a:pos x="152" y="8"/>
                  </a:cxn>
                  <a:cxn ang="0">
                    <a:pos x="151" y="0"/>
                  </a:cxn>
                  <a:cxn ang="0">
                    <a:pos x="142" y="5"/>
                  </a:cxn>
                  <a:cxn ang="0">
                    <a:pos x="143" y="6"/>
                  </a:cxn>
                  <a:cxn ang="0">
                    <a:pos x="140" y="11"/>
                  </a:cxn>
                  <a:cxn ang="0">
                    <a:pos x="134" y="18"/>
                  </a:cxn>
                  <a:cxn ang="0">
                    <a:pos x="122" y="28"/>
                  </a:cxn>
                  <a:cxn ang="0">
                    <a:pos x="104" y="44"/>
                  </a:cxn>
                  <a:cxn ang="0">
                    <a:pos x="77" y="66"/>
                  </a:cxn>
                  <a:cxn ang="0">
                    <a:pos x="44" y="94"/>
                  </a:cxn>
                  <a:cxn ang="0">
                    <a:pos x="1" y="130"/>
                  </a:cxn>
                  <a:cxn ang="0">
                    <a:pos x="1" y="130"/>
                  </a:cxn>
                  <a:cxn ang="0">
                    <a:pos x="1" y="130"/>
                  </a:cxn>
                  <a:cxn ang="0">
                    <a:pos x="0" y="134"/>
                  </a:cxn>
                  <a:cxn ang="0">
                    <a:pos x="1" y="137"/>
                  </a:cxn>
                  <a:cxn ang="0">
                    <a:pos x="5" y="138"/>
                  </a:cxn>
                  <a:cxn ang="0">
                    <a:pos x="8" y="137"/>
                  </a:cxn>
                </a:cxnLst>
                <a:rect l="0" t="0" r="r" b="b"/>
                <a:pathLst>
                  <a:path w="152" h="138">
                    <a:moveTo>
                      <a:pt x="8" y="137"/>
                    </a:moveTo>
                    <a:lnTo>
                      <a:pt x="8" y="137"/>
                    </a:lnTo>
                    <a:lnTo>
                      <a:pt x="51" y="100"/>
                    </a:lnTo>
                    <a:lnTo>
                      <a:pt x="84" y="73"/>
                    </a:lnTo>
                    <a:lnTo>
                      <a:pt x="111" y="51"/>
                    </a:lnTo>
                    <a:lnTo>
                      <a:pt x="129" y="35"/>
                    </a:lnTo>
                    <a:lnTo>
                      <a:pt x="140" y="24"/>
                    </a:lnTo>
                    <a:lnTo>
                      <a:pt x="147" y="15"/>
                    </a:lnTo>
                    <a:lnTo>
                      <a:pt x="152" y="8"/>
                    </a:lnTo>
                    <a:lnTo>
                      <a:pt x="151" y="0"/>
                    </a:lnTo>
                    <a:lnTo>
                      <a:pt x="142" y="5"/>
                    </a:lnTo>
                    <a:lnTo>
                      <a:pt x="143" y="6"/>
                    </a:lnTo>
                    <a:lnTo>
                      <a:pt x="140" y="11"/>
                    </a:lnTo>
                    <a:lnTo>
                      <a:pt x="134" y="18"/>
                    </a:lnTo>
                    <a:lnTo>
                      <a:pt x="122" y="28"/>
                    </a:lnTo>
                    <a:lnTo>
                      <a:pt x="104" y="44"/>
                    </a:lnTo>
                    <a:lnTo>
                      <a:pt x="77" y="66"/>
                    </a:lnTo>
                    <a:lnTo>
                      <a:pt x="44" y="94"/>
                    </a:lnTo>
                    <a:lnTo>
                      <a:pt x="1" y="130"/>
                    </a:lnTo>
                    <a:lnTo>
                      <a:pt x="1" y="130"/>
                    </a:lnTo>
                    <a:lnTo>
                      <a:pt x="1" y="130"/>
                    </a:lnTo>
                    <a:lnTo>
                      <a:pt x="0" y="134"/>
                    </a:lnTo>
                    <a:lnTo>
                      <a:pt x="1" y="137"/>
                    </a:lnTo>
                    <a:lnTo>
                      <a:pt x="5" y="138"/>
                    </a:lnTo>
                    <a:lnTo>
                      <a:pt x="8" y="137"/>
                    </a:lnTo>
                    <a:close/>
                  </a:path>
                </a:pathLst>
              </a:custGeom>
              <a:solidFill>
                <a:srgbClr val="000000"/>
              </a:solidFill>
              <a:ln w="9525">
                <a:noFill/>
                <a:round/>
                <a:headEnd/>
                <a:tailEnd/>
              </a:ln>
            </p:spPr>
            <p:txBody>
              <a:bodyPr/>
              <a:lstStyle/>
              <a:p>
                <a:endParaRPr lang="en-US"/>
              </a:p>
            </p:txBody>
          </p:sp>
          <p:sp>
            <p:nvSpPr>
              <p:cNvPr id="64696" name="Freeform 184"/>
              <p:cNvSpPr>
                <a:spLocks/>
              </p:cNvSpPr>
              <p:nvPr/>
            </p:nvSpPr>
            <p:spPr bwMode="auto">
              <a:xfrm>
                <a:off x="5011" y="2834"/>
                <a:ext cx="25" cy="19"/>
              </a:xfrm>
              <a:custGeom>
                <a:avLst/>
                <a:gdLst/>
                <a:ahLst/>
                <a:cxnLst>
                  <a:cxn ang="0">
                    <a:pos x="8" y="32"/>
                  </a:cxn>
                  <a:cxn ang="0">
                    <a:pos x="8" y="32"/>
                  </a:cxn>
                  <a:cxn ang="0">
                    <a:pos x="11" y="29"/>
                  </a:cxn>
                  <a:cxn ang="0">
                    <a:pos x="18" y="22"/>
                  </a:cxn>
                  <a:cxn ang="0">
                    <a:pos x="30" y="15"/>
                  </a:cxn>
                  <a:cxn ang="0">
                    <a:pos x="39" y="7"/>
                  </a:cxn>
                  <a:cxn ang="0">
                    <a:pos x="32" y="0"/>
                  </a:cxn>
                  <a:cxn ang="0">
                    <a:pos x="23" y="8"/>
                  </a:cxn>
                  <a:cxn ang="0">
                    <a:pos x="14" y="15"/>
                  </a:cxn>
                  <a:cxn ang="0">
                    <a:pos x="4" y="22"/>
                  </a:cxn>
                  <a:cxn ang="0">
                    <a:pos x="1" y="25"/>
                  </a:cxn>
                  <a:cxn ang="0">
                    <a:pos x="1" y="25"/>
                  </a:cxn>
                  <a:cxn ang="0">
                    <a:pos x="1" y="25"/>
                  </a:cxn>
                  <a:cxn ang="0">
                    <a:pos x="0" y="28"/>
                  </a:cxn>
                  <a:cxn ang="0">
                    <a:pos x="1" y="32"/>
                  </a:cxn>
                  <a:cxn ang="0">
                    <a:pos x="4" y="33"/>
                  </a:cxn>
                  <a:cxn ang="0">
                    <a:pos x="8" y="32"/>
                  </a:cxn>
                </a:cxnLst>
                <a:rect l="0" t="0" r="r" b="b"/>
                <a:pathLst>
                  <a:path w="39" h="33">
                    <a:moveTo>
                      <a:pt x="8" y="32"/>
                    </a:moveTo>
                    <a:lnTo>
                      <a:pt x="8" y="32"/>
                    </a:lnTo>
                    <a:lnTo>
                      <a:pt x="11" y="29"/>
                    </a:lnTo>
                    <a:lnTo>
                      <a:pt x="18" y="22"/>
                    </a:lnTo>
                    <a:lnTo>
                      <a:pt x="30" y="15"/>
                    </a:lnTo>
                    <a:lnTo>
                      <a:pt x="39" y="7"/>
                    </a:lnTo>
                    <a:lnTo>
                      <a:pt x="32" y="0"/>
                    </a:lnTo>
                    <a:lnTo>
                      <a:pt x="23" y="8"/>
                    </a:lnTo>
                    <a:lnTo>
                      <a:pt x="14" y="15"/>
                    </a:lnTo>
                    <a:lnTo>
                      <a:pt x="4" y="22"/>
                    </a:lnTo>
                    <a:lnTo>
                      <a:pt x="1" y="25"/>
                    </a:lnTo>
                    <a:lnTo>
                      <a:pt x="1" y="25"/>
                    </a:lnTo>
                    <a:lnTo>
                      <a:pt x="1" y="25"/>
                    </a:lnTo>
                    <a:lnTo>
                      <a:pt x="0" y="28"/>
                    </a:lnTo>
                    <a:lnTo>
                      <a:pt x="1" y="32"/>
                    </a:lnTo>
                    <a:lnTo>
                      <a:pt x="4" y="33"/>
                    </a:lnTo>
                    <a:lnTo>
                      <a:pt x="8" y="32"/>
                    </a:lnTo>
                    <a:close/>
                  </a:path>
                </a:pathLst>
              </a:custGeom>
              <a:solidFill>
                <a:srgbClr val="000000"/>
              </a:solidFill>
              <a:ln w="9525">
                <a:noFill/>
                <a:round/>
                <a:headEnd/>
                <a:tailEnd/>
              </a:ln>
            </p:spPr>
            <p:txBody>
              <a:bodyPr/>
              <a:lstStyle/>
              <a:p>
                <a:endParaRPr lang="en-US"/>
              </a:p>
            </p:txBody>
          </p:sp>
          <p:sp>
            <p:nvSpPr>
              <p:cNvPr id="64697" name="Freeform 185"/>
              <p:cNvSpPr>
                <a:spLocks/>
              </p:cNvSpPr>
              <p:nvPr/>
            </p:nvSpPr>
            <p:spPr bwMode="auto">
              <a:xfrm>
                <a:off x="4812" y="2848"/>
                <a:ext cx="204" cy="148"/>
              </a:xfrm>
              <a:custGeom>
                <a:avLst/>
                <a:gdLst/>
                <a:ahLst/>
                <a:cxnLst>
                  <a:cxn ang="0">
                    <a:pos x="1" y="242"/>
                  </a:cxn>
                  <a:cxn ang="0">
                    <a:pos x="7" y="250"/>
                  </a:cxn>
                  <a:cxn ang="0">
                    <a:pos x="43" y="225"/>
                  </a:cxn>
                  <a:cxn ang="0">
                    <a:pos x="77" y="204"/>
                  </a:cxn>
                  <a:cxn ang="0">
                    <a:pos x="110" y="181"/>
                  </a:cxn>
                  <a:cxn ang="0">
                    <a:pos x="139" y="160"/>
                  </a:cxn>
                  <a:cxn ang="0">
                    <a:pos x="167" y="140"/>
                  </a:cxn>
                  <a:cxn ang="0">
                    <a:pos x="194" y="119"/>
                  </a:cxn>
                  <a:cxn ang="0">
                    <a:pos x="218" y="102"/>
                  </a:cxn>
                  <a:cxn ang="0">
                    <a:pos x="241" y="86"/>
                  </a:cxn>
                  <a:cxn ang="0">
                    <a:pos x="262" y="70"/>
                  </a:cxn>
                  <a:cxn ang="0">
                    <a:pos x="280" y="55"/>
                  </a:cxn>
                  <a:cxn ang="0">
                    <a:pos x="295" y="43"/>
                  </a:cxn>
                  <a:cxn ang="0">
                    <a:pos x="309" y="32"/>
                  </a:cxn>
                  <a:cxn ang="0">
                    <a:pos x="320" y="23"/>
                  </a:cxn>
                  <a:cxn ang="0">
                    <a:pos x="330" y="16"/>
                  </a:cxn>
                  <a:cxn ang="0">
                    <a:pos x="335" y="10"/>
                  </a:cxn>
                  <a:cxn ang="0">
                    <a:pos x="340" y="7"/>
                  </a:cxn>
                  <a:cxn ang="0">
                    <a:pos x="333" y="0"/>
                  </a:cxn>
                  <a:cxn ang="0">
                    <a:pos x="328" y="3"/>
                  </a:cxn>
                  <a:cxn ang="0">
                    <a:pos x="323" y="9"/>
                  </a:cxn>
                  <a:cxn ang="0">
                    <a:pos x="313" y="16"/>
                  </a:cxn>
                  <a:cxn ang="0">
                    <a:pos x="302" y="25"/>
                  </a:cxn>
                  <a:cxn ang="0">
                    <a:pos x="288" y="36"/>
                  </a:cxn>
                  <a:cxn ang="0">
                    <a:pos x="273" y="48"/>
                  </a:cxn>
                  <a:cxn ang="0">
                    <a:pos x="255" y="63"/>
                  </a:cxn>
                  <a:cxn ang="0">
                    <a:pos x="236" y="77"/>
                  </a:cxn>
                  <a:cxn ang="0">
                    <a:pos x="213" y="93"/>
                  </a:cxn>
                  <a:cxn ang="0">
                    <a:pos x="189" y="113"/>
                  </a:cxn>
                  <a:cxn ang="0">
                    <a:pos x="163" y="131"/>
                  </a:cxn>
                  <a:cxn ang="0">
                    <a:pos x="135" y="151"/>
                  </a:cxn>
                  <a:cxn ang="0">
                    <a:pos x="105" y="171"/>
                  </a:cxn>
                  <a:cxn ang="0">
                    <a:pos x="73" y="194"/>
                  </a:cxn>
                  <a:cxn ang="0">
                    <a:pos x="38" y="216"/>
                  </a:cxn>
                  <a:cxn ang="0">
                    <a:pos x="2" y="240"/>
                  </a:cxn>
                  <a:cxn ang="0">
                    <a:pos x="8" y="248"/>
                  </a:cxn>
                  <a:cxn ang="0">
                    <a:pos x="2" y="240"/>
                  </a:cxn>
                  <a:cxn ang="0">
                    <a:pos x="0" y="243"/>
                  </a:cxn>
                  <a:cxn ang="0">
                    <a:pos x="0" y="246"/>
                  </a:cxn>
                  <a:cxn ang="0">
                    <a:pos x="4" y="250"/>
                  </a:cxn>
                  <a:cxn ang="0">
                    <a:pos x="7" y="250"/>
                  </a:cxn>
                  <a:cxn ang="0">
                    <a:pos x="1" y="242"/>
                  </a:cxn>
                </a:cxnLst>
                <a:rect l="0" t="0" r="r" b="b"/>
                <a:pathLst>
                  <a:path w="340" h="250">
                    <a:moveTo>
                      <a:pt x="1" y="242"/>
                    </a:moveTo>
                    <a:lnTo>
                      <a:pt x="7" y="250"/>
                    </a:lnTo>
                    <a:lnTo>
                      <a:pt x="43" y="225"/>
                    </a:lnTo>
                    <a:lnTo>
                      <a:pt x="77" y="204"/>
                    </a:lnTo>
                    <a:lnTo>
                      <a:pt x="110" y="181"/>
                    </a:lnTo>
                    <a:lnTo>
                      <a:pt x="139" y="160"/>
                    </a:lnTo>
                    <a:lnTo>
                      <a:pt x="167" y="140"/>
                    </a:lnTo>
                    <a:lnTo>
                      <a:pt x="194" y="119"/>
                    </a:lnTo>
                    <a:lnTo>
                      <a:pt x="218" y="102"/>
                    </a:lnTo>
                    <a:lnTo>
                      <a:pt x="241" y="86"/>
                    </a:lnTo>
                    <a:lnTo>
                      <a:pt x="262" y="70"/>
                    </a:lnTo>
                    <a:lnTo>
                      <a:pt x="280" y="55"/>
                    </a:lnTo>
                    <a:lnTo>
                      <a:pt x="295" y="43"/>
                    </a:lnTo>
                    <a:lnTo>
                      <a:pt x="309" y="32"/>
                    </a:lnTo>
                    <a:lnTo>
                      <a:pt x="320" y="23"/>
                    </a:lnTo>
                    <a:lnTo>
                      <a:pt x="330" y="16"/>
                    </a:lnTo>
                    <a:lnTo>
                      <a:pt x="335" y="10"/>
                    </a:lnTo>
                    <a:lnTo>
                      <a:pt x="340" y="7"/>
                    </a:lnTo>
                    <a:lnTo>
                      <a:pt x="333" y="0"/>
                    </a:lnTo>
                    <a:lnTo>
                      <a:pt x="328" y="3"/>
                    </a:lnTo>
                    <a:lnTo>
                      <a:pt x="323" y="9"/>
                    </a:lnTo>
                    <a:lnTo>
                      <a:pt x="313" y="16"/>
                    </a:lnTo>
                    <a:lnTo>
                      <a:pt x="302" y="25"/>
                    </a:lnTo>
                    <a:lnTo>
                      <a:pt x="288" y="36"/>
                    </a:lnTo>
                    <a:lnTo>
                      <a:pt x="273" y="48"/>
                    </a:lnTo>
                    <a:lnTo>
                      <a:pt x="255" y="63"/>
                    </a:lnTo>
                    <a:lnTo>
                      <a:pt x="236" y="77"/>
                    </a:lnTo>
                    <a:lnTo>
                      <a:pt x="213" y="93"/>
                    </a:lnTo>
                    <a:lnTo>
                      <a:pt x="189" y="113"/>
                    </a:lnTo>
                    <a:lnTo>
                      <a:pt x="163" y="131"/>
                    </a:lnTo>
                    <a:lnTo>
                      <a:pt x="135" y="151"/>
                    </a:lnTo>
                    <a:lnTo>
                      <a:pt x="105" y="171"/>
                    </a:lnTo>
                    <a:lnTo>
                      <a:pt x="73" y="194"/>
                    </a:lnTo>
                    <a:lnTo>
                      <a:pt x="38" y="216"/>
                    </a:lnTo>
                    <a:lnTo>
                      <a:pt x="2" y="240"/>
                    </a:lnTo>
                    <a:lnTo>
                      <a:pt x="8" y="248"/>
                    </a:lnTo>
                    <a:lnTo>
                      <a:pt x="2" y="240"/>
                    </a:lnTo>
                    <a:lnTo>
                      <a:pt x="0" y="243"/>
                    </a:lnTo>
                    <a:lnTo>
                      <a:pt x="0" y="246"/>
                    </a:lnTo>
                    <a:lnTo>
                      <a:pt x="4" y="250"/>
                    </a:lnTo>
                    <a:lnTo>
                      <a:pt x="7" y="250"/>
                    </a:lnTo>
                    <a:lnTo>
                      <a:pt x="1" y="242"/>
                    </a:lnTo>
                    <a:close/>
                  </a:path>
                </a:pathLst>
              </a:custGeom>
              <a:solidFill>
                <a:srgbClr val="000000"/>
              </a:solidFill>
              <a:ln w="9525">
                <a:noFill/>
                <a:round/>
                <a:headEnd/>
                <a:tailEnd/>
              </a:ln>
            </p:spPr>
            <p:txBody>
              <a:bodyPr/>
              <a:lstStyle/>
              <a:p>
                <a:endParaRPr lang="en-US"/>
              </a:p>
            </p:txBody>
          </p:sp>
          <p:sp>
            <p:nvSpPr>
              <p:cNvPr id="64698" name="Freeform 186"/>
              <p:cNvSpPr>
                <a:spLocks/>
              </p:cNvSpPr>
              <p:nvPr/>
            </p:nvSpPr>
            <p:spPr bwMode="auto">
              <a:xfrm>
                <a:off x="4997" y="2814"/>
                <a:ext cx="36" cy="37"/>
              </a:xfrm>
              <a:custGeom>
                <a:avLst/>
                <a:gdLst/>
                <a:ahLst/>
                <a:cxnLst>
                  <a:cxn ang="0">
                    <a:pos x="29" y="62"/>
                  </a:cxn>
                  <a:cxn ang="0">
                    <a:pos x="33" y="60"/>
                  </a:cxn>
                  <a:cxn ang="0">
                    <a:pos x="41" y="53"/>
                  </a:cxn>
                  <a:cxn ang="0">
                    <a:pos x="51" y="46"/>
                  </a:cxn>
                  <a:cxn ang="0">
                    <a:pos x="61" y="38"/>
                  </a:cxn>
                  <a:cxn ang="0">
                    <a:pos x="29" y="0"/>
                  </a:cxn>
                  <a:cxn ang="0">
                    <a:pos x="20" y="8"/>
                  </a:cxn>
                  <a:cxn ang="0">
                    <a:pos x="10" y="16"/>
                  </a:cxn>
                  <a:cxn ang="0">
                    <a:pos x="3" y="23"/>
                  </a:cxn>
                  <a:cxn ang="0">
                    <a:pos x="0" y="25"/>
                  </a:cxn>
                  <a:cxn ang="0">
                    <a:pos x="29" y="62"/>
                  </a:cxn>
                </a:cxnLst>
                <a:rect l="0" t="0" r="r" b="b"/>
                <a:pathLst>
                  <a:path w="61" h="62">
                    <a:moveTo>
                      <a:pt x="29" y="62"/>
                    </a:moveTo>
                    <a:lnTo>
                      <a:pt x="33" y="60"/>
                    </a:lnTo>
                    <a:lnTo>
                      <a:pt x="41" y="53"/>
                    </a:lnTo>
                    <a:lnTo>
                      <a:pt x="51" y="46"/>
                    </a:lnTo>
                    <a:lnTo>
                      <a:pt x="61" y="38"/>
                    </a:lnTo>
                    <a:lnTo>
                      <a:pt x="29" y="0"/>
                    </a:lnTo>
                    <a:lnTo>
                      <a:pt x="20" y="8"/>
                    </a:lnTo>
                    <a:lnTo>
                      <a:pt x="10" y="16"/>
                    </a:lnTo>
                    <a:lnTo>
                      <a:pt x="3" y="23"/>
                    </a:lnTo>
                    <a:lnTo>
                      <a:pt x="0" y="25"/>
                    </a:lnTo>
                    <a:lnTo>
                      <a:pt x="29" y="62"/>
                    </a:lnTo>
                    <a:close/>
                  </a:path>
                </a:pathLst>
              </a:custGeom>
              <a:solidFill>
                <a:srgbClr val="FFFFFF"/>
              </a:solidFill>
              <a:ln w="9525">
                <a:noFill/>
                <a:round/>
                <a:headEnd/>
                <a:tailEnd/>
              </a:ln>
            </p:spPr>
            <p:txBody>
              <a:bodyPr/>
              <a:lstStyle/>
              <a:p>
                <a:endParaRPr lang="en-US"/>
              </a:p>
            </p:txBody>
          </p:sp>
          <p:sp>
            <p:nvSpPr>
              <p:cNvPr id="64699" name="Freeform 187"/>
              <p:cNvSpPr>
                <a:spLocks/>
              </p:cNvSpPr>
              <p:nvPr/>
            </p:nvSpPr>
            <p:spPr bwMode="auto">
              <a:xfrm>
                <a:off x="5013" y="2834"/>
                <a:ext cx="24" cy="19"/>
              </a:xfrm>
              <a:custGeom>
                <a:avLst/>
                <a:gdLst/>
                <a:ahLst/>
                <a:cxnLst>
                  <a:cxn ang="0">
                    <a:pos x="31" y="8"/>
                  </a:cxn>
                  <a:cxn ang="0">
                    <a:pos x="31" y="1"/>
                  </a:cxn>
                  <a:cxn ang="0">
                    <a:pos x="22" y="9"/>
                  </a:cxn>
                  <a:cxn ang="0">
                    <a:pos x="13" y="16"/>
                  </a:cxn>
                  <a:cxn ang="0">
                    <a:pos x="3" y="23"/>
                  </a:cxn>
                  <a:cxn ang="0">
                    <a:pos x="0" y="26"/>
                  </a:cxn>
                  <a:cxn ang="0">
                    <a:pos x="7" y="33"/>
                  </a:cxn>
                  <a:cxn ang="0">
                    <a:pos x="10" y="30"/>
                  </a:cxn>
                  <a:cxn ang="0">
                    <a:pos x="17" y="23"/>
                  </a:cxn>
                  <a:cxn ang="0">
                    <a:pos x="29" y="16"/>
                  </a:cxn>
                  <a:cxn ang="0">
                    <a:pos x="38" y="8"/>
                  </a:cxn>
                  <a:cxn ang="0">
                    <a:pos x="38" y="1"/>
                  </a:cxn>
                  <a:cxn ang="0">
                    <a:pos x="38" y="8"/>
                  </a:cxn>
                  <a:cxn ang="0">
                    <a:pos x="39" y="5"/>
                  </a:cxn>
                  <a:cxn ang="0">
                    <a:pos x="38" y="1"/>
                  </a:cxn>
                  <a:cxn ang="0">
                    <a:pos x="35" y="0"/>
                  </a:cxn>
                  <a:cxn ang="0">
                    <a:pos x="31" y="1"/>
                  </a:cxn>
                  <a:cxn ang="0">
                    <a:pos x="31" y="8"/>
                  </a:cxn>
                </a:cxnLst>
                <a:rect l="0" t="0" r="r" b="b"/>
                <a:pathLst>
                  <a:path w="39" h="33">
                    <a:moveTo>
                      <a:pt x="31" y="8"/>
                    </a:moveTo>
                    <a:lnTo>
                      <a:pt x="31" y="1"/>
                    </a:lnTo>
                    <a:lnTo>
                      <a:pt x="22" y="9"/>
                    </a:lnTo>
                    <a:lnTo>
                      <a:pt x="13" y="16"/>
                    </a:lnTo>
                    <a:lnTo>
                      <a:pt x="3" y="23"/>
                    </a:lnTo>
                    <a:lnTo>
                      <a:pt x="0" y="26"/>
                    </a:lnTo>
                    <a:lnTo>
                      <a:pt x="7" y="33"/>
                    </a:lnTo>
                    <a:lnTo>
                      <a:pt x="10" y="30"/>
                    </a:lnTo>
                    <a:lnTo>
                      <a:pt x="17" y="23"/>
                    </a:lnTo>
                    <a:lnTo>
                      <a:pt x="29" y="16"/>
                    </a:lnTo>
                    <a:lnTo>
                      <a:pt x="38" y="8"/>
                    </a:lnTo>
                    <a:lnTo>
                      <a:pt x="38" y="1"/>
                    </a:lnTo>
                    <a:lnTo>
                      <a:pt x="38" y="8"/>
                    </a:lnTo>
                    <a:lnTo>
                      <a:pt x="39" y="5"/>
                    </a:lnTo>
                    <a:lnTo>
                      <a:pt x="38" y="1"/>
                    </a:lnTo>
                    <a:lnTo>
                      <a:pt x="35" y="0"/>
                    </a:lnTo>
                    <a:lnTo>
                      <a:pt x="31" y="1"/>
                    </a:lnTo>
                    <a:lnTo>
                      <a:pt x="31" y="8"/>
                    </a:lnTo>
                    <a:close/>
                  </a:path>
                </a:pathLst>
              </a:custGeom>
              <a:solidFill>
                <a:srgbClr val="000000"/>
              </a:solidFill>
              <a:ln w="9525">
                <a:noFill/>
                <a:round/>
                <a:headEnd/>
                <a:tailEnd/>
              </a:ln>
            </p:spPr>
            <p:txBody>
              <a:bodyPr/>
              <a:lstStyle/>
              <a:p>
                <a:endParaRPr lang="en-US"/>
              </a:p>
            </p:txBody>
          </p:sp>
          <p:sp>
            <p:nvSpPr>
              <p:cNvPr id="64700" name="Freeform 188"/>
              <p:cNvSpPr>
                <a:spLocks/>
              </p:cNvSpPr>
              <p:nvPr/>
            </p:nvSpPr>
            <p:spPr bwMode="auto">
              <a:xfrm>
                <a:off x="5011" y="2812"/>
                <a:ext cx="25" cy="27"/>
              </a:xfrm>
              <a:custGeom>
                <a:avLst/>
                <a:gdLst/>
                <a:ahLst/>
                <a:cxnLst>
                  <a:cxn ang="0">
                    <a:pos x="8" y="8"/>
                  </a:cxn>
                  <a:cxn ang="0">
                    <a:pos x="1" y="8"/>
                  </a:cxn>
                  <a:cxn ang="0">
                    <a:pos x="32" y="46"/>
                  </a:cxn>
                  <a:cxn ang="0">
                    <a:pos x="39" y="39"/>
                  </a:cxn>
                  <a:cxn ang="0">
                    <a:pos x="8" y="1"/>
                  </a:cxn>
                  <a:cxn ang="0">
                    <a:pos x="1" y="1"/>
                  </a:cxn>
                  <a:cxn ang="0">
                    <a:pos x="8" y="1"/>
                  </a:cxn>
                  <a:cxn ang="0">
                    <a:pos x="4" y="0"/>
                  </a:cxn>
                  <a:cxn ang="0">
                    <a:pos x="1" y="1"/>
                  </a:cxn>
                  <a:cxn ang="0">
                    <a:pos x="0" y="5"/>
                  </a:cxn>
                  <a:cxn ang="0">
                    <a:pos x="1" y="8"/>
                  </a:cxn>
                  <a:cxn ang="0">
                    <a:pos x="8" y="8"/>
                  </a:cxn>
                </a:cxnLst>
                <a:rect l="0" t="0" r="r" b="b"/>
                <a:pathLst>
                  <a:path w="39" h="46">
                    <a:moveTo>
                      <a:pt x="8" y="8"/>
                    </a:moveTo>
                    <a:lnTo>
                      <a:pt x="1" y="8"/>
                    </a:lnTo>
                    <a:lnTo>
                      <a:pt x="32" y="46"/>
                    </a:lnTo>
                    <a:lnTo>
                      <a:pt x="39" y="39"/>
                    </a:lnTo>
                    <a:lnTo>
                      <a:pt x="8" y="1"/>
                    </a:lnTo>
                    <a:lnTo>
                      <a:pt x="1" y="1"/>
                    </a:lnTo>
                    <a:lnTo>
                      <a:pt x="8" y="1"/>
                    </a:lnTo>
                    <a:lnTo>
                      <a:pt x="4" y="0"/>
                    </a:lnTo>
                    <a:lnTo>
                      <a:pt x="1" y="1"/>
                    </a:lnTo>
                    <a:lnTo>
                      <a:pt x="0" y="5"/>
                    </a:lnTo>
                    <a:lnTo>
                      <a:pt x="1" y="8"/>
                    </a:lnTo>
                    <a:lnTo>
                      <a:pt x="8" y="8"/>
                    </a:lnTo>
                    <a:close/>
                  </a:path>
                </a:pathLst>
              </a:custGeom>
              <a:solidFill>
                <a:srgbClr val="000000"/>
              </a:solidFill>
              <a:ln w="9525">
                <a:noFill/>
                <a:round/>
                <a:headEnd/>
                <a:tailEnd/>
              </a:ln>
            </p:spPr>
            <p:txBody>
              <a:bodyPr/>
              <a:lstStyle/>
              <a:p>
                <a:endParaRPr lang="en-US"/>
              </a:p>
            </p:txBody>
          </p:sp>
          <p:sp>
            <p:nvSpPr>
              <p:cNvPr id="64701" name="Freeform 189"/>
              <p:cNvSpPr>
                <a:spLocks/>
              </p:cNvSpPr>
              <p:nvPr/>
            </p:nvSpPr>
            <p:spPr bwMode="auto">
              <a:xfrm>
                <a:off x="4993" y="2812"/>
                <a:ext cx="23" cy="20"/>
              </a:xfrm>
              <a:custGeom>
                <a:avLst/>
                <a:gdLst/>
                <a:ahLst/>
                <a:cxnLst>
                  <a:cxn ang="0">
                    <a:pos x="8" y="26"/>
                  </a:cxn>
                  <a:cxn ang="0">
                    <a:pos x="8" y="33"/>
                  </a:cxn>
                  <a:cxn ang="0">
                    <a:pos x="11" y="30"/>
                  </a:cxn>
                  <a:cxn ang="0">
                    <a:pos x="18" y="23"/>
                  </a:cxn>
                  <a:cxn ang="0">
                    <a:pos x="29" y="15"/>
                  </a:cxn>
                  <a:cxn ang="0">
                    <a:pos x="38" y="7"/>
                  </a:cxn>
                  <a:cxn ang="0">
                    <a:pos x="31" y="0"/>
                  </a:cxn>
                  <a:cxn ang="0">
                    <a:pos x="22" y="8"/>
                  </a:cxn>
                  <a:cxn ang="0">
                    <a:pos x="11" y="17"/>
                  </a:cxn>
                  <a:cxn ang="0">
                    <a:pos x="5" y="23"/>
                  </a:cxn>
                  <a:cxn ang="0">
                    <a:pos x="1" y="26"/>
                  </a:cxn>
                  <a:cxn ang="0">
                    <a:pos x="1" y="33"/>
                  </a:cxn>
                  <a:cxn ang="0">
                    <a:pos x="1" y="26"/>
                  </a:cxn>
                  <a:cxn ang="0">
                    <a:pos x="0" y="29"/>
                  </a:cxn>
                  <a:cxn ang="0">
                    <a:pos x="1" y="33"/>
                  </a:cxn>
                  <a:cxn ang="0">
                    <a:pos x="5" y="34"/>
                  </a:cxn>
                  <a:cxn ang="0">
                    <a:pos x="8" y="33"/>
                  </a:cxn>
                  <a:cxn ang="0">
                    <a:pos x="8" y="26"/>
                  </a:cxn>
                </a:cxnLst>
                <a:rect l="0" t="0" r="r" b="b"/>
                <a:pathLst>
                  <a:path w="38" h="34">
                    <a:moveTo>
                      <a:pt x="8" y="26"/>
                    </a:moveTo>
                    <a:lnTo>
                      <a:pt x="8" y="33"/>
                    </a:lnTo>
                    <a:lnTo>
                      <a:pt x="11" y="30"/>
                    </a:lnTo>
                    <a:lnTo>
                      <a:pt x="18" y="23"/>
                    </a:lnTo>
                    <a:lnTo>
                      <a:pt x="29" y="15"/>
                    </a:lnTo>
                    <a:lnTo>
                      <a:pt x="38" y="7"/>
                    </a:lnTo>
                    <a:lnTo>
                      <a:pt x="31" y="0"/>
                    </a:lnTo>
                    <a:lnTo>
                      <a:pt x="22" y="8"/>
                    </a:lnTo>
                    <a:lnTo>
                      <a:pt x="11" y="17"/>
                    </a:lnTo>
                    <a:lnTo>
                      <a:pt x="5" y="23"/>
                    </a:lnTo>
                    <a:lnTo>
                      <a:pt x="1" y="26"/>
                    </a:lnTo>
                    <a:lnTo>
                      <a:pt x="1" y="33"/>
                    </a:lnTo>
                    <a:lnTo>
                      <a:pt x="1" y="26"/>
                    </a:lnTo>
                    <a:lnTo>
                      <a:pt x="0" y="29"/>
                    </a:lnTo>
                    <a:lnTo>
                      <a:pt x="1" y="33"/>
                    </a:lnTo>
                    <a:lnTo>
                      <a:pt x="5" y="34"/>
                    </a:lnTo>
                    <a:lnTo>
                      <a:pt x="8" y="33"/>
                    </a:lnTo>
                    <a:lnTo>
                      <a:pt x="8" y="26"/>
                    </a:lnTo>
                    <a:close/>
                  </a:path>
                </a:pathLst>
              </a:custGeom>
              <a:solidFill>
                <a:srgbClr val="000000"/>
              </a:solidFill>
              <a:ln w="9525">
                <a:noFill/>
                <a:round/>
                <a:headEnd/>
                <a:tailEnd/>
              </a:ln>
            </p:spPr>
            <p:txBody>
              <a:bodyPr/>
              <a:lstStyle/>
              <a:p>
                <a:endParaRPr lang="en-US"/>
              </a:p>
            </p:txBody>
          </p:sp>
          <p:sp>
            <p:nvSpPr>
              <p:cNvPr id="64702" name="Freeform 190"/>
              <p:cNvSpPr>
                <a:spLocks/>
              </p:cNvSpPr>
              <p:nvPr/>
            </p:nvSpPr>
            <p:spPr bwMode="auto">
              <a:xfrm>
                <a:off x="4995" y="2827"/>
                <a:ext cx="22" cy="26"/>
              </a:xfrm>
              <a:custGeom>
                <a:avLst/>
                <a:gdLst/>
                <a:ahLst/>
                <a:cxnLst>
                  <a:cxn ang="0">
                    <a:pos x="30" y="37"/>
                  </a:cxn>
                  <a:cxn ang="0">
                    <a:pos x="37" y="37"/>
                  </a:cxn>
                  <a:cxn ang="0">
                    <a:pos x="7" y="0"/>
                  </a:cxn>
                  <a:cxn ang="0">
                    <a:pos x="0" y="7"/>
                  </a:cxn>
                  <a:cxn ang="0">
                    <a:pos x="30" y="44"/>
                  </a:cxn>
                  <a:cxn ang="0">
                    <a:pos x="37" y="44"/>
                  </a:cxn>
                  <a:cxn ang="0">
                    <a:pos x="30" y="44"/>
                  </a:cxn>
                  <a:cxn ang="0">
                    <a:pos x="33" y="45"/>
                  </a:cxn>
                  <a:cxn ang="0">
                    <a:pos x="37" y="44"/>
                  </a:cxn>
                  <a:cxn ang="0">
                    <a:pos x="38" y="40"/>
                  </a:cxn>
                  <a:cxn ang="0">
                    <a:pos x="37" y="37"/>
                  </a:cxn>
                  <a:cxn ang="0">
                    <a:pos x="30" y="37"/>
                  </a:cxn>
                </a:cxnLst>
                <a:rect l="0" t="0" r="r" b="b"/>
                <a:pathLst>
                  <a:path w="38" h="45">
                    <a:moveTo>
                      <a:pt x="30" y="37"/>
                    </a:moveTo>
                    <a:lnTo>
                      <a:pt x="37" y="37"/>
                    </a:lnTo>
                    <a:lnTo>
                      <a:pt x="7" y="0"/>
                    </a:lnTo>
                    <a:lnTo>
                      <a:pt x="0" y="7"/>
                    </a:lnTo>
                    <a:lnTo>
                      <a:pt x="30" y="44"/>
                    </a:lnTo>
                    <a:lnTo>
                      <a:pt x="37" y="44"/>
                    </a:lnTo>
                    <a:lnTo>
                      <a:pt x="30" y="44"/>
                    </a:lnTo>
                    <a:lnTo>
                      <a:pt x="33" y="45"/>
                    </a:lnTo>
                    <a:lnTo>
                      <a:pt x="37" y="44"/>
                    </a:lnTo>
                    <a:lnTo>
                      <a:pt x="38" y="40"/>
                    </a:lnTo>
                    <a:lnTo>
                      <a:pt x="37" y="37"/>
                    </a:lnTo>
                    <a:lnTo>
                      <a:pt x="30" y="37"/>
                    </a:lnTo>
                    <a:close/>
                  </a:path>
                </a:pathLst>
              </a:custGeom>
              <a:solidFill>
                <a:srgbClr val="000000"/>
              </a:solidFill>
              <a:ln w="9525">
                <a:noFill/>
                <a:round/>
                <a:headEnd/>
                <a:tailEnd/>
              </a:ln>
            </p:spPr>
            <p:txBody>
              <a:bodyPr/>
              <a:lstStyle/>
              <a:p>
                <a:endParaRPr lang="en-US"/>
              </a:p>
            </p:txBody>
          </p:sp>
          <p:sp>
            <p:nvSpPr>
              <p:cNvPr id="64703" name="Freeform 191"/>
              <p:cNvSpPr>
                <a:spLocks/>
              </p:cNvSpPr>
              <p:nvPr/>
            </p:nvSpPr>
            <p:spPr bwMode="auto">
              <a:xfrm>
                <a:off x="5117" y="2756"/>
                <a:ext cx="4" cy="5"/>
              </a:xfrm>
              <a:custGeom>
                <a:avLst/>
                <a:gdLst/>
                <a:ahLst/>
                <a:cxnLst>
                  <a:cxn ang="0">
                    <a:pos x="8" y="1"/>
                  </a:cxn>
                  <a:cxn ang="0">
                    <a:pos x="4" y="0"/>
                  </a:cxn>
                  <a:cxn ang="0">
                    <a:pos x="1" y="1"/>
                  </a:cxn>
                  <a:cxn ang="0">
                    <a:pos x="0" y="5"/>
                  </a:cxn>
                  <a:cxn ang="0">
                    <a:pos x="1" y="8"/>
                  </a:cxn>
                  <a:cxn ang="0">
                    <a:pos x="8" y="1"/>
                  </a:cxn>
                </a:cxnLst>
                <a:rect l="0" t="0" r="r" b="b"/>
                <a:pathLst>
                  <a:path w="8" h="8">
                    <a:moveTo>
                      <a:pt x="8" y="1"/>
                    </a:moveTo>
                    <a:lnTo>
                      <a:pt x="4" y="0"/>
                    </a:lnTo>
                    <a:lnTo>
                      <a:pt x="1" y="1"/>
                    </a:lnTo>
                    <a:lnTo>
                      <a:pt x="0" y="5"/>
                    </a:lnTo>
                    <a:lnTo>
                      <a:pt x="1" y="8"/>
                    </a:lnTo>
                    <a:lnTo>
                      <a:pt x="8" y="1"/>
                    </a:lnTo>
                    <a:close/>
                  </a:path>
                </a:pathLst>
              </a:custGeom>
              <a:solidFill>
                <a:srgbClr val="000000"/>
              </a:solidFill>
              <a:ln w="9525">
                <a:noFill/>
                <a:round/>
                <a:headEnd/>
                <a:tailEnd/>
              </a:ln>
            </p:spPr>
            <p:txBody>
              <a:bodyPr/>
              <a:lstStyle/>
              <a:p>
                <a:endParaRPr lang="en-US"/>
              </a:p>
            </p:txBody>
          </p:sp>
          <p:sp>
            <p:nvSpPr>
              <p:cNvPr id="64704" name="Freeform 192"/>
              <p:cNvSpPr>
                <a:spLocks/>
              </p:cNvSpPr>
              <p:nvPr/>
            </p:nvSpPr>
            <p:spPr bwMode="auto">
              <a:xfrm>
                <a:off x="5061" y="2757"/>
                <a:ext cx="65" cy="72"/>
              </a:xfrm>
              <a:custGeom>
                <a:avLst/>
                <a:gdLst/>
                <a:ahLst/>
                <a:cxnLst>
                  <a:cxn ang="0">
                    <a:pos x="7" y="122"/>
                  </a:cxn>
                  <a:cxn ang="0">
                    <a:pos x="48" y="90"/>
                  </a:cxn>
                  <a:cxn ang="0">
                    <a:pos x="75" y="65"/>
                  </a:cxn>
                  <a:cxn ang="0">
                    <a:pos x="94" y="46"/>
                  </a:cxn>
                  <a:cxn ang="0">
                    <a:pos x="105" y="31"/>
                  </a:cxn>
                  <a:cxn ang="0">
                    <a:pos x="109" y="21"/>
                  </a:cxn>
                  <a:cxn ang="0">
                    <a:pos x="109" y="12"/>
                  </a:cxn>
                  <a:cxn ang="0">
                    <a:pos x="104" y="6"/>
                  </a:cxn>
                  <a:cxn ang="0">
                    <a:pos x="101" y="0"/>
                  </a:cxn>
                  <a:cxn ang="0">
                    <a:pos x="94" y="7"/>
                  </a:cxn>
                  <a:cxn ang="0">
                    <a:pos x="97" y="10"/>
                  </a:cxn>
                  <a:cxn ang="0">
                    <a:pos x="100" y="14"/>
                  </a:cxn>
                  <a:cxn ang="0">
                    <a:pos x="100" y="19"/>
                  </a:cxn>
                  <a:cxn ang="0">
                    <a:pos x="96" y="27"/>
                  </a:cxn>
                  <a:cxn ang="0">
                    <a:pos x="87" y="39"/>
                  </a:cxn>
                  <a:cxn ang="0">
                    <a:pos x="68" y="58"/>
                  </a:cxn>
                  <a:cxn ang="0">
                    <a:pos x="41" y="83"/>
                  </a:cxn>
                  <a:cxn ang="0">
                    <a:pos x="0" y="115"/>
                  </a:cxn>
                  <a:cxn ang="0">
                    <a:pos x="7" y="122"/>
                  </a:cxn>
                </a:cxnLst>
                <a:rect l="0" t="0" r="r" b="b"/>
                <a:pathLst>
                  <a:path w="109" h="122">
                    <a:moveTo>
                      <a:pt x="7" y="122"/>
                    </a:moveTo>
                    <a:lnTo>
                      <a:pt x="48" y="90"/>
                    </a:lnTo>
                    <a:lnTo>
                      <a:pt x="75" y="65"/>
                    </a:lnTo>
                    <a:lnTo>
                      <a:pt x="94" y="46"/>
                    </a:lnTo>
                    <a:lnTo>
                      <a:pt x="105" y="31"/>
                    </a:lnTo>
                    <a:lnTo>
                      <a:pt x="109" y="21"/>
                    </a:lnTo>
                    <a:lnTo>
                      <a:pt x="109" y="12"/>
                    </a:lnTo>
                    <a:lnTo>
                      <a:pt x="104" y="6"/>
                    </a:lnTo>
                    <a:lnTo>
                      <a:pt x="101" y="0"/>
                    </a:lnTo>
                    <a:lnTo>
                      <a:pt x="94" y="7"/>
                    </a:lnTo>
                    <a:lnTo>
                      <a:pt x="97" y="10"/>
                    </a:lnTo>
                    <a:lnTo>
                      <a:pt x="100" y="14"/>
                    </a:lnTo>
                    <a:lnTo>
                      <a:pt x="100" y="19"/>
                    </a:lnTo>
                    <a:lnTo>
                      <a:pt x="96" y="27"/>
                    </a:lnTo>
                    <a:lnTo>
                      <a:pt x="87" y="39"/>
                    </a:lnTo>
                    <a:lnTo>
                      <a:pt x="68" y="58"/>
                    </a:lnTo>
                    <a:lnTo>
                      <a:pt x="41" y="83"/>
                    </a:lnTo>
                    <a:lnTo>
                      <a:pt x="0" y="115"/>
                    </a:lnTo>
                    <a:lnTo>
                      <a:pt x="7" y="122"/>
                    </a:lnTo>
                    <a:close/>
                  </a:path>
                </a:pathLst>
              </a:custGeom>
              <a:solidFill>
                <a:srgbClr val="000000"/>
              </a:solidFill>
              <a:ln w="9525">
                <a:noFill/>
                <a:round/>
                <a:headEnd/>
                <a:tailEnd/>
              </a:ln>
            </p:spPr>
            <p:txBody>
              <a:bodyPr/>
              <a:lstStyle/>
              <a:p>
                <a:endParaRPr lang="en-US"/>
              </a:p>
            </p:txBody>
          </p:sp>
          <p:sp>
            <p:nvSpPr>
              <p:cNvPr id="64705" name="Freeform 193"/>
              <p:cNvSpPr>
                <a:spLocks/>
              </p:cNvSpPr>
              <p:nvPr/>
            </p:nvSpPr>
            <p:spPr bwMode="auto">
              <a:xfrm>
                <a:off x="5060" y="2825"/>
                <a:ext cx="5" cy="4"/>
              </a:xfrm>
              <a:custGeom>
                <a:avLst/>
                <a:gdLst/>
                <a:ahLst/>
                <a:cxnLst>
                  <a:cxn ang="0">
                    <a:pos x="1" y="0"/>
                  </a:cxn>
                  <a:cxn ang="0">
                    <a:pos x="0" y="4"/>
                  </a:cxn>
                  <a:cxn ang="0">
                    <a:pos x="1" y="7"/>
                  </a:cxn>
                  <a:cxn ang="0">
                    <a:pos x="5" y="8"/>
                  </a:cxn>
                  <a:cxn ang="0">
                    <a:pos x="8" y="7"/>
                  </a:cxn>
                  <a:cxn ang="0">
                    <a:pos x="1" y="0"/>
                  </a:cxn>
                </a:cxnLst>
                <a:rect l="0" t="0" r="r" b="b"/>
                <a:pathLst>
                  <a:path w="8" h="8">
                    <a:moveTo>
                      <a:pt x="1" y="0"/>
                    </a:moveTo>
                    <a:lnTo>
                      <a:pt x="0" y="4"/>
                    </a:lnTo>
                    <a:lnTo>
                      <a:pt x="1" y="7"/>
                    </a:lnTo>
                    <a:lnTo>
                      <a:pt x="5" y="8"/>
                    </a:lnTo>
                    <a:lnTo>
                      <a:pt x="8" y="7"/>
                    </a:lnTo>
                    <a:lnTo>
                      <a:pt x="1" y="0"/>
                    </a:lnTo>
                    <a:close/>
                  </a:path>
                </a:pathLst>
              </a:custGeom>
              <a:solidFill>
                <a:srgbClr val="000000"/>
              </a:solidFill>
              <a:ln w="9525">
                <a:noFill/>
                <a:round/>
                <a:headEnd/>
                <a:tailEnd/>
              </a:ln>
            </p:spPr>
            <p:txBody>
              <a:bodyPr/>
              <a:lstStyle/>
              <a:p>
                <a:endParaRPr lang="en-US"/>
              </a:p>
            </p:txBody>
          </p:sp>
        </p:grpSp>
        <p:graphicFrame>
          <p:nvGraphicFramePr>
            <p:cNvPr id="64706" name="Object 194"/>
            <p:cNvGraphicFramePr>
              <a:graphicFrameLocks noChangeAspect="1"/>
            </p:cNvGraphicFramePr>
            <p:nvPr/>
          </p:nvGraphicFramePr>
          <p:xfrm>
            <a:off x="2400" y="2784"/>
            <a:ext cx="864" cy="816"/>
          </p:xfrm>
          <a:graphic>
            <a:graphicData uri="http://schemas.openxmlformats.org/presentationml/2006/ole">
              <p:oleObj spid="_x0000_s64706" name="Clip" r:id="rId4" imgW="3301200" imgH="3468960" progId="">
                <p:embed/>
              </p:oleObj>
            </a:graphicData>
          </a:graphic>
        </p:graphicFrame>
        <p:graphicFrame>
          <p:nvGraphicFramePr>
            <p:cNvPr id="64707" name="Object 195"/>
            <p:cNvGraphicFramePr>
              <a:graphicFrameLocks noChangeAspect="1"/>
            </p:cNvGraphicFramePr>
            <p:nvPr/>
          </p:nvGraphicFramePr>
          <p:xfrm>
            <a:off x="336" y="2832"/>
            <a:ext cx="864" cy="536"/>
          </p:xfrm>
          <a:graphic>
            <a:graphicData uri="http://schemas.openxmlformats.org/presentationml/2006/ole">
              <p:oleObj spid="_x0000_s64707" name="Clip" r:id="rId5" imgW="3892680" imgH="3468960" progId="">
                <p:embed/>
              </p:oleObj>
            </a:graphicData>
          </a:graphic>
        </p:graphicFrame>
        <p:sp>
          <p:nvSpPr>
            <p:cNvPr id="64708" name="Text Box 196"/>
            <p:cNvSpPr txBox="1">
              <a:spLocks noChangeArrowheads="1"/>
            </p:cNvSpPr>
            <p:nvPr/>
          </p:nvSpPr>
          <p:spPr bwMode="auto">
            <a:xfrm>
              <a:off x="1258" y="1180"/>
              <a:ext cx="983" cy="164"/>
            </a:xfrm>
            <a:prstGeom prst="rect">
              <a:avLst/>
            </a:prstGeom>
            <a:noFill/>
            <a:ln w="9525">
              <a:noFill/>
              <a:miter lim="800000"/>
              <a:headEnd/>
              <a:tailEnd/>
            </a:ln>
          </p:spPr>
          <p:txBody>
            <a:bodyPr wrap="none">
              <a:spAutoFit/>
            </a:bodyPr>
            <a:lstStyle/>
            <a:p>
              <a:pPr algn="ctr" eaLnBrk="0" hangingPunct="0"/>
              <a:r>
                <a:rPr lang="en-US" sz="1100" b="1">
                  <a:solidFill>
                    <a:srgbClr val="000099"/>
                  </a:solidFill>
                </a:rPr>
                <a:t> Get Admitting Order</a:t>
              </a:r>
            </a:p>
          </p:txBody>
        </p:sp>
        <p:sp>
          <p:nvSpPr>
            <p:cNvPr id="64709" name="Text Box 197"/>
            <p:cNvSpPr txBox="1">
              <a:spLocks noChangeArrowheads="1"/>
            </p:cNvSpPr>
            <p:nvPr/>
          </p:nvSpPr>
          <p:spPr bwMode="auto">
            <a:xfrm>
              <a:off x="2965" y="1036"/>
              <a:ext cx="1366" cy="376"/>
            </a:xfrm>
            <a:prstGeom prst="rect">
              <a:avLst/>
            </a:prstGeom>
            <a:noFill/>
            <a:ln w="9525">
              <a:noFill/>
              <a:miter lim="800000"/>
              <a:headEnd/>
              <a:tailEnd/>
            </a:ln>
          </p:spPr>
          <p:txBody>
            <a:bodyPr wrap="none">
              <a:spAutoFit/>
            </a:bodyPr>
            <a:lstStyle/>
            <a:p>
              <a:pPr algn="ctr" eaLnBrk="0" hangingPunct="0"/>
              <a:r>
                <a:rPr lang="en-US" sz="1100" b="1">
                  <a:solidFill>
                    <a:srgbClr val="000099"/>
                  </a:solidFill>
                </a:rPr>
                <a:t>   Present PhilCare ID </a:t>
              </a:r>
            </a:p>
            <a:p>
              <a:pPr algn="ctr" eaLnBrk="0" hangingPunct="0"/>
              <a:r>
                <a:rPr lang="en-US" sz="1100" b="1">
                  <a:solidFill>
                    <a:srgbClr val="000099"/>
                  </a:solidFill>
                </a:rPr>
                <a:t>   and Admitting Order to </a:t>
              </a:r>
            </a:p>
            <a:p>
              <a:pPr algn="ctr" eaLnBrk="0" hangingPunct="0"/>
              <a:r>
                <a:rPr lang="en-US" sz="1100" b="1">
                  <a:solidFill>
                    <a:srgbClr val="000099"/>
                  </a:solidFill>
                </a:rPr>
                <a:t>  Admitting Section Personnel</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6200" y="152400"/>
            <a:ext cx="9144000" cy="1143000"/>
          </a:xfrm>
          <a:prstGeom prst="rect">
            <a:avLst/>
          </a:prstGeom>
          <a:noFill/>
          <a:ln w="9525">
            <a:noFill/>
            <a:miter lim="800000"/>
            <a:headEnd/>
            <a:tailEnd/>
          </a:ln>
          <a:effectLst/>
        </p:spPr>
        <p:txBody>
          <a:bodyPr anchor="ctr"/>
          <a:lstStyle/>
          <a:p>
            <a:pPr algn="ctr" eaLnBrk="0" hangingPunct="0"/>
            <a:r>
              <a:rPr lang="en-US" sz="3600" dirty="0">
                <a:solidFill>
                  <a:srgbClr val="FC3C16"/>
                </a:solidFill>
                <a:effectLst>
                  <a:outerShdw blurRad="38100" dist="38100" dir="2700000" algn="tl">
                    <a:srgbClr val="C0C0C0"/>
                  </a:outerShdw>
                </a:effectLst>
                <a:latin typeface="Calibri" pitchFamily="34" charset="0"/>
              </a:rPr>
              <a:t>In-patient Benefit</a:t>
            </a:r>
            <a:br>
              <a:rPr lang="en-US" sz="3600" dirty="0">
                <a:solidFill>
                  <a:srgbClr val="FC3C16"/>
                </a:solidFill>
                <a:effectLst>
                  <a:outerShdw blurRad="38100" dist="38100" dir="2700000" algn="tl">
                    <a:srgbClr val="C0C0C0"/>
                  </a:outerShdw>
                </a:effectLst>
                <a:latin typeface="Calibri" pitchFamily="34" charset="0"/>
              </a:rPr>
            </a:br>
            <a:r>
              <a:rPr lang="en-US" sz="3600" dirty="0">
                <a:solidFill>
                  <a:srgbClr val="FC3C16"/>
                </a:solidFill>
                <a:effectLst>
                  <a:outerShdw blurRad="38100" dist="38100" dir="2700000" algn="tl">
                    <a:srgbClr val="C0C0C0"/>
                  </a:outerShdw>
                </a:effectLst>
                <a:latin typeface="Calibri" pitchFamily="34" charset="0"/>
              </a:rPr>
              <a:t> </a:t>
            </a:r>
            <a:r>
              <a:rPr lang="en-US" sz="3200" dirty="0">
                <a:solidFill>
                  <a:srgbClr val="FC3C16"/>
                </a:solidFill>
                <a:effectLst>
                  <a:outerShdw blurRad="38100" dist="38100" dir="2700000" algn="tl">
                    <a:srgbClr val="C0C0C0"/>
                  </a:outerShdw>
                </a:effectLst>
                <a:latin typeface="Calibri" pitchFamily="34" charset="0"/>
              </a:rPr>
              <a:t>Considerations for </a:t>
            </a:r>
            <a:r>
              <a:rPr lang="en-US" sz="3200">
                <a:solidFill>
                  <a:srgbClr val="FC3C16"/>
                </a:solidFill>
                <a:effectLst>
                  <a:outerShdw blurRad="38100" dist="38100" dir="2700000" algn="tl">
                    <a:srgbClr val="C0C0C0"/>
                  </a:outerShdw>
                </a:effectLst>
                <a:latin typeface="Calibri" pitchFamily="34" charset="0"/>
              </a:rPr>
              <a:t>full </a:t>
            </a:r>
            <a:r>
              <a:rPr lang="en-US" sz="3200" smtClean="0">
                <a:solidFill>
                  <a:srgbClr val="FC3C16"/>
                </a:solidFill>
                <a:effectLst>
                  <a:outerShdw blurRad="38100" dist="38100" dir="2700000" algn="tl">
                    <a:srgbClr val="C0C0C0"/>
                  </a:outerShdw>
                </a:effectLst>
                <a:latin typeface="Calibri" pitchFamily="34" charset="0"/>
              </a:rPr>
              <a:t>coverage </a:t>
            </a:r>
            <a:r>
              <a:rPr lang="en-US" sz="3200">
                <a:solidFill>
                  <a:srgbClr val="FC3C16"/>
                </a:solidFill>
                <a:effectLst>
                  <a:outerShdw blurRad="38100" dist="38100" dir="2700000" algn="tl">
                    <a:srgbClr val="C0C0C0"/>
                  </a:outerShdw>
                </a:effectLst>
                <a:latin typeface="Calibri" pitchFamily="34" charset="0"/>
              </a:rPr>
              <a:t>of Inpatient Services</a:t>
            </a:r>
            <a:endParaRPr lang="en-US" sz="3200" b="1">
              <a:solidFill>
                <a:srgbClr val="FC3C16"/>
              </a:solidFill>
              <a:effectLst>
                <a:outerShdw blurRad="38100" dist="38100" dir="2700000" algn="tl">
                  <a:srgbClr val="C0C0C0"/>
                </a:outerShdw>
              </a:effectLst>
              <a:latin typeface="Calibri" pitchFamily="34" charset="0"/>
            </a:endParaRPr>
          </a:p>
        </p:txBody>
      </p:sp>
      <p:sp>
        <p:nvSpPr>
          <p:cNvPr id="63491" name="Rectangle 3"/>
          <p:cNvSpPr>
            <a:spLocks noChangeArrowheads="1"/>
          </p:cNvSpPr>
          <p:nvPr/>
        </p:nvSpPr>
        <p:spPr bwMode="auto">
          <a:xfrm>
            <a:off x="609600" y="1676400"/>
            <a:ext cx="8154988" cy="1828800"/>
          </a:xfrm>
          <a:prstGeom prst="rect">
            <a:avLst/>
          </a:prstGeom>
          <a:noFill/>
          <a:ln w="9525">
            <a:noFill/>
            <a:miter lim="800000"/>
            <a:headEnd/>
            <a:tailEnd/>
          </a:ln>
          <a:effectLst/>
        </p:spPr>
        <p:txBody>
          <a:bodyPr/>
          <a:lstStyle/>
          <a:p>
            <a:pPr marL="342900" indent="-342900" eaLnBrk="0" hangingPunct="0">
              <a:spcBef>
                <a:spcPct val="20000"/>
              </a:spcBef>
              <a:spcAft>
                <a:spcPct val="20000"/>
              </a:spcAft>
              <a:buClr>
                <a:schemeClr val="tx1"/>
              </a:buClr>
              <a:buFont typeface="Arial" charset="0"/>
              <a:buChar char="•"/>
            </a:pPr>
            <a:r>
              <a:rPr lang="en-US" sz="2200" b="1">
                <a:solidFill>
                  <a:srgbClr val="0000FF"/>
                </a:solidFill>
                <a:latin typeface="Calibri" pitchFamily="34" charset="0"/>
              </a:rPr>
              <a:t>Confinement must be arranged or approved by Philcare authorized LOA Issuer prior to the confinement</a:t>
            </a:r>
          </a:p>
          <a:p>
            <a:pPr marL="342900" indent="-342900" eaLnBrk="0" hangingPunct="0">
              <a:spcBef>
                <a:spcPct val="20000"/>
              </a:spcBef>
              <a:spcAft>
                <a:spcPct val="20000"/>
              </a:spcAft>
              <a:buClr>
                <a:schemeClr val="tx1"/>
              </a:buClr>
              <a:buFont typeface="Arial" charset="0"/>
              <a:buChar char="•"/>
            </a:pPr>
            <a:r>
              <a:rPr lang="en-US" sz="2200" b="1">
                <a:solidFill>
                  <a:srgbClr val="0000FF"/>
                </a:solidFill>
                <a:latin typeface="Calibri" pitchFamily="34" charset="0"/>
              </a:rPr>
              <a:t>Confinement must be in an affiliated hospital and the room accommodation must be within the plan limit</a:t>
            </a:r>
          </a:p>
          <a:p>
            <a:pPr marL="342900" indent="-342900" eaLnBrk="0" hangingPunct="0">
              <a:spcBef>
                <a:spcPct val="20000"/>
              </a:spcBef>
              <a:spcAft>
                <a:spcPct val="20000"/>
              </a:spcAft>
              <a:buClr>
                <a:schemeClr val="tx1"/>
              </a:buClr>
              <a:buFont typeface="Arial" charset="0"/>
              <a:buChar char="•"/>
            </a:pPr>
            <a:r>
              <a:rPr lang="en-US" sz="2200" b="1">
                <a:solidFill>
                  <a:srgbClr val="0000FF"/>
                </a:solidFill>
                <a:latin typeface="Calibri" pitchFamily="34" charset="0"/>
              </a:rPr>
              <a:t>Both physician and hospital must be accredited</a:t>
            </a:r>
          </a:p>
        </p:txBody>
      </p:sp>
      <p:sp>
        <p:nvSpPr>
          <p:cNvPr id="63492" name="Rectangle 4"/>
          <p:cNvSpPr>
            <a:spLocks noChangeArrowheads="1"/>
          </p:cNvSpPr>
          <p:nvPr/>
        </p:nvSpPr>
        <p:spPr bwMode="auto">
          <a:xfrm>
            <a:off x="609600" y="3886200"/>
            <a:ext cx="8153400" cy="2514600"/>
          </a:xfrm>
          <a:prstGeom prst="rect">
            <a:avLst/>
          </a:prstGeom>
          <a:noFill/>
          <a:ln w="9525">
            <a:noFill/>
            <a:miter lim="800000"/>
            <a:headEnd/>
            <a:tailEnd/>
          </a:ln>
          <a:effectLst/>
        </p:spPr>
        <p:txBody>
          <a:bodyPr/>
          <a:lstStyle/>
          <a:p>
            <a:pPr marL="342900" indent="-342900" eaLnBrk="0" hangingPunct="0">
              <a:spcBef>
                <a:spcPct val="20000"/>
              </a:spcBef>
              <a:buFont typeface="Arial" charset="0"/>
              <a:buNone/>
            </a:pPr>
            <a:r>
              <a:rPr lang="en-US" sz="3200" b="1">
                <a:solidFill>
                  <a:srgbClr val="0000FF"/>
                </a:solidFill>
                <a:latin typeface="Calibri" pitchFamily="34" charset="0"/>
              </a:rPr>
              <a:t>If any of the conditions are not met:</a:t>
            </a:r>
          </a:p>
          <a:p>
            <a:pPr marL="342900" indent="-342900" eaLnBrk="0" hangingPunct="0">
              <a:spcBef>
                <a:spcPct val="20000"/>
              </a:spcBef>
              <a:spcAft>
                <a:spcPct val="20000"/>
              </a:spcAft>
              <a:buClr>
                <a:schemeClr val="tx1"/>
              </a:buClr>
              <a:buFont typeface="Arial" charset="0"/>
              <a:buChar char="•"/>
            </a:pPr>
            <a:r>
              <a:rPr lang="en-US" sz="2800">
                <a:solidFill>
                  <a:srgbClr val="0000FF"/>
                </a:solidFill>
                <a:latin typeface="Calibri" pitchFamily="34" charset="0"/>
              </a:rPr>
              <a:t>All confinement expenses shall be charged to the  member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a:srcRect/>
          <a:stretch>
            <a:fillRect/>
          </a:stretch>
        </p:blipFill>
        <p:spPr bwMode="auto">
          <a:xfrm>
            <a:off x="228600" y="76200"/>
            <a:ext cx="1371600" cy="1323975"/>
          </a:xfrm>
          <a:prstGeom prst="rect">
            <a:avLst/>
          </a:prstGeom>
          <a:noFill/>
        </p:spPr>
      </p:pic>
      <p:sp>
        <p:nvSpPr>
          <p:cNvPr id="62468" name="Rectangle 4"/>
          <p:cNvSpPr>
            <a:spLocks noChangeArrowheads="1"/>
          </p:cNvSpPr>
          <p:nvPr/>
        </p:nvSpPr>
        <p:spPr bwMode="auto">
          <a:xfrm>
            <a:off x="1219200" y="-152400"/>
            <a:ext cx="6629400" cy="1143000"/>
          </a:xfrm>
          <a:prstGeom prst="rect">
            <a:avLst/>
          </a:prstGeom>
          <a:noFill/>
          <a:ln w="9525">
            <a:noFill/>
            <a:miter lim="800000"/>
            <a:headEnd/>
            <a:tailEnd/>
          </a:ln>
          <a:effectLst/>
        </p:spPr>
        <p:txBody>
          <a:bodyPr anchor="ctr"/>
          <a:lstStyle/>
          <a:p>
            <a:pPr algn="ctr" eaLnBrk="0" hangingPunct="0"/>
            <a:r>
              <a:rPr lang="en-US" sz="4400">
                <a:solidFill>
                  <a:srgbClr val="FC3C16"/>
                </a:solidFill>
                <a:effectLst>
                  <a:outerShdw blurRad="38100" dist="38100" dir="2700000" algn="tl">
                    <a:srgbClr val="C0C0C0"/>
                  </a:outerShdw>
                </a:effectLst>
                <a:latin typeface="Calibri" pitchFamily="34" charset="0"/>
              </a:rPr>
              <a:t>Emergency Care</a:t>
            </a:r>
          </a:p>
        </p:txBody>
      </p:sp>
      <p:sp>
        <p:nvSpPr>
          <p:cNvPr id="62469" name="Rectangle 5"/>
          <p:cNvSpPr>
            <a:spLocks noChangeArrowheads="1"/>
          </p:cNvSpPr>
          <p:nvPr/>
        </p:nvSpPr>
        <p:spPr bwMode="auto">
          <a:xfrm>
            <a:off x="2286000" y="762000"/>
            <a:ext cx="4572000" cy="457200"/>
          </a:xfrm>
          <a:prstGeom prst="rect">
            <a:avLst/>
          </a:prstGeom>
          <a:noFill/>
          <a:ln w="9525">
            <a:noFill/>
            <a:miter lim="800000"/>
            <a:headEnd/>
            <a:tailEnd/>
          </a:ln>
          <a:effectLst/>
        </p:spPr>
        <p:txBody>
          <a:bodyPr>
            <a:spAutoFit/>
          </a:bodyPr>
          <a:lstStyle/>
          <a:p>
            <a:pPr algn="ctr" eaLnBrk="0" hangingPunct="0">
              <a:spcBef>
                <a:spcPct val="20000"/>
              </a:spcBef>
              <a:buClr>
                <a:srgbClr val="008000"/>
              </a:buClr>
              <a:buSzPct val="150000"/>
              <a:buFont typeface="Wingdings" pitchFamily="2" charset="2"/>
              <a:buNone/>
            </a:pPr>
            <a:r>
              <a:rPr lang="en-US" sz="2400" b="1" u="sng">
                <a:solidFill>
                  <a:schemeClr val="accent1"/>
                </a:solidFill>
              </a:rPr>
              <a:t>WHAT are Emergency Cases?</a:t>
            </a:r>
            <a:endParaRPr lang="en-US" sz="2000" b="1" u="sng"/>
          </a:p>
        </p:txBody>
      </p:sp>
      <p:sp>
        <p:nvSpPr>
          <p:cNvPr id="62470" name="Rectangle 6"/>
          <p:cNvSpPr>
            <a:spLocks noChangeArrowheads="1"/>
          </p:cNvSpPr>
          <p:nvPr/>
        </p:nvSpPr>
        <p:spPr bwMode="auto">
          <a:xfrm>
            <a:off x="533400" y="1752600"/>
            <a:ext cx="8153400" cy="3886200"/>
          </a:xfrm>
          <a:prstGeom prst="rect">
            <a:avLst/>
          </a:prstGeom>
          <a:noFill/>
          <a:ln w="9525">
            <a:noFill/>
            <a:miter lim="800000"/>
            <a:headEnd/>
            <a:tailEnd/>
          </a:ln>
          <a:effectLst/>
        </p:spPr>
        <p:txBody>
          <a:bodyPr/>
          <a:lstStyle/>
          <a:p>
            <a:pPr marL="342900" indent="-342900" eaLnBrk="0" hangingPunct="0">
              <a:lnSpc>
                <a:spcPct val="90000"/>
              </a:lnSpc>
              <a:spcBef>
                <a:spcPct val="20000"/>
              </a:spcBef>
              <a:buFont typeface="Arial" charset="0"/>
              <a:buChar char="•"/>
            </a:pPr>
            <a:r>
              <a:rPr lang="en-US" sz="2000" b="1">
                <a:solidFill>
                  <a:srgbClr val="0000FF"/>
                </a:solidFill>
                <a:latin typeface="Calibri" pitchFamily="34" charset="0"/>
              </a:rPr>
              <a:t>A life-threatening situation.</a:t>
            </a:r>
          </a:p>
          <a:p>
            <a:pPr marL="342900" indent="-342900" eaLnBrk="0" hangingPunct="0">
              <a:lnSpc>
                <a:spcPct val="90000"/>
              </a:lnSpc>
              <a:spcBef>
                <a:spcPct val="20000"/>
              </a:spcBef>
              <a:buFont typeface="Arial" charset="0"/>
              <a:buChar char="•"/>
            </a:pPr>
            <a:r>
              <a:rPr lang="en-US" sz="2000" b="1">
                <a:solidFill>
                  <a:srgbClr val="0000FF"/>
                </a:solidFill>
                <a:latin typeface="Calibri" pitchFamily="34" charset="0"/>
              </a:rPr>
              <a:t>An accidental injury which causes severe pain and discomfort</a:t>
            </a:r>
          </a:p>
          <a:p>
            <a:pPr marL="342900" indent="-342900" eaLnBrk="0" hangingPunct="0">
              <a:lnSpc>
                <a:spcPct val="90000"/>
              </a:lnSpc>
              <a:spcBef>
                <a:spcPct val="20000"/>
              </a:spcBef>
              <a:buFont typeface="Arial" charset="0"/>
              <a:buChar char="•"/>
            </a:pPr>
            <a:r>
              <a:rPr lang="en-US" sz="2000" b="1">
                <a:solidFill>
                  <a:srgbClr val="0000FF"/>
                </a:solidFill>
                <a:latin typeface="Calibri" pitchFamily="34" charset="0"/>
              </a:rPr>
              <a:t>A sudden and unexpected onset of a condition and other cases like IMMEDIATE DISABILITY and DEATH requiring urgent medical or surgical care, which the member secures immediately after the onset  or as soon as the care can be made available but in no case beyond six hours from the incident</a:t>
            </a:r>
          </a:p>
          <a:p>
            <a:pPr marL="342900" indent="-342900" eaLnBrk="0" hangingPunct="0">
              <a:lnSpc>
                <a:spcPct val="90000"/>
              </a:lnSpc>
              <a:spcBef>
                <a:spcPct val="20000"/>
              </a:spcBef>
              <a:buFont typeface="Arial" charset="0"/>
              <a:buChar char="•"/>
            </a:pPr>
            <a:r>
              <a:rPr lang="en-US" sz="2000" b="1" i="1">
                <a:solidFill>
                  <a:srgbClr val="0000FF"/>
                </a:solidFill>
                <a:latin typeface="Calibri" pitchFamily="34" charset="0"/>
              </a:rPr>
              <a:t>HEART ATTACK, COMA, STROKE, POISONING, SYNCOPE, DIARRHEA WITH SEVERE DEHYDRATION, LOSS OF CONSCIOUSNESS OR RESPIRATION, HIGH FEVER and CONVULSION </a:t>
            </a:r>
            <a:r>
              <a:rPr lang="en-US" sz="2000" b="1">
                <a:solidFill>
                  <a:srgbClr val="0000FF"/>
                </a:solidFill>
                <a:latin typeface="Calibri" pitchFamily="34" charset="0"/>
              </a:rPr>
              <a:t>are examples of emergency cases</a:t>
            </a:r>
            <a:r>
              <a:rPr lang="en-US" sz="2000" b="1" i="1">
                <a:solidFill>
                  <a:srgbClr val="0000FF"/>
                </a:solidFill>
                <a:latin typeface="Calibri" pitchFamily="34" charset="0"/>
              </a:rPr>
              <a:t>.</a:t>
            </a:r>
          </a:p>
          <a:p>
            <a:pPr marL="342900" indent="-342900" eaLnBrk="0" hangingPunct="0">
              <a:lnSpc>
                <a:spcPct val="90000"/>
              </a:lnSpc>
              <a:spcBef>
                <a:spcPct val="20000"/>
              </a:spcBef>
              <a:buFont typeface="Arial" charset="0"/>
              <a:buChar char="•"/>
            </a:pPr>
            <a:endParaRPr lang="en-US" sz="2000" b="1">
              <a:solidFill>
                <a:srgbClr val="0000FF"/>
              </a:solidFill>
              <a:latin typeface="Calibri" pitchFamily="34" charset="0"/>
            </a:endParaRPr>
          </a:p>
        </p:txBody>
      </p:sp>
      <p:pic>
        <p:nvPicPr>
          <p:cNvPr id="62472" name="Picture 8"/>
          <p:cNvPicPr>
            <a:picLocks noChangeAspect="1" noChangeArrowheads="1"/>
          </p:cNvPicPr>
          <p:nvPr/>
        </p:nvPicPr>
        <p:blipFill>
          <a:blip r:embed="rId3"/>
          <a:srcRect/>
          <a:stretch>
            <a:fillRect/>
          </a:stretch>
        </p:blipFill>
        <p:spPr bwMode="auto">
          <a:xfrm>
            <a:off x="7543800" y="0"/>
            <a:ext cx="1447800" cy="13763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1+#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52400" y="76200"/>
            <a:ext cx="8839200" cy="1168400"/>
          </a:xfrm>
          <a:prstGeom prst="rect">
            <a:avLst/>
          </a:prstGeom>
          <a:noFill/>
          <a:ln w="9525">
            <a:noFill/>
            <a:miter lim="800000"/>
            <a:headEnd/>
            <a:tailEnd/>
          </a:ln>
          <a:effectLst/>
        </p:spPr>
        <p:txBody>
          <a:bodyPr anchor="ctr"/>
          <a:lstStyle/>
          <a:p>
            <a:pPr algn="ctr" eaLnBrk="0" hangingPunct="0"/>
            <a:r>
              <a:rPr lang="en-US" sz="3600">
                <a:solidFill>
                  <a:srgbClr val="FC3C16"/>
                </a:solidFill>
                <a:effectLst>
                  <a:outerShdw blurRad="38100" dist="38100" dir="2700000" algn="tl">
                    <a:srgbClr val="C0C0C0"/>
                  </a:outerShdw>
                </a:effectLst>
                <a:latin typeface="Calibri" pitchFamily="34" charset="0"/>
              </a:rPr>
              <a:t>Availment Procedure</a:t>
            </a:r>
            <a:br>
              <a:rPr lang="en-US" sz="3600">
                <a:solidFill>
                  <a:srgbClr val="FC3C16"/>
                </a:solidFill>
                <a:effectLst>
                  <a:outerShdw blurRad="38100" dist="38100" dir="2700000" algn="tl">
                    <a:srgbClr val="C0C0C0"/>
                  </a:outerShdw>
                </a:effectLst>
                <a:latin typeface="Calibri" pitchFamily="34" charset="0"/>
              </a:rPr>
            </a:br>
            <a:r>
              <a:rPr lang="en-US" sz="3600">
                <a:solidFill>
                  <a:srgbClr val="FC3C16"/>
                </a:solidFill>
                <a:effectLst>
                  <a:outerShdw blurRad="38100" dist="38100" dir="2700000" algn="tl">
                    <a:srgbClr val="C0C0C0"/>
                  </a:outerShdw>
                </a:effectLst>
                <a:latin typeface="Calibri" pitchFamily="34" charset="0"/>
              </a:rPr>
              <a:t>Emergency Case </a:t>
            </a:r>
            <a:r>
              <a:rPr lang="en-US" sz="3200">
                <a:solidFill>
                  <a:srgbClr val="FC3C16"/>
                </a:solidFill>
                <a:effectLst>
                  <a:outerShdw blurRad="38100" dist="38100" dir="2700000" algn="tl">
                    <a:srgbClr val="C0C0C0"/>
                  </a:outerShdw>
                </a:effectLst>
                <a:latin typeface="Calibri" pitchFamily="34" charset="0"/>
              </a:rPr>
              <a:t>in Accredited Hospital</a:t>
            </a:r>
            <a:endParaRPr lang="en-US" sz="3200" b="1">
              <a:solidFill>
                <a:srgbClr val="FC3C16"/>
              </a:solidFill>
              <a:effectLst>
                <a:outerShdw blurRad="38100" dist="38100" dir="2700000" algn="tl">
                  <a:srgbClr val="C0C0C0"/>
                </a:outerShdw>
              </a:effectLst>
              <a:latin typeface="Calibri" pitchFamily="34" charset="0"/>
            </a:endParaRPr>
          </a:p>
        </p:txBody>
      </p:sp>
      <p:grpSp>
        <p:nvGrpSpPr>
          <p:cNvPr id="61443" name="Group 3"/>
          <p:cNvGrpSpPr>
            <a:grpSpLocks/>
          </p:cNvGrpSpPr>
          <p:nvPr/>
        </p:nvGrpSpPr>
        <p:grpSpPr bwMode="auto">
          <a:xfrm>
            <a:off x="152400" y="1600200"/>
            <a:ext cx="8839200" cy="4498975"/>
            <a:chOff x="96" y="958"/>
            <a:chExt cx="5568" cy="2834"/>
          </a:xfrm>
        </p:grpSpPr>
        <p:graphicFrame>
          <p:nvGraphicFramePr>
            <p:cNvPr id="61444" name="Object 4"/>
            <p:cNvGraphicFramePr>
              <a:graphicFrameLocks noChangeAspect="1"/>
            </p:cNvGraphicFramePr>
            <p:nvPr/>
          </p:nvGraphicFramePr>
          <p:xfrm>
            <a:off x="2256" y="958"/>
            <a:ext cx="912" cy="624"/>
          </p:xfrm>
          <a:graphic>
            <a:graphicData uri="http://schemas.openxmlformats.org/presentationml/2006/ole">
              <p:oleObj spid="_x0000_s61444" name="Clip" r:id="rId3" imgW="6248160" imgH="4174560" progId="">
                <p:embed/>
              </p:oleObj>
            </a:graphicData>
          </a:graphic>
        </p:graphicFrame>
        <p:grpSp>
          <p:nvGrpSpPr>
            <p:cNvPr id="61445" name="Group 5"/>
            <p:cNvGrpSpPr>
              <a:grpSpLocks/>
            </p:cNvGrpSpPr>
            <p:nvPr/>
          </p:nvGrpSpPr>
          <p:grpSpPr bwMode="auto">
            <a:xfrm>
              <a:off x="480" y="1056"/>
              <a:ext cx="672" cy="672"/>
              <a:chOff x="480" y="962"/>
              <a:chExt cx="672" cy="672"/>
            </a:xfrm>
          </p:grpSpPr>
          <p:sp>
            <p:nvSpPr>
              <p:cNvPr id="61446" name="Rectangle 6"/>
              <p:cNvSpPr>
                <a:spLocks noChangeArrowheads="1"/>
              </p:cNvSpPr>
              <p:nvPr/>
            </p:nvSpPr>
            <p:spPr bwMode="auto">
              <a:xfrm>
                <a:off x="480" y="962"/>
                <a:ext cx="672" cy="672"/>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1447" name="Freeform 7"/>
              <p:cNvSpPr>
                <a:spLocks/>
              </p:cNvSpPr>
              <p:nvPr/>
            </p:nvSpPr>
            <p:spPr bwMode="auto">
              <a:xfrm>
                <a:off x="834" y="1108"/>
                <a:ext cx="260" cy="482"/>
              </a:xfrm>
              <a:custGeom>
                <a:avLst/>
                <a:gdLst/>
                <a:ahLst/>
                <a:cxnLst>
                  <a:cxn ang="0">
                    <a:pos x="885" y="14"/>
                  </a:cxn>
                  <a:cxn ang="0">
                    <a:pos x="925" y="55"/>
                  </a:cxn>
                  <a:cxn ang="0">
                    <a:pos x="944" y="85"/>
                  </a:cxn>
                  <a:cxn ang="0">
                    <a:pos x="1112" y="945"/>
                  </a:cxn>
                  <a:cxn ang="0">
                    <a:pos x="1107" y="967"/>
                  </a:cxn>
                  <a:cxn ang="0">
                    <a:pos x="1096" y="987"/>
                  </a:cxn>
                  <a:cxn ang="0">
                    <a:pos x="1083" y="1003"/>
                  </a:cxn>
                  <a:cxn ang="0">
                    <a:pos x="1066" y="1014"/>
                  </a:cxn>
                  <a:cxn ang="0">
                    <a:pos x="1044" y="1021"/>
                  </a:cxn>
                  <a:cxn ang="0">
                    <a:pos x="1024" y="1021"/>
                  </a:cxn>
                  <a:cxn ang="0">
                    <a:pos x="1003" y="1018"/>
                  </a:cxn>
                  <a:cxn ang="0">
                    <a:pos x="984" y="1007"/>
                  </a:cxn>
                  <a:cxn ang="0">
                    <a:pos x="969" y="993"/>
                  </a:cxn>
                  <a:cxn ang="0">
                    <a:pos x="957" y="973"/>
                  </a:cxn>
                  <a:cxn ang="0">
                    <a:pos x="948" y="939"/>
                  </a:cxn>
                  <a:cxn ang="0">
                    <a:pos x="821" y="2184"/>
                  </a:cxn>
                  <a:cxn ang="0">
                    <a:pos x="812" y="2210"/>
                  </a:cxn>
                  <a:cxn ang="0">
                    <a:pos x="796" y="2235"/>
                  </a:cxn>
                  <a:cxn ang="0">
                    <a:pos x="776" y="2254"/>
                  </a:cxn>
                  <a:cxn ang="0">
                    <a:pos x="752" y="2267"/>
                  </a:cxn>
                  <a:cxn ang="0">
                    <a:pos x="724" y="2274"/>
                  </a:cxn>
                  <a:cxn ang="0">
                    <a:pos x="697" y="2272"/>
                  </a:cxn>
                  <a:cxn ang="0">
                    <a:pos x="670" y="2263"/>
                  </a:cxn>
                  <a:cxn ang="0">
                    <a:pos x="648" y="2248"/>
                  </a:cxn>
                  <a:cxn ang="0">
                    <a:pos x="629" y="2229"/>
                  </a:cxn>
                  <a:cxn ang="0">
                    <a:pos x="618" y="2201"/>
                  </a:cxn>
                  <a:cxn ang="0">
                    <a:pos x="614" y="2174"/>
                  </a:cxn>
                  <a:cxn ang="0">
                    <a:pos x="555" y="1240"/>
                  </a:cxn>
                  <a:cxn ang="0">
                    <a:pos x="498" y="2175"/>
                  </a:cxn>
                  <a:cxn ang="0">
                    <a:pos x="490" y="2203"/>
                  </a:cxn>
                  <a:cxn ang="0">
                    <a:pos x="475" y="2226"/>
                  </a:cxn>
                  <a:cxn ang="0">
                    <a:pos x="455" y="2246"/>
                  </a:cxn>
                  <a:cxn ang="0">
                    <a:pos x="431" y="2258"/>
                  </a:cxn>
                  <a:cxn ang="0">
                    <a:pos x="405" y="2264"/>
                  </a:cxn>
                  <a:cxn ang="0">
                    <a:pos x="377" y="2263"/>
                  </a:cxn>
                  <a:cxn ang="0">
                    <a:pos x="351" y="2254"/>
                  </a:cxn>
                  <a:cxn ang="0">
                    <a:pos x="328" y="2240"/>
                  </a:cxn>
                  <a:cxn ang="0">
                    <a:pos x="310" y="2217"/>
                  </a:cxn>
                  <a:cxn ang="0">
                    <a:pos x="296" y="2194"/>
                  </a:cxn>
                  <a:cxn ang="0">
                    <a:pos x="292" y="341"/>
                  </a:cxn>
                  <a:cxn ang="0">
                    <a:pos x="155" y="957"/>
                  </a:cxn>
                  <a:cxn ang="0">
                    <a:pos x="146" y="977"/>
                  </a:cxn>
                  <a:cxn ang="0">
                    <a:pos x="131" y="993"/>
                  </a:cxn>
                  <a:cxn ang="0">
                    <a:pos x="113" y="1005"/>
                  </a:cxn>
                  <a:cxn ang="0">
                    <a:pos x="93" y="1012"/>
                  </a:cxn>
                  <a:cxn ang="0">
                    <a:pos x="72" y="1013"/>
                  </a:cxn>
                  <a:cxn ang="0">
                    <a:pos x="52" y="1008"/>
                  </a:cxn>
                  <a:cxn ang="0">
                    <a:pos x="33" y="998"/>
                  </a:cxn>
                  <a:cxn ang="0">
                    <a:pos x="17" y="983"/>
                  </a:cxn>
                  <a:cxn ang="0">
                    <a:pos x="7" y="965"/>
                  </a:cxn>
                  <a:cxn ang="0">
                    <a:pos x="0" y="944"/>
                  </a:cxn>
                  <a:cxn ang="0">
                    <a:pos x="159" y="97"/>
                  </a:cxn>
                  <a:cxn ang="0">
                    <a:pos x="178" y="58"/>
                  </a:cxn>
                  <a:cxn ang="0">
                    <a:pos x="215" y="17"/>
                  </a:cxn>
                  <a:cxn ang="0">
                    <a:pos x="263" y="0"/>
                  </a:cxn>
                </a:cxnLst>
                <a:rect l="0" t="0" r="r" b="b"/>
                <a:pathLst>
                  <a:path w="1112" h="2274">
                    <a:moveTo>
                      <a:pt x="847" y="0"/>
                    </a:moveTo>
                    <a:lnTo>
                      <a:pt x="867" y="5"/>
                    </a:lnTo>
                    <a:lnTo>
                      <a:pt x="885" y="14"/>
                    </a:lnTo>
                    <a:lnTo>
                      <a:pt x="897" y="24"/>
                    </a:lnTo>
                    <a:lnTo>
                      <a:pt x="916" y="43"/>
                    </a:lnTo>
                    <a:lnTo>
                      <a:pt x="925" y="55"/>
                    </a:lnTo>
                    <a:lnTo>
                      <a:pt x="935" y="66"/>
                    </a:lnTo>
                    <a:lnTo>
                      <a:pt x="936" y="73"/>
                    </a:lnTo>
                    <a:lnTo>
                      <a:pt x="944" y="85"/>
                    </a:lnTo>
                    <a:lnTo>
                      <a:pt x="952" y="107"/>
                    </a:lnTo>
                    <a:lnTo>
                      <a:pt x="1112" y="940"/>
                    </a:lnTo>
                    <a:lnTo>
                      <a:pt x="1112" y="945"/>
                    </a:lnTo>
                    <a:lnTo>
                      <a:pt x="1111" y="953"/>
                    </a:lnTo>
                    <a:lnTo>
                      <a:pt x="1108" y="961"/>
                    </a:lnTo>
                    <a:lnTo>
                      <a:pt x="1107" y="967"/>
                    </a:lnTo>
                    <a:lnTo>
                      <a:pt x="1104" y="973"/>
                    </a:lnTo>
                    <a:lnTo>
                      <a:pt x="1100" y="981"/>
                    </a:lnTo>
                    <a:lnTo>
                      <a:pt x="1096" y="987"/>
                    </a:lnTo>
                    <a:lnTo>
                      <a:pt x="1094" y="993"/>
                    </a:lnTo>
                    <a:lnTo>
                      <a:pt x="1088" y="998"/>
                    </a:lnTo>
                    <a:lnTo>
                      <a:pt x="1083" y="1003"/>
                    </a:lnTo>
                    <a:lnTo>
                      <a:pt x="1076" y="1007"/>
                    </a:lnTo>
                    <a:lnTo>
                      <a:pt x="1071" y="1012"/>
                    </a:lnTo>
                    <a:lnTo>
                      <a:pt x="1066" y="1014"/>
                    </a:lnTo>
                    <a:lnTo>
                      <a:pt x="1059" y="1018"/>
                    </a:lnTo>
                    <a:lnTo>
                      <a:pt x="1051" y="1019"/>
                    </a:lnTo>
                    <a:lnTo>
                      <a:pt x="1044" y="1021"/>
                    </a:lnTo>
                    <a:lnTo>
                      <a:pt x="1037" y="1021"/>
                    </a:lnTo>
                    <a:lnTo>
                      <a:pt x="1031" y="1023"/>
                    </a:lnTo>
                    <a:lnTo>
                      <a:pt x="1024" y="1021"/>
                    </a:lnTo>
                    <a:lnTo>
                      <a:pt x="1016" y="1021"/>
                    </a:lnTo>
                    <a:lnTo>
                      <a:pt x="1009" y="1019"/>
                    </a:lnTo>
                    <a:lnTo>
                      <a:pt x="1003" y="1018"/>
                    </a:lnTo>
                    <a:lnTo>
                      <a:pt x="996" y="1014"/>
                    </a:lnTo>
                    <a:lnTo>
                      <a:pt x="991" y="1012"/>
                    </a:lnTo>
                    <a:lnTo>
                      <a:pt x="984" y="1007"/>
                    </a:lnTo>
                    <a:lnTo>
                      <a:pt x="979" y="1003"/>
                    </a:lnTo>
                    <a:lnTo>
                      <a:pt x="973" y="998"/>
                    </a:lnTo>
                    <a:lnTo>
                      <a:pt x="969" y="993"/>
                    </a:lnTo>
                    <a:lnTo>
                      <a:pt x="965" y="987"/>
                    </a:lnTo>
                    <a:lnTo>
                      <a:pt x="961" y="981"/>
                    </a:lnTo>
                    <a:lnTo>
                      <a:pt x="957" y="973"/>
                    </a:lnTo>
                    <a:lnTo>
                      <a:pt x="956" y="966"/>
                    </a:lnTo>
                    <a:lnTo>
                      <a:pt x="955" y="961"/>
                    </a:lnTo>
                    <a:lnTo>
                      <a:pt x="948" y="939"/>
                    </a:lnTo>
                    <a:lnTo>
                      <a:pt x="823" y="351"/>
                    </a:lnTo>
                    <a:lnTo>
                      <a:pt x="823" y="2175"/>
                    </a:lnTo>
                    <a:lnTo>
                      <a:pt x="821" y="2184"/>
                    </a:lnTo>
                    <a:lnTo>
                      <a:pt x="820" y="2193"/>
                    </a:lnTo>
                    <a:lnTo>
                      <a:pt x="816" y="2203"/>
                    </a:lnTo>
                    <a:lnTo>
                      <a:pt x="812" y="2210"/>
                    </a:lnTo>
                    <a:lnTo>
                      <a:pt x="806" y="2220"/>
                    </a:lnTo>
                    <a:lnTo>
                      <a:pt x="801" y="2229"/>
                    </a:lnTo>
                    <a:lnTo>
                      <a:pt x="796" y="2235"/>
                    </a:lnTo>
                    <a:lnTo>
                      <a:pt x="789" y="2242"/>
                    </a:lnTo>
                    <a:lnTo>
                      <a:pt x="782" y="2248"/>
                    </a:lnTo>
                    <a:lnTo>
                      <a:pt x="776" y="2254"/>
                    </a:lnTo>
                    <a:lnTo>
                      <a:pt x="768" y="2259"/>
                    </a:lnTo>
                    <a:lnTo>
                      <a:pt x="760" y="2263"/>
                    </a:lnTo>
                    <a:lnTo>
                      <a:pt x="752" y="2267"/>
                    </a:lnTo>
                    <a:lnTo>
                      <a:pt x="742" y="2271"/>
                    </a:lnTo>
                    <a:lnTo>
                      <a:pt x="733" y="2272"/>
                    </a:lnTo>
                    <a:lnTo>
                      <a:pt x="724" y="2274"/>
                    </a:lnTo>
                    <a:lnTo>
                      <a:pt x="716" y="2274"/>
                    </a:lnTo>
                    <a:lnTo>
                      <a:pt x="706" y="2274"/>
                    </a:lnTo>
                    <a:lnTo>
                      <a:pt x="697" y="2272"/>
                    </a:lnTo>
                    <a:lnTo>
                      <a:pt x="688" y="2271"/>
                    </a:lnTo>
                    <a:lnTo>
                      <a:pt x="678" y="2267"/>
                    </a:lnTo>
                    <a:lnTo>
                      <a:pt x="670" y="2263"/>
                    </a:lnTo>
                    <a:lnTo>
                      <a:pt x="662" y="2259"/>
                    </a:lnTo>
                    <a:lnTo>
                      <a:pt x="656" y="2254"/>
                    </a:lnTo>
                    <a:lnTo>
                      <a:pt x="648" y="2248"/>
                    </a:lnTo>
                    <a:lnTo>
                      <a:pt x="641" y="2242"/>
                    </a:lnTo>
                    <a:lnTo>
                      <a:pt x="634" y="2235"/>
                    </a:lnTo>
                    <a:lnTo>
                      <a:pt x="629" y="2229"/>
                    </a:lnTo>
                    <a:lnTo>
                      <a:pt x="625" y="2220"/>
                    </a:lnTo>
                    <a:lnTo>
                      <a:pt x="621" y="2211"/>
                    </a:lnTo>
                    <a:lnTo>
                      <a:pt x="618" y="2201"/>
                    </a:lnTo>
                    <a:lnTo>
                      <a:pt x="617" y="2193"/>
                    </a:lnTo>
                    <a:lnTo>
                      <a:pt x="614" y="2184"/>
                    </a:lnTo>
                    <a:lnTo>
                      <a:pt x="614" y="2174"/>
                    </a:lnTo>
                    <a:lnTo>
                      <a:pt x="613" y="2154"/>
                    </a:lnTo>
                    <a:lnTo>
                      <a:pt x="554" y="1243"/>
                    </a:lnTo>
                    <a:lnTo>
                      <a:pt x="555" y="1240"/>
                    </a:lnTo>
                    <a:lnTo>
                      <a:pt x="501" y="2140"/>
                    </a:lnTo>
                    <a:lnTo>
                      <a:pt x="499" y="2165"/>
                    </a:lnTo>
                    <a:lnTo>
                      <a:pt x="498" y="2175"/>
                    </a:lnTo>
                    <a:lnTo>
                      <a:pt x="497" y="2184"/>
                    </a:lnTo>
                    <a:lnTo>
                      <a:pt x="493" y="2193"/>
                    </a:lnTo>
                    <a:lnTo>
                      <a:pt x="490" y="2203"/>
                    </a:lnTo>
                    <a:lnTo>
                      <a:pt x="486" y="2210"/>
                    </a:lnTo>
                    <a:lnTo>
                      <a:pt x="481" y="2217"/>
                    </a:lnTo>
                    <a:lnTo>
                      <a:pt x="475" y="2226"/>
                    </a:lnTo>
                    <a:lnTo>
                      <a:pt x="469" y="2233"/>
                    </a:lnTo>
                    <a:lnTo>
                      <a:pt x="462" y="2240"/>
                    </a:lnTo>
                    <a:lnTo>
                      <a:pt x="455" y="2246"/>
                    </a:lnTo>
                    <a:lnTo>
                      <a:pt x="447" y="2251"/>
                    </a:lnTo>
                    <a:lnTo>
                      <a:pt x="439" y="2254"/>
                    </a:lnTo>
                    <a:lnTo>
                      <a:pt x="431" y="2258"/>
                    </a:lnTo>
                    <a:lnTo>
                      <a:pt x="423" y="2261"/>
                    </a:lnTo>
                    <a:lnTo>
                      <a:pt x="414" y="2263"/>
                    </a:lnTo>
                    <a:lnTo>
                      <a:pt x="405" y="2264"/>
                    </a:lnTo>
                    <a:lnTo>
                      <a:pt x="395" y="2264"/>
                    </a:lnTo>
                    <a:lnTo>
                      <a:pt x="386" y="2264"/>
                    </a:lnTo>
                    <a:lnTo>
                      <a:pt x="377" y="2263"/>
                    </a:lnTo>
                    <a:lnTo>
                      <a:pt x="369" y="2261"/>
                    </a:lnTo>
                    <a:lnTo>
                      <a:pt x="359" y="2258"/>
                    </a:lnTo>
                    <a:lnTo>
                      <a:pt x="351" y="2254"/>
                    </a:lnTo>
                    <a:lnTo>
                      <a:pt x="342" y="2251"/>
                    </a:lnTo>
                    <a:lnTo>
                      <a:pt x="335" y="2246"/>
                    </a:lnTo>
                    <a:lnTo>
                      <a:pt x="328" y="2240"/>
                    </a:lnTo>
                    <a:lnTo>
                      <a:pt x="320" y="2233"/>
                    </a:lnTo>
                    <a:lnTo>
                      <a:pt x="315" y="2226"/>
                    </a:lnTo>
                    <a:lnTo>
                      <a:pt x="310" y="2217"/>
                    </a:lnTo>
                    <a:lnTo>
                      <a:pt x="304" y="2210"/>
                    </a:lnTo>
                    <a:lnTo>
                      <a:pt x="300" y="2203"/>
                    </a:lnTo>
                    <a:lnTo>
                      <a:pt x="296" y="2194"/>
                    </a:lnTo>
                    <a:lnTo>
                      <a:pt x="294" y="2183"/>
                    </a:lnTo>
                    <a:lnTo>
                      <a:pt x="292" y="2174"/>
                    </a:lnTo>
                    <a:lnTo>
                      <a:pt x="292" y="341"/>
                    </a:lnTo>
                    <a:lnTo>
                      <a:pt x="162" y="930"/>
                    </a:lnTo>
                    <a:lnTo>
                      <a:pt x="158" y="951"/>
                    </a:lnTo>
                    <a:lnTo>
                      <a:pt x="155" y="957"/>
                    </a:lnTo>
                    <a:lnTo>
                      <a:pt x="152" y="965"/>
                    </a:lnTo>
                    <a:lnTo>
                      <a:pt x="150" y="971"/>
                    </a:lnTo>
                    <a:lnTo>
                      <a:pt x="146" y="977"/>
                    </a:lnTo>
                    <a:lnTo>
                      <a:pt x="142" y="983"/>
                    </a:lnTo>
                    <a:lnTo>
                      <a:pt x="138" y="988"/>
                    </a:lnTo>
                    <a:lnTo>
                      <a:pt x="131" y="993"/>
                    </a:lnTo>
                    <a:lnTo>
                      <a:pt x="125" y="998"/>
                    </a:lnTo>
                    <a:lnTo>
                      <a:pt x="120" y="1002"/>
                    </a:lnTo>
                    <a:lnTo>
                      <a:pt x="113" y="1005"/>
                    </a:lnTo>
                    <a:lnTo>
                      <a:pt x="107" y="1008"/>
                    </a:lnTo>
                    <a:lnTo>
                      <a:pt x="100" y="1010"/>
                    </a:lnTo>
                    <a:lnTo>
                      <a:pt x="93" y="1012"/>
                    </a:lnTo>
                    <a:lnTo>
                      <a:pt x="87" y="1013"/>
                    </a:lnTo>
                    <a:lnTo>
                      <a:pt x="79" y="1013"/>
                    </a:lnTo>
                    <a:lnTo>
                      <a:pt x="72" y="1013"/>
                    </a:lnTo>
                    <a:lnTo>
                      <a:pt x="65" y="1012"/>
                    </a:lnTo>
                    <a:lnTo>
                      <a:pt x="59" y="1010"/>
                    </a:lnTo>
                    <a:lnTo>
                      <a:pt x="52" y="1008"/>
                    </a:lnTo>
                    <a:lnTo>
                      <a:pt x="45" y="1005"/>
                    </a:lnTo>
                    <a:lnTo>
                      <a:pt x="39" y="1002"/>
                    </a:lnTo>
                    <a:lnTo>
                      <a:pt x="33" y="998"/>
                    </a:lnTo>
                    <a:lnTo>
                      <a:pt x="28" y="993"/>
                    </a:lnTo>
                    <a:lnTo>
                      <a:pt x="23" y="988"/>
                    </a:lnTo>
                    <a:lnTo>
                      <a:pt x="17" y="983"/>
                    </a:lnTo>
                    <a:lnTo>
                      <a:pt x="13" y="977"/>
                    </a:lnTo>
                    <a:lnTo>
                      <a:pt x="9" y="971"/>
                    </a:lnTo>
                    <a:lnTo>
                      <a:pt x="7" y="965"/>
                    </a:lnTo>
                    <a:lnTo>
                      <a:pt x="4" y="957"/>
                    </a:lnTo>
                    <a:lnTo>
                      <a:pt x="3" y="951"/>
                    </a:lnTo>
                    <a:lnTo>
                      <a:pt x="0" y="944"/>
                    </a:lnTo>
                    <a:lnTo>
                      <a:pt x="0" y="936"/>
                    </a:lnTo>
                    <a:lnTo>
                      <a:pt x="0" y="930"/>
                    </a:lnTo>
                    <a:lnTo>
                      <a:pt x="159" y="97"/>
                    </a:lnTo>
                    <a:lnTo>
                      <a:pt x="167" y="76"/>
                    </a:lnTo>
                    <a:lnTo>
                      <a:pt x="174" y="63"/>
                    </a:lnTo>
                    <a:lnTo>
                      <a:pt x="178" y="58"/>
                    </a:lnTo>
                    <a:lnTo>
                      <a:pt x="186" y="45"/>
                    </a:lnTo>
                    <a:lnTo>
                      <a:pt x="194" y="34"/>
                    </a:lnTo>
                    <a:lnTo>
                      <a:pt x="215" y="17"/>
                    </a:lnTo>
                    <a:lnTo>
                      <a:pt x="230" y="8"/>
                    </a:lnTo>
                    <a:lnTo>
                      <a:pt x="247" y="2"/>
                    </a:lnTo>
                    <a:lnTo>
                      <a:pt x="263" y="0"/>
                    </a:lnTo>
                    <a:lnTo>
                      <a:pt x="847" y="0"/>
                    </a:lnTo>
                    <a:close/>
                  </a:path>
                </a:pathLst>
              </a:custGeom>
              <a:solidFill>
                <a:srgbClr val="003399"/>
              </a:solidFill>
              <a:ln w="0">
                <a:solidFill>
                  <a:srgbClr val="FFFF80"/>
                </a:solidFill>
                <a:prstDash val="solid"/>
                <a:round/>
                <a:headEnd/>
                <a:tailEnd/>
              </a:ln>
            </p:spPr>
            <p:txBody>
              <a:bodyPr/>
              <a:lstStyle/>
              <a:p>
                <a:endParaRPr lang="en-US"/>
              </a:p>
            </p:txBody>
          </p:sp>
          <p:sp>
            <p:nvSpPr>
              <p:cNvPr id="61448" name="Freeform 8"/>
              <p:cNvSpPr>
                <a:spLocks/>
              </p:cNvSpPr>
              <p:nvPr/>
            </p:nvSpPr>
            <p:spPr bwMode="auto">
              <a:xfrm>
                <a:off x="909" y="998"/>
                <a:ext cx="105" cy="98"/>
              </a:xfrm>
              <a:custGeom>
                <a:avLst/>
                <a:gdLst/>
                <a:ahLst/>
                <a:cxnLst>
                  <a:cxn ang="0">
                    <a:pos x="452" y="232"/>
                  </a:cxn>
                  <a:cxn ang="0">
                    <a:pos x="434" y="142"/>
                  </a:cxn>
                  <a:cxn ang="0">
                    <a:pos x="386" y="68"/>
                  </a:cxn>
                  <a:cxn ang="0">
                    <a:pos x="314" y="18"/>
                  </a:cxn>
                  <a:cxn ang="0">
                    <a:pos x="226" y="0"/>
                  </a:cxn>
                  <a:cxn ang="0">
                    <a:pos x="138" y="18"/>
                  </a:cxn>
                  <a:cxn ang="0">
                    <a:pos x="66" y="68"/>
                  </a:cxn>
                  <a:cxn ang="0">
                    <a:pos x="18" y="142"/>
                  </a:cxn>
                  <a:cxn ang="0">
                    <a:pos x="0" y="232"/>
                  </a:cxn>
                  <a:cxn ang="0">
                    <a:pos x="18" y="322"/>
                  </a:cxn>
                  <a:cxn ang="0">
                    <a:pos x="66" y="396"/>
                  </a:cxn>
                  <a:cxn ang="0">
                    <a:pos x="138" y="446"/>
                  </a:cxn>
                  <a:cxn ang="0">
                    <a:pos x="226" y="464"/>
                  </a:cxn>
                  <a:cxn ang="0">
                    <a:pos x="314" y="446"/>
                  </a:cxn>
                  <a:cxn ang="0">
                    <a:pos x="386" y="396"/>
                  </a:cxn>
                  <a:cxn ang="0">
                    <a:pos x="434" y="322"/>
                  </a:cxn>
                  <a:cxn ang="0">
                    <a:pos x="452" y="232"/>
                  </a:cxn>
                </a:cxnLst>
                <a:rect l="0" t="0" r="r" b="b"/>
                <a:pathLst>
                  <a:path w="452" h="464">
                    <a:moveTo>
                      <a:pt x="452" y="232"/>
                    </a:moveTo>
                    <a:lnTo>
                      <a:pt x="434" y="142"/>
                    </a:lnTo>
                    <a:lnTo>
                      <a:pt x="386" y="68"/>
                    </a:lnTo>
                    <a:lnTo>
                      <a:pt x="314" y="18"/>
                    </a:lnTo>
                    <a:lnTo>
                      <a:pt x="226" y="0"/>
                    </a:lnTo>
                    <a:lnTo>
                      <a:pt x="138" y="18"/>
                    </a:lnTo>
                    <a:lnTo>
                      <a:pt x="66" y="68"/>
                    </a:lnTo>
                    <a:lnTo>
                      <a:pt x="18" y="142"/>
                    </a:lnTo>
                    <a:lnTo>
                      <a:pt x="0" y="232"/>
                    </a:lnTo>
                    <a:lnTo>
                      <a:pt x="18" y="322"/>
                    </a:lnTo>
                    <a:lnTo>
                      <a:pt x="66" y="396"/>
                    </a:lnTo>
                    <a:lnTo>
                      <a:pt x="138" y="446"/>
                    </a:lnTo>
                    <a:lnTo>
                      <a:pt x="226" y="464"/>
                    </a:lnTo>
                    <a:lnTo>
                      <a:pt x="314" y="446"/>
                    </a:lnTo>
                    <a:lnTo>
                      <a:pt x="386" y="396"/>
                    </a:lnTo>
                    <a:lnTo>
                      <a:pt x="434" y="322"/>
                    </a:lnTo>
                    <a:lnTo>
                      <a:pt x="452" y="232"/>
                    </a:lnTo>
                    <a:close/>
                  </a:path>
                </a:pathLst>
              </a:custGeom>
              <a:solidFill>
                <a:srgbClr val="003399"/>
              </a:solidFill>
              <a:ln w="0">
                <a:solidFill>
                  <a:srgbClr val="FFFF80"/>
                </a:solidFill>
                <a:prstDash val="solid"/>
                <a:round/>
                <a:headEnd/>
                <a:tailEnd/>
              </a:ln>
              <a:effectLst/>
            </p:spPr>
            <p:txBody>
              <a:bodyPr/>
              <a:lstStyle/>
              <a:p>
                <a:endParaRPr lang="en-US"/>
              </a:p>
            </p:txBody>
          </p:sp>
          <p:sp>
            <p:nvSpPr>
              <p:cNvPr id="61449" name="Freeform 9"/>
              <p:cNvSpPr>
                <a:spLocks/>
              </p:cNvSpPr>
              <p:nvPr/>
            </p:nvSpPr>
            <p:spPr bwMode="auto">
              <a:xfrm>
                <a:off x="523" y="1108"/>
                <a:ext cx="272" cy="485"/>
              </a:xfrm>
              <a:custGeom>
                <a:avLst/>
                <a:gdLst/>
                <a:ahLst/>
                <a:cxnLst>
                  <a:cxn ang="0">
                    <a:pos x="623" y="2211"/>
                  </a:cxn>
                  <a:cxn ang="0">
                    <a:pos x="633" y="2237"/>
                  </a:cxn>
                  <a:cxn ang="0">
                    <a:pos x="649" y="2258"/>
                  </a:cxn>
                  <a:cxn ang="0">
                    <a:pos x="670" y="2275"/>
                  </a:cxn>
                  <a:cxn ang="0">
                    <a:pos x="695" y="2286"/>
                  </a:cxn>
                  <a:cxn ang="0">
                    <a:pos x="721" y="2289"/>
                  </a:cxn>
                  <a:cxn ang="0">
                    <a:pos x="747" y="2286"/>
                  </a:cxn>
                  <a:cxn ang="0">
                    <a:pos x="772" y="2275"/>
                  </a:cxn>
                  <a:cxn ang="0">
                    <a:pos x="793" y="2258"/>
                  </a:cxn>
                  <a:cxn ang="0">
                    <a:pos x="809" y="2237"/>
                  </a:cxn>
                  <a:cxn ang="0">
                    <a:pos x="820" y="2211"/>
                  </a:cxn>
                  <a:cxn ang="0">
                    <a:pos x="1037" y="1450"/>
                  </a:cxn>
                  <a:cxn ang="0">
                    <a:pos x="836" y="333"/>
                  </a:cxn>
                  <a:cxn ang="0">
                    <a:pos x="850" y="329"/>
                  </a:cxn>
                  <a:cxn ang="0">
                    <a:pos x="865" y="350"/>
                  </a:cxn>
                  <a:cxn ang="0">
                    <a:pos x="1008" y="1042"/>
                  </a:cxn>
                  <a:cxn ang="0">
                    <a:pos x="1021" y="1060"/>
                  </a:cxn>
                  <a:cxn ang="0">
                    <a:pos x="1040" y="1074"/>
                  </a:cxn>
                  <a:cxn ang="0">
                    <a:pos x="1060" y="1083"/>
                  </a:cxn>
                  <a:cxn ang="0">
                    <a:pos x="1083" y="1086"/>
                  </a:cxn>
                  <a:cxn ang="0">
                    <a:pos x="1104" y="1083"/>
                  </a:cxn>
                  <a:cxn ang="0">
                    <a:pos x="1124" y="1074"/>
                  </a:cxn>
                  <a:cxn ang="0">
                    <a:pos x="1143" y="1060"/>
                  </a:cxn>
                  <a:cxn ang="0">
                    <a:pos x="1155" y="1042"/>
                  </a:cxn>
                  <a:cxn ang="0">
                    <a:pos x="1164" y="1021"/>
                  </a:cxn>
                  <a:cxn ang="0">
                    <a:pos x="1167" y="997"/>
                  </a:cxn>
                  <a:cxn ang="0">
                    <a:pos x="976" y="107"/>
                  </a:cxn>
                  <a:cxn ang="0">
                    <a:pos x="952" y="45"/>
                  </a:cxn>
                  <a:cxn ang="0">
                    <a:pos x="910" y="7"/>
                  </a:cxn>
                  <a:cxn ang="0">
                    <a:pos x="285" y="0"/>
                  </a:cxn>
                  <a:cxn ang="0">
                    <a:pos x="237" y="20"/>
                  </a:cxn>
                  <a:cxn ang="0">
                    <a:pos x="205" y="65"/>
                  </a:cxn>
                  <a:cxn ang="0">
                    <a:pos x="2" y="979"/>
                  </a:cxn>
                  <a:cxn ang="0">
                    <a:pos x="0" y="1007"/>
                  </a:cxn>
                  <a:cxn ang="0">
                    <a:pos x="5" y="1030"/>
                  </a:cxn>
                  <a:cxn ang="0">
                    <a:pos x="16" y="1049"/>
                  </a:cxn>
                  <a:cxn ang="0">
                    <a:pos x="30" y="1067"/>
                  </a:cxn>
                  <a:cxn ang="0">
                    <a:pos x="49" y="1079"/>
                  </a:cxn>
                  <a:cxn ang="0">
                    <a:pos x="70" y="1086"/>
                  </a:cxn>
                  <a:cxn ang="0">
                    <a:pos x="92" y="1088"/>
                  </a:cxn>
                  <a:cxn ang="0">
                    <a:pos x="115" y="1081"/>
                  </a:cxn>
                  <a:cxn ang="0">
                    <a:pos x="133" y="1072"/>
                  </a:cxn>
                  <a:cxn ang="0">
                    <a:pos x="151" y="1057"/>
                  </a:cxn>
                  <a:cxn ang="0">
                    <a:pos x="161" y="1036"/>
                  </a:cxn>
                  <a:cxn ang="0">
                    <a:pos x="305" y="343"/>
                  </a:cxn>
                  <a:cxn ang="0">
                    <a:pos x="322" y="329"/>
                  </a:cxn>
                  <a:cxn ang="0">
                    <a:pos x="338" y="351"/>
                  </a:cxn>
                  <a:cxn ang="0">
                    <a:pos x="346" y="1450"/>
                  </a:cxn>
                  <a:cxn ang="0">
                    <a:pos x="351" y="2222"/>
                  </a:cxn>
                  <a:cxn ang="0">
                    <a:pos x="362" y="2247"/>
                  </a:cxn>
                  <a:cxn ang="0">
                    <a:pos x="380" y="2266"/>
                  </a:cxn>
                  <a:cxn ang="0">
                    <a:pos x="403" y="2281"/>
                  </a:cxn>
                  <a:cxn ang="0">
                    <a:pos x="428" y="2290"/>
                  </a:cxn>
                  <a:cxn ang="0">
                    <a:pos x="455" y="2291"/>
                  </a:cxn>
                  <a:cxn ang="0">
                    <a:pos x="480" y="2285"/>
                  </a:cxn>
                  <a:cxn ang="0">
                    <a:pos x="504" y="2271"/>
                  </a:cxn>
                  <a:cxn ang="0">
                    <a:pos x="524" y="2253"/>
                  </a:cxn>
                  <a:cxn ang="0">
                    <a:pos x="538" y="2231"/>
                  </a:cxn>
                  <a:cxn ang="0">
                    <a:pos x="549" y="2203"/>
                  </a:cxn>
                </a:cxnLst>
                <a:rect l="0" t="0" r="r" b="b"/>
                <a:pathLst>
                  <a:path w="1167" h="2291">
                    <a:moveTo>
                      <a:pt x="621" y="1450"/>
                    </a:moveTo>
                    <a:lnTo>
                      <a:pt x="621" y="2202"/>
                    </a:lnTo>
                    <a:lnTo>
                      <a:pt x="623" y="2211"/>
                    </a:lnTo>
                    <a:lnTo>
                      <a:pt x="626" y="2219"/>
                    </a:lnTo>
                    <a:lnTo>
                      <a:pt x="629" y="2228"/>
                    </a:lnTo>
                    <a:lnTo>
                      <a:pt x="633" y="2237"/>
                    </a:lnTo>
                    <a:lnTo>
                      <a:pt x="638" y="2244"/>
                    </a:lnTo>
                    <a:lnTo>
                      <a:pt x="643" y="2252"/>
                    </a:lnTo>
                    <a:lnTo>
                      <a:pt x="649" y="2258"/>
                    </a:lnTo>
                    <a:lnTo>
                      <a:pt x="655" y="2264"/>
                    </a:lnTo>
                    <a:lnTo>
                      <a:pt x="662" y="2270"/>
                    </a:lnTo>
                    <a:lnTo>
                      <a:pt x="670" y="2275"/>
                    </a:lnTo>
                    <a:lnTo>
                      <a:pt x="678" y="2280"/>
                    </a:lnTo>
                    <a:lnTo>
                      <a:pt x="687" y="2282"/>
                    </a:lnTo>
                    <a:lnTo>
                      <a:pt x="695" y="2286"/>
                    </a:lnTo>
                    <a:lnTo>
                      <a:pt x="703" y="2289"/>
                    </a:lnTo>
                    <a:lnTo>
                      <a:pt x="713" y="2289"/>
                    </a:lnTo>
                    <a:lnTo>
                      <a:pt x="721" y="2289"/>
                    </a:lnTo>
                    <a:lnTo>
                      <a:pt x="730" y="2289"/>
                    </a:lnTo>
                    <a:lnTo>
                      <a:pt x="738" y="2289"/>
                    </a:lnTo>
                    <a:lnTo>
                      <a:pt x="747" y="2286"/>
                    </a:lnTo>
                    <a:lnTo>
                      <a:pt x="755" y="2282"/>
                    </a:lnTo>
                    <a:lnTo>
                      <a:pt x="765" y="2280"/>
                    </a:lnTo>
                    <a:lnTo>
                      <a:pt x="772" y="2275"/>
                    </a:lnTo>
                    <a:lnTo>
                      <a:pt x="780" y="2270"/>
                    </a:lnTo>
                    <a:lnTo>
                      <a:pt x="786" y="2264"/>
                    </a:lnTo>
                    <a:lnTo>
                      <a:pt x="793" y="2258"/>
                    </a:lnTo>
                    <a:lnTo>
                      <a:pt x="800" y="2252"/>
                    </a:lnTo>
                    <a:lnTo>
                      <a:pt x="805" y="2244"/>
                    </a:lnTo>
                    <a:lnTo>
                      <a:pt x="809" y="2237"/>
                    </a:lnTo>
                    <a:lnTo>
                      <a:pt x="813" y="2228"/>
                    </a:lnTo>
                    <a:lnTo>
                      <a:pt x="817" y="2219"/>
                    </a:lnTo>
                    <a:lnTo>
                      <a:pt x="820" y="2211"/>
                    </a:lnTo>
                    <a:lnTo>
                      <a:pt x="822" y="2202"/>
                    </a:lnTo>
                    <a:lnTo>
                      <a:pt x="822" y="1450"/>
                    </a:lnTo>
                    <a:lnTo>
                      <a:pt x="1037" y="1450"/>
                    </a:lnTo>
                    <a:lnTo>
                      <a:pt x="774" y="533"/>
                    </a:lnTo>
                    <a:lnTo>
                      <a:pt x="830" y="350"/>
                    </a:lnTo>
                    <a:lnTo>
                      <a:pt x="836" y="333"/>
                    </a:lnTo>
                    <a:lnTo>
                      <a:pt x="840" y="329"/>
                    </a:lnTo>
                    <a:lnTo>
                      <a:pt x="846" y="327"/>
                    </a:lnTo>
                    <a:lnTo>
                      <a:pt x="850" y="329"/>
                    </a:lnTo>
                    <a:lnTo>
                      <a:pt x="857" y="332"/>
                    </a:lnTo>
                    <a:lnTo>
                      <a:pt x="862" y="340"/>
                    </a:lnTo>
                    <a:lnTo>
                      <a:pt x="865" y="350"/>
                    </a:lnTo>
                    <a:lnTo>
                      <a:pt x="1003" y="1026"/>
                    </a:lnTo>
                    <a:lnTo>
                      <a:pt x="1005" y="1035"/>
                    </a:lnTo>
                    <a:lnTo>
                      <a:pt x="1008" y="1042"/>
                    </a:lnTo>
                    <a:lnTo>
                      <a:pt x="1012" y="1048"/>
                    </a:lnTo>
                    <a:lnTo>
                      <a:pt x="1017" y="1054"/>
                    </a:lnTo>
                    <a:lnTo>
                      <a:pt x="1021" y="1060"/>
                    </a:lnTo>
                    <a:lnTo>
                      <a:pt x="1028" y="1065"/>
                    </a:lnTo>
                    <a:lnTo>
                      <a:pt x="1033" y="1069"/>
                    </a:lnTo>
                    <a:lnTo>
                      <a:pt x="1040" y="1074"/>
                    </a:lnTo>
                    <a:lnTo>
                      <a:pt x="1047" y="1078"/>
                    </a:lnTo>
                    <a:lnTo>
                      <a:pt x="1053" y="1080"/>
                    </a:lnTo>
                    <a:lnTo>
                      <a:pt x="1060" y="1083"/>
                    </a:lnTo>
                    <a:lnTo>
                      <a:pt x="1067" y="1084"/>
                    </a:lnTo>
                    <a:lnTo>
                      <a:pt x="1075" y="1085"/>
                    </a:lnTo>
                    <a:lnTo>
                      <a:pt x="1083" y="1086"/>
                    </a:lnTo>
                    <a:lnTo>
                      <a:pt x="1089" y="1085"/>
                    </a:lnTo>
                    <a:lnTo>
                      <a:pt x="1096" y="1084"/>
                    </a:lnTo>
                    <a:lnTo>
                      <a:pt x="1104" y="1083"/>
                    </a:lnTo>
                    <a:lnTo>
                      <a:pt x="1111" y="1080"/>
                    </a:lnTo>
                    <a:lnTo>
                      <a:pt x="1117" y="1078"/>
                    </a:lnTo>
                    <a:lnTo>
                      <a:pt x="1124" y="1074"/>
                    </a:lnTo>
                    <a:lnTo>
                      <a:pt x="1131" y="1069"/>
                    </a:lnTo>
                    <a:lnTo>
                      <a:pt x="1136" y="1065"/>
                    </a:lnTo>
                    <a:lnTo>
                      <a:pt x="1143" y="1060"/>
                    </a:lnTo>
                    <a:lnTo>
                      <a:pt x="1147" y="1054"/>
                    </a:lnTo>
                    <a:lnTo>
                      <a:pt x="1151" y="1048"/>
                    </a:lnTo>
                    <a:lnTo>
                      <a:pt x="1155" y="1042"/>
                    </a:lnTo>
                    <a:lnTo>
                      <a:pt x="1159" y="1035"/>
                    </a:lnTo>
                    <a:lnTo>
                      <a:pt x="1161" y="1028"/>
                    </a:lnTo>
                    <a:lnTo>
                      <a:pt x="1164" y="1021"/>
                    </a:lnTo>
                    <a:lnTo>
                      <a:pt x="1165" y="1014"/>
                    </a:lnTo>
                    <a:lnTo>
                      <a:pt x="1167" y="1005"/>
                    </a:lnTo>
                    <a:lnTo>
                      <a:pt x="1167" y="997"/>
                    </a:lnTo>
                    <a:lnTo>
                      <a:pt x="1167" y="990"/>
                    </a:lnTo>
                    <a:lnTo>
                      <a:pt x="1164" y="978"/>
                    </a:lnTo>
                    <a:lnTo>
                      <a:pt x="976" y="107"/>
                    </a:lnTo>
                    <a:lnTo>
                      <a:pt x="969" y="86"/>
                    </a:lnTo>
                    <a:lnTo>
                      <a:pt x="961" y="63"/>
                    </a:lnTo>
                    <a:lnTo>
                      <a:pt x="952" y="45"/>
                    </a:lnTo>
                    <a:lnTo>
                      <a:pt x="942" y="33"/>
                    </a:lnTo>
                    <a:lnTo>
                      <a:pt x="929" y="19"/>
                    </a:lnTo>
                    <a:lnTo>
                      <a:pt x="910" y="7"/>
                    </a:lnTo>
                    <a:lnTo>
                      <a:pt x="900" y="3"/>
                    </a:lnTo>
                    <a:lnTo>
                      <a:pt x="881" y="0"/>
                    </a:lnTo>
                    <a:lnTo>
                      <a:pt x="285" y="0"/>
                    </a:lnTo>
                    <a:lnTo>
                      <a:pt x="267" y="5"/>
                    </a:lnTo>
                    <a:lnTo>
                      <a:pt x="256" y="8"/>
                    </a:lnTo>
                    <a:lnTo>
                      <a:pt x="237" y="20"/>
                    </a:lnTo>
                    <a:lnTo>
                      <a:pt x="225" y="34"/>
                    </a:lnTo>
                    <a:lnTo>
                      <a:pt x="216" y="46"/>
                    </a:lnTo>
                    <a:lnTo>
                      <a:pt x="205" y="65"/>
                    </a:lnTo>
                    <a:lnTo>
                      <a:pt x="199" y="88"/>
                    </a:lnTo>
                    <a:lnTo>
                      <a:pt x="191" y="109"/>
                    </a:lnTo>
                    <a:lnTo>
                      <a:pt x="2" y="979"/>
                    </a:lnTo>
                    <a:lnTo>
                      <a:pt x="0" y="993"/>
                    </a:lnTo>
                    <a:lnTo>
                      <a:pt x="0" y="1000"/>
                    </a:lnTo>
                    <a:lnTo>
                      <a:pt x="0" y="1007"/>
                    </a:lnTo>
                    <a:lnTo>
                      <a:pt x="1" y="1015"/>
                    </a:lnTo>
                    <a:lnTo>
                      <a:pt x="2" y="1022"/>
                    </a:lnTo>
                    <a:lnTo>
                      <a:pt x="5" y="1030"/>
                    </a:lnTo>
                    <a:lnTo>
                      <a:pt x="8" y="1036"/>
                    </a:lnTo>
                    <a:lnTo>
                      <a:pt x="12" y="1043"/>
                    </a:lnTo>
                    <a:lnTo>
                      <a:pt x="16" y="1049"/>
                    </a:lnTo>
                    <a:lnTo>
                      <a:pt x="20" y="1057"/>
                    </a:lnTo>
                    <a:lnTo>
                      <a:pt x="25" y="1062"/>
                    </a:lnTo>
                    <a:lnTo>
                      <a:pt x="30" y="1067"/>
                    </a:lnTo>
                    <a:lnTo>
                      <a:pt x="36" y="1072"/>
                    </a:lnTo>
                    <a:lnTo>
                      <a:pt x="42" y="1075"/>
                    </a:lnTo>
                    <a:lnTo>
                      <a:pt x="49" y="1079"/>
                    </a:lnTo>
                    <a:lnTo>
                      <a:pt x="56" y="1081"/>
                    </a:lnTo>
                    <a:lnTo>
                      <a:pt x="64" y="1084"/>
                    </a:lnTo>
                    <a:lnTo>
                      <a:pt x="70" y="1086"/>
                    </a:lnTo>
                    <a:lnTo>
                      <a:pt x="79" y="1088"/>
                    </a:lnTo>
                    <a:lnTo>
                      <a:pt x="85" y="1088"/>
                    </a:lnTo>
                    <a:lnTo>
                      <a:pt x="92" y="1088"/>
                    </a:lnTo>
                    <a:lnTo>
                      <a:pt x="100" y="1086"/>
                    </a:lnTo>
                    <a:lnTo>
                      <a:pt x="107" y="1084"/>
                    </a:lnTo>
                    <a:lnTo>
                      <a:pt x="115" y="1081"/>
                    </a:lnTo>
                    <a:lnTo>
                      <a:pt x="121" y="1079"/>
                    </a:lnTo>
                    <a:lnTo>
                      <a:pt x="128" y="1075"/>
                    </a:lnTo>
                    <a:lnTo>
                      <a:pt x="133" y="1072"/>
                    </a:lnTo>
                    <a:lnTo>
                      <a:pt x="140" y="1067"/>
                    </a:lnTo>
                    <a:lnTo>
                      <a:pt x="145" y="1062"/>
                    </a:lnTo>
                    <a:lnTo>
                      <a:pt x="151" y="1057"/>
                    </a:lnTo>
                    <a:lnTo>
                      <a:pt x="155" y="1049"/>
                    </a:lnTo>
                    <a:lnTo>
                      <a:pt x="159" y="1043"/>
                    </a:lnTo>
                    <a:lnTo>
                      <a:pt x="161" y="1036"/>
                    </a:lnTo>
                    <a:lnTo>
                      <a:pt x="164" y="1028"/>
                    </a:lnTo>
                    <a:lnTo>
                      <a:pt x="301" y="351"/>
                    </a:lnTo>
                    <a:lnTo>
                      <a:pt x="305" y="343"/>
                    </a:lnTo>
                    <a:lnTo>
                      <a:pt x="311" y="335"/>
                    </a:lnTo>
                    <a:lnTo>
                      <a:pt x="316" y="330"/>
                    </a:lnTo>
                    <a:lnTo>
                      <a:pt x="322" y="329"/>
                    </a:lnTo>
                    <a:lnTo>
                      <a:pt x="328" y="332"/>
                    </a:lnTo>
                    <a:lnTo>
                      <a:pt x="331" y="335"/>
                    </a:lnTo>
                    <a:lnTo>
                      <a:pt x="338" y="351"/>
                    </a:lnTo>
                    <a:lnTo>
                      <a:pt x="392" y="534"/>
                    </a:lnTo>
                    <a:lnTo>
                      <a:pt x="133" y="1450"/>
                    </a:lnTo>
                    <a:lnTo>
                      <a:pt x="346" y="1450"/>
                    </a:lnTo>
                    <a:lnTo>
                      <a:pt x="346" y="2203"/>
                    </a:lnTo>
                    <a:lnTo>
                      <a:pt x="347" y="2212"/>
                    </a:lnTo>
                    <a:lnTo>
                      <a:pt x="351" y="2222"/>
                    </a:lnTo>
                    <a:lnTo>
                      <a:pt x="354" y="2231"/>
                    </a:lnTo>
                    <a:lnTo>
                      <a:pt x="358" y="2238"/>
                    </a:lnTo>
                    <a:lnTo>
                      <a:pt x="362" y="2247"/>
                    </a:lnTo>
                    <a:lnTo>
                      <a:pt x="368" y="2253"/>
                    </a:lnTo>
                    <a:lnTo>
                      <a:pt x="374" y="2260"/>
                    </a:lnTo>
                    <a:lnTo>
                      <a:pt x="380" y="2266"/>
                    </a:lnTo>
                    <a:lnTo>
                      <a:pt x="387" y="2271"/>
                    </a:lnTo>
                    <a:lnTo>
                      <a:pt x="395" y="2276"/>
                    </a:lnTo>
                    <a:lnTo>
                      <a:pt x="403" y="2281"/>
                    </a:lnTo>
                    <a:lnTo>
                      <a:pt x="411" y="2285"/>
                    </a:lnTo>
                    <a:lnTo>
                      <a:pt x="419" y="2287"/>
                    </a:lnTo>
                    <a:lnTo>
                      <a:pt x="428" y="2290"/>
                    </a:lnTo>
                    <a:lnTo>
                      <a:pt x="436" y="2291"/>
                    </a:lnTo>
                    <a:lnTo>
                      <a:pt x="446" y="2291"/>
                    </a:lnTo>
                    <a:lnTo>
                      <a:pt x="455" y="2291"/>
                    </a:lnTo>
                    <a:lnTo>
                      <a:pt x="463" y="2290"/>
                    </a:lnTo>
                    <a:lnTo>
                      <a:pt x="472" y="2287"/>
                    </a:lnTo>
                    <a:lnTo>
                      <a:pt x="480" y="2285"/>
                    </a:lnTo>
                    <a:lnTo>
                      <a:pt x="488" y="2281"/>
                    </a:lnTo>
                    <a:lnTo>
                      <a:pt x="496" y="2276"/>
                    </a:lnTo>
                    <a:lnTo>
                      <a:pt x="504" y="2271"/>
                    </a:lnTo>
                    <a:lnTo>
                      <a:pt x="511" y="2266"/>
                    </a:lnTo>
                    <a:lnTo>
                      <a:pt x="518" y="2260"/>
                    </a:lnTo>
                    <a:lnTo>
                      <a:pt x="524" y="2253"/>
                    </a:lnTo>
                    <a:lnTo>
                      <a:pt x="528" y="2247"/>
                    </a:lnTo>
                    <a:lnTo>
                      <a:pt x="534" y="2238"/>
                    </a:lnTo>
                    <a:lnTo>
                      <a:pt x="538" y="2231"/>
                    </a:lnTo>
                    <a:lnTo>
                      <a:pt x="542" y="2222"/>
                    </a:lnTo>
                    <a:lnTo>
                      <a:pt x="545" y="2212"/>
                    </a:lnTo>
                    <a:lnTo>
                      <a:pt x="549" y="2203"/>
                    </a:lnTo>
                    <a:lnTo>
                      <a:pt x="549" y="1450"/>
                    </a:lnTo>
                    <a:lnTo>
                      <a:pt x="621" y="1450"/>
                    </a:lnTo>
                    <a:close/>
                  </a:path>
                </a:pathLst>
              </a:custGeom>
              <a:solidFill>
                <a:srgbClr val="003399"/>
              </a:solidFill>
              <a:ln w="0">
                <a:solidFill>
                  <a:srgbClr val="FFFF80"/>
                </a:solidFill>
                <a:prstDash val="solid"/>
                <a:round/>
                <a:headEnd/>
                <a:tailEnd/>
              </a:ln>
            </p:spPr>
            <p:txBody>
              <a:bodyPr/>
              <a:lstStyle/>
              <a:p>
                <a:endParaRPr lang="en-US"/>
              </a:p>
            </p:txBody>
          </p:sp>
          <p:sp>
            <p:nvSpPr>
              <p:cNvPr id="61450" name="Freeform 10"/>
              <p:cNvSpPr>
                <a:spLocks/>
              </p:cNvSpPr>
              <p:nvPr/>
            </p:nvSpPr>
            <p:spPr bwMode="auto">
              <a:xfrm>
                <a:off x="612" y="1001"/>
                <a:ext cx="100" cy="94"/>
              </a:xfrm>
              <a:custGeom>
                <a:avLst/>
                <a:gdLst/>
                <a:ahLst/>
                <a:cxnLst>
                  <a:cxn ang="0">
                    <a:pos x="430" y="221"/>
                  </a:cxn>
                  <a:cxn ang="0">
                    <a:pos x="414" y="135"/>
                  </a:cxn>
                  <a:cxn ang="0">
                    <a:pos x="367" y="64"/>
                  </a:cxn>
                  <a:cxn ang="0">
                    <a:pos x="299" y="17"/>
                  </a:cxn>
                  <a:cxn ang="0">
                    <a:pos x="215" y="0"/>
                  </a:cxn>
                  <a:cxn ang="0">
                    <a:pos x="131" y="17"/>
                  </a:cxn>
                  <a:cxn ang="0">
                    <a:pos x="63" y="64"/>
                  </a:cxn>
                  <a:cxn ang="0">
                    <a:pos x="16" y="135"/>
                  </a:cxn>
                  <a:cxn ang="0">
                    <a:pos x="0" y="221"/>
                  </a:cxn>
                  <a:cxn ang="0">
                    <a:pos x="16" y="308"/>
                  </a:cxn>
                  <a:cxn ang="0">
                    <a:pos x="63" y="377"/>
                  </a:cxn>
                  <a:cxn ang="0">
                    <a:pos x="131" y="425"/>
                  </a:cxn>
                  <a:cxn ang="0">
                    <a:pos x="215" y="442"/>
                  </a:cxn>
                  <a:cxn ang="0">
                    <a:pos x="299" y="425"/>
                  </a:cxn>
                  <a:cxn ang="0">
                    <a:pos x="367" y="377"/>
                  </a:cxn>
                  <a:cxn ang="0">
                    <a:pos x="414" y="308"/>
                  </a:cxn>
                  <a:cxn ang="0">
                    <a:pos x="430" y="221"/>
                  </a:cxn>
                </a:cxnLst>
                <a:rect l="0" t="0" r="r" b="b"/>
                <a:pathLst>
                  <a:path w="430" h="442">
                    <a:moveTo>
                      <a:pt x="430" y="221"/>
                    </a:moveTo>
                    <a:lnTo>
                      <a:pt x="414" y="135"/>
                    </a:lnTo>
                    <a:lnTo>
                      <a:pt x="367" y="64"/>
                    </a:lnTo>
                    <a:lnTo>
                      <a:pt x="299" y="17"/>
                    </a:lnTo>
                    <a:lnTo>
                      <a:pt x="215" y="0"/>
                    </a:lnTo>
                    <a:lnTo>
                      <a:pt x="131" y="17"/>
                    </a:lnTo>
                    <a:lnTo>
                      <a:pt x="63" y="64"/>
                    </a:lnTo>
                    <a:lnTo>
                      <a:pt x="16" y="135"/>
                    </a:lnTo>
                    <a:lnTo>
                      <a:pt x="0" y="221"/>
                    </a:lnTo>
                    <a:lnTo>
                      <a:pt x="16" y="308"/>
                    </a:lnTo>
                    <a:lnTo>
                      <a:pt x="63" y="377"/>
                    </a:lnTo>
                    <a:lnTo>
                      <a:pt x="131" y="425"/>
                    </a:lnTo>
                    <a:lnTo>
                      <a:pt x="215" y="442"/>
                    </a:lnTo>
                    <a:lnTo>
                      <a:pt x="299" y="425"/>
                    </a:lnTo>
                    <a:lnTo>
                      <a:pt x="367" y="377"/>
                    </a:lnTo>
                    <a:lnTo>
                      <a:pt x="414" y="308"/>
                    </a:lnTo>
                    <a:lnTo>
                      <a:pt x="430" y="221"/>
                    </a:lnTo>
                    <a:close/>
                  </a:path>
                </a:pathLst>
              </a:custGeom>
              <a:solidFill>
                <a:srgbClr val="003399"/>
              </a:solidFill>
              <a:ln w="0">
                <a:solidFill>
                  <a:srgbClr val="FFFF80"/>
                </a:solidFill>
                <a:prstDash val="solid"/>
                <a:round/>
                <a:headEnd/>
                <a:tailEnd/>
              </a:ln>
            </p:spPr>
            <p:txBody>
              <a:bodyPr/>
              <a:lstStyle/>
              <a:p>
                <a:endParaRPr lang="en-US"/>
              </a:p>
            </p:txBody>
          </p:sp>
        </p:grpSp>
        <p:sp>
          <p:nvSpPr>
            <p:cNvPr id="61451" name="AutoShape 11"/>
            <p:cNvSpPr>
              <a:spLocks noChangeArrowheads="1"/>
            </p:cNvSpPr>
            <p:nvPr/>
          </p:nvSpPr>
          <p:spPr bwMode="auto">
            <a:xfrm>
              <a:off x="1440" y="1296"/>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sp>
          <p:nvSpPr>
            <p:cNvPr id="61452" name="AutoShape 12"/>
            <p:cNvSpPr>
              <a:spLocks noChangeArrowheads="1"/>
            </p:cNvSpPr>
            <p:nvPr/>
          </p:nvSpPr>
          <p:spPr bwMode="auto">
            <a:xfrm>
              <a:off x="5405" y="1392"/>
              <a:ext cx="259" cy="1584"/>
            </a:xfrm>
            <a:prstGeom prst="curvedLeftArrow">
              <a:avLst>
                <a:gd name="adj1" fmla="val 122317"/>
                <a:gd name="adj2" fmla="val 244633"/>
                <a:gd name="adj3" fmla="val 33333"/>
              </a:avLst>
            </a:prstGeom>
            <a:solidFill>
              <a:srgbClr val="333399"/>
            </a:solidFill>
            <a:ln w="9525">
              <a:solidFill>
                <a:schemeClr val="accent1"/>
              </a:solidFill>
              <a:miter lim="800000"/>
              <a:headEnd/>
              <a:tailEnd/>
            </a:ln>
          </p:spPr>
          <p:txBody>
            <a:bodyPr/>
            <a:lstStyle/>
            <a:p>
              <a:endParaRPr lang="en-US"/>
            </a:p>
          </p:txBody>
        </p:sp>
        <p:sp>
          <p:nvSpPr>
            <p:cNvPr id="61453" name="AutoShape 13"/>
            <p:cNvSpPr>
              <a:spLocks noChangeArrowheads="1"/>
            </p:cNvSpPr>
            <p:nvPr/>
          </p:nvSpPr>
          <p:spPr bwMode="auto">
            <a:xfrm>
              <a:off x="3456" y="1296"/>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sp>
          <p:nvSpPr>
            <p:cNvPr id="61454" name="AutoShape 14"/>
            <p:cNvSpPr>
              <a:spLocks noChangeArrowheads="1"/>
            </p:cNvSpPr>
            <p:nvPr/>
          </p:nvSpPr>
          <p:spPr bwMode="auto">
            <a:xfrm rot="10800000">
              <a:off x="3984" y="2980"/>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grpSp>
          <p:nvGrpSpPr>
            <p:cNvPr id="61455" name="Group 15"/>
            <p:cNvGrpSpPr>
              <a:grpSpLocks/>
            </p:cNvGrpSpPr>
            <p:nvPr/>
          </p:nvGrpSpPr>
          <p:grpSpPr bwMode="auto">
            <a:xfrm>
              <a:off x="3041" y="2688"/>
              <a:ext cx="751" cy="672"/>
              <a:chOff x="3041" y="2594"/>
              <a:chExt cx="751" cy="672"/>
            </a:xfrm>
          </p:grpSpPr>
          <p:grpSp>
            <p:nvGrpSpPr>
              <p:cNvPr id="61456" name="Group 16"/>
              <p:cNvGrpSpPr>
                <a:grpSpLocks/>
              </p:cNvGrpSpPr>
              <p:nvPr/>
            </p:nvGrpSpPr>
            <p:grpSpPr bwMode="auto">
              <a:xfrm>
                <a:off x="3041" y="2594"/>
                <a:ext cx="751" cy="672"/>
                <a:chOff x="1632" y="1292"/>
                <a:chExt cx="2638" cy="2474"/>
              </a:xfrm>
            </p:grpSpPr>
            <p:sp>
              <p:nvSpPr>
                <p:cNvPr id="61457" name="Freeform 17"/>
                <p:cNvSpPr>
                  <a:spLocks/>
                </p:cNvSpPr>
                <p:nvPr/>
              </p:nvSpPr>
              <p:spPr bwMode="auto">
                <a:xfrm>
                  <a:off x="1632" y="1395"/>
                  <a:ext cx="2591" cy="2371"/>
                </a:xfrm>
                <a:custGeom>
                  <a:avLst/>
                  <a:gdLst/>
                  <a:ahLst/>
                  <a:cxnLst>
                    <a:cxn ang="0">
                      <a:pos x="2354" y="2047"/>
                    </a:cxn>
                    <a:cxn ang="0">
                      <a:pos x="2354" y="2047"/>
                    </a:cxn>
                    <a:cxn ang="0">
                      <a:pos x="2348" y="2109"/>
                    </a:cxn>
                    <a:cxn ang="0">
                      <a:pos x="2329" y="2165"/>
                    </a:cxn>
                    <a:cxn ang="0">
                      <a:pos x="2304" y="2215"/>
                    </a:cxn>
                    <a:cxn ang="0">
                      <a:pos x="2267" y="2262"/>
                    </a:cxn>
                    <a:cxn ang="0">
                      <a:pos x="2223" y="2299"/>
                    </a:cxn>
                    <a:cxn ang="0">
                      <a:pos x="2170" y="2324"/>
                    </a:cxn>
                    <a:cxn ang="0">
                      <a:pos x="2114" y="2343"/>
                    </a:cxn>
                    <a:cxn ang="0">
                      <a:pos x="2055" y="2349"/>
                    </a:cxn>
                    <a:cxn ang="0">
                      <a:pos x="299" y="2349"/>
                    </a:cxn>
                    <a:cxn ang="0">
                      <a:pos x="299" y="2349"/>
                    </a:cxn>
                    <a:cxn ang="0">
                      <a:pos x="240" y="2343"/>
                    </a:cxn>
                    <a:cxn ang="0">
                      <a:pos x="184" y="2324"/>
                    </a:cxn>
                    <a:cxn ang="0">
                      <a:pos x="131" y="2299"/>
                    </a:cxn>
                    <a:cxn ang="0">
                      <a:pos x="87" y="2262"/>
                    </a:cxn>
                    <a:cxn ang="0">
                      <a:pos x="50" y="2215"/>
                    </a:cxn>
                    <a:cxn ang="0">
                      <a:pos x="25" y="2165"/>
                    </a:cxn>
                    <a:cxn ang="0">
                      <a:pos x="6" y="2109"/>
                    </a:cxn>
                    <a:cxn ang="0">
                      <a:pos x="0" y="2047"/>
                    </a:cxn>
                    <a:cxn ang="0">
                      <a:pos x="0" y="299"/>
                    </a:cxn>
                    <a:cxn ang="0">
                      <a:pos x="0" y="299"/>
                    </a:cxn>
                    <a:cxn ang="0">
                      <a:pos x="6" y="240"/>
                    </a:cxn>
                    <a:cxn ang="0">
                      <a:pos x="25" y="183"/>
                    </a:cxn>
                    <a:cxn ang="0">
                      <a:pos x="50" y="131"/>
                    </a:cxn>
                    <a:cxn ang="0">
                      <a:pos x="87" y="87"/>
                    </a:cxn>
                    <a:cxn ang="0">
                      <a:pos x="131" y="49"/>
                    </a:cxn>
                    <a:cxn ang="0">
                      <a:pos x="184" y="25"/>
                    </a:cxn>
                    <a:cxn ang="0">
                      <a:pos x="240" y="6"/>
                    </a:cxn>
                    <a:cxn ang="0">
                      <a:pos x="299" y="0"/>
                    </a:cxn>
                    <a:cxn ang="0">
                      <a:pos x="2055" y="0"/>
                    </a:cxn>
                    <a:cxn ang="0">
                      <a:pos x="2055" y="0"/>
                    </a:cxn>
                    <a:cxn ang="0">
                      <a:pos x="2114" y="6"/>
                    </a:cxn>
                    <a:cxn ang="0">
                      <a:pos x="2170" y="25"/>
                    </a:cxn>
                    <a:cxn ang="0">
                      <a:pos x="2223" y="49"/>
                    </a:cxn>
                    <a:cxn ang="0">
                      <a:pos x="2267" y="87"/>
                    </a:cxn>
                    <a:cxn ang="0">
                      <a:pos x="2304" y="131"/>
                    </a:cxn>
                    <a:cxn ang="0">
                      <a:pos x="2329" y="183"/>
                    </a:cxn>
                    <a:cxn ang="0">
                      <a:pos x="2348" y="240"/>
                    </a:cxn>
                    <a:cxn ang="0">
                      <a:pos x="2354" y="299"/>
                    </a:cxn>
                    <a:cxn ang="0">
                      <a:pos x="2354" y="2047"/>
                    </a:cxn>
                  </a:cxnLst>
                  <a:rect l="0" t="0" r="r" b="b"/>
                  <a:pathLst>
                    <a:path w="2354" h="2349">
                      <a:moveTo>
                        <a:pt x="2354" y="2047"/>
                      </a:moveTo>
                      <a:lnTo>
                        <a:pt x="2354" y="2047"/>
                      </a:lnTo>
                      <a:lnTo>
                        <a:pt x="2348" y="2109"/>
                      </a:lnTo>
                      <a:lnTo>
                        <a:pt x="2329" y="2165"/>
                      </a:lnTo>
                      <a:lnTo>
                        <a:pt x="2304" y="2215"/>
                      </a:lnTo>
                      <a:lnTo>
                        <a:pt x="2267" y="2262"/>
                      </a:lnTo>
                      <a:lnTo>
                        <a:pt x="2223" y="2299"/>
                      </a:lnTo>
                      <a:lnTo>
                        <a:pt x="2170" y="2324"/>
                      </a:lnTo>
                      <a:lnTo>
                        <a:pt x="2114" y="2343"/>
                      </a:lnTo>
                      <a:lnTo>
                        <a:pt x="2055" y="2349"/>
                      </a:lnTo>
                      <a:lnTo>
                        <a:pt x="299" y="2349"/>
                      </a:lnTo>
                      <a:lnTo>
                        <a:pt x="299" y="2349"/>
                      </a:lnTo>
                      <a:lnTo>
                        <a:pt x="240" y="2343"/>
                      </a:lnTo>
                      <a:lnTo>
                        <a:pt x="184" y="2324"/>
                      </a:lnTo>
                      <a:lnTo>
                        <a:pt x="131" y="2299"/>
                      </a:lnTo>
                      <a:lnTo>
                        <a:pt x="87" y="2262"/>
                      </a:lnTo>
                      <a:lnTo>
                        <a:pt x="50" y="2215"/>
                      </a:lnTo>
                      <a:lnTo>
                        <a:pt x="25" y="2165"/>
                      </a:lnTo>
                      <a:lnTo>
                        <a:pt x="6" y="2109"/>
                      </a:lnTo>
                      <a:lnTo>
                        <a:pt x="0" y="2047"/>
                      </a:lnTo>
                      <a:lnTo>
                        <a:pt x="0" y="299"/>
                      </a:lnTo>
                      <a:lnTo>
                        <a:pt x="0" y="299"/>
                      </a:lnTo>
                      <a:lnTo>
                        <a:pt x="6" y="240"/>
                      </a:lnTo>
                      <a:lnTo>
                        <a:pt x="25" y="183"/>
                      </a:lnTo>
                      <a:lnTo>
                        <a:pt x="50" y="131"/>
                      </a:lnTo>
                      <a:lnTo>
                        <a:pt x="87" y="87"/>
                      </a:lnTo>
                      <a:lnTo>
                        <a:pt x="131" y="49"/>
                      </a:lnTo>
                      <a:lnTo>
                        <a:pt x="184" y="25"/>
                      </a:lnTo>
                      <a:lnTo>
                        <a:pt x="240" y="6"/>
                      </a:lnTo>
                      <a:lnTo>
                        <a:pt x="299" y="0"/>
                      </a:lnTo>
                      <a:lnTo>
                        <a:pt x="2055" y="0"/>
                      </a:lnTo>
                      <a:lnTo>
                        <a:pt x="2055" y="0"/>
                      </a:lnTo>
                      <a:lnTo>
                        <a:pt x="2114" y="6"/>
                      </a:lnTo>
                      <a:lnTo>
                        <a:pt x="2170" y="25"/>
                      </a:lnTo>
                      <a:lnTo>
                        <a:pt x="2223" y="49"/>
                      </a:lnTo>
                      <a:lnTo>
                        <a:pt x="2267" y="87"/>
                      </a:lnTo>
                      <a:lnTo>
                        <a:pt x="2304" y="131"/>
                      </a:lnTo>
                      <a:lnTo>
                        <a:pt x="2329" y="183"/>
                      </a:lnTo>
                      <a:lnTo>
                        <a:pt x="2348" y="240"/>
                      </a:lnTo>
                      <a:lnTo>
                        <a:pt x="2354" y="299"/>
                      </a:lnTo>
                      <a:lnTo>
                        <a:pt x="2354" y="2047"/>
                      </a:lnTo>
                    </a:path>
                  </a:pathLst>
                </a:custGeom>
                <a:gradFill rotWithShape="0">
                  <a:gsLst>
                    <a:gs pos="0">
                      <a:srgbClr val="009999"/>
                    </a:gs>
                    <a:gs pos="100000">
                      <a:srgbClr val="009999">
                        <a:gamma/>
                        <a:tint val="33725"/>
                        <a:invGamma/>
                      </a:srgbClr>
                    </a:gs>
                  </a:gsLst>
                  <a:lin ang="5400000" scaled="1"/>
                </a:gradFill>
                <a:ln w="0">
                  <a:solidFill>
                    <a:srgbClr val="FFFFFF"/>
                  </a:solidFill>
                  <a:prstDash val="solid"/>
                  <a:round/>
                  <a:headEnd/>
                  <a:tailEnd/>
                </a:ln>
              </p:spPr>
              <p:txBody>
                <a:bodyPr/>
                <a:lstStyle/>
                <a:p>
                  <a:endParaRPr lang="en-US"/>
                </a:p>
              </p:txBody>
            </p:sp>
            <p:sp>
              <p:nvSpPr>
                <p:cNvPr id="61458" name="Freeform 18"/>
                <p:cNvSpPr>
                  <a:spLocks/>
                </p:cNvSpPr>
                <p:nvPr/>
              </p:nvSpPr>
              <p:spPr bwMode="auto">
                <a:xfrm>
                  <a:off x="1679" y="2915"/>
                  <a:ext cx="648" cy="829"/>
                </a:xfrm>
                <a:custGeom>
                  <a:avLst/>
                  <a:gdLst/>
                  <a:ahLst/>
                  <a:cxnLst>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95" y="564"/>
                    </a:cxn>
                    <a:cxn ang="0">
                      <a:pos x="623" y="689"/>
                    </a:cxn>
                    <a:cxn ang="0">
                      <a:pos x="642" y="782"/>
                    </a:cxn>
                    <a:cxn ang="0">
                      <a:pos x="648"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290"/>
                    </a:cxn>
                    <a:cxn ang="0">
                      <a:pos x="358" y="184"/>
                    </a:cxn>
                    <a:cxn ang="0">
                      <a:pos x="361" y="87"/>
                    </a:cxn>
                    <a:cxn ang="0">
                      <a:pos x="368" y="0"/>
                    </a:cxn>
                    <a:cxn ang="0">
                      <a:pos x="458" y="6"/>
                    </a:cxn>
                  </a:cxnLst>
                  <a:rect l="0" t="0" r="r" b="b"/>
                  <a:pathLst>
                    <a:path w="648" h="829">
                      <a:moveTo>
                        <a:pt x="458" y="6"/>
                      </a:moveTo>
                      <a:lnTo>
                        <a:pt x="464" y="28"/>
                      </a:lnTo>
                      <a:lnTo>
                        <a:pt x="474" y="59"/>
                      </a:lnTo>
                      <a:lnTo>
                        <a:pt x="486" y="106"/>
                      </a:lnTo>
                      <a:lnTo>
                        <a:pt x="499" y="159"/>
                      </a:lnTo>
                      <a:lnTo>
                        <a:pt x="514" y="218"/>
                      </a:lnTo>
                      <a:lnTo>
                        <a:pt x="530" y="284"/>
                      </a:lnTo>
                      <a:lnTo>
                        <a:pt x="545" y="352"/>
                      </a:lnTo>
                      <a:lnTo>
                        <a:pt x="564" y="424"/>
                      </a:lnTo>
                      <a:lnTo>
                        <a:pt x="595" y="564"/>
                      </a:lnTo>
                      <a:lnTo>
                        <a:pt x="623" y="689"/>
                      </a:lnTo>
                      <a:lnTo>
                        <a:pt x="642" y="782"/>
                      </a:lnTo>
                      <a:lnTo>
                        <a:pt x="648"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12" y="390"/>
                      </a:lnTo>
                      <a:lnTo>
                        <a:pt x="47" y="393"/>
                      </a:lnTo>
                      <a:lnTo>
                        <a:pt x="96" y="396"/>
                      </a:lnTo>
                      <a:lnTo>
                        <a:pt x="156" y="396"/>
                      </a:lnTo>
                      <a:lnTo>
                        <a:pt x="218" y="399"/>
                      </a:lnTo>
                      <a:lnTo>
                        <a:pt x="277" y="402"/>
                      </a:lnTo>
                      <a:lnTo>
                        <a:pt x="324" y="405"/>
                      </a:lnTo>
                      <a:lnTo>
                        <a:pt x="355" y="405"/>
                      </a:lnTo>
                      <a:lnTo>
                        <a:pt x="355" y="290"/>
                      </a:lnTo>
                      <a:lnTo>
                        <a:pt x="358" y="184"/>
                      </a:lnTo>
                      <a:lnTo>
                        <a:pt x="361" y="87"/>
                      </a:lnTo>
                      <a:lnTo>
                        <a:pt x="368" y="0"/>
                      </a:lnTo>
                      <a:lnTo>
                        <a:pt x="458" y="6"/>
                      </a:lnTo>
                      <a:close/>
                    </a:path>
                  </a:pathLst>
                </a:custGeom>
                <a:solidFill>
                  <a:srgbClr val="004CB2"/>
                </a:solidFill>
                <a:ln w="9525">
                  <a:solidFill>
                    <a:srgbClr val="000066"/>
                  </a:solidFill>
                  <a:round/>
                  <a:headEnd/>
                  <a:tailEnd/>
                </a:ln>
              </p:spPr>
              <p:txBody>
                <a:bodyPr/>
                <a:lstStyle/>
                <a:p>
                  <a:endParaRPr lang="en-US"/>
                </a:p>
              </p:txBody>
            </p:sp>
            <p:sp>
              <p:nvSpPr>
                <p:cNvPr id="61459" name="Freeform 19"/>
                <p:cNvSpPr>
                  <a:spLocks/>
                </p:cNvSpPr>
                <p:nvPr/>
              </p:nvSpPr>
              <p:spPr bwMode="auto">
                <a:xfrm>
                  <a:off x="3721" y="3442"/>
                  <a:ext cx="328" cy="318"/>
                </a:xfrm>
                <a:custGeom>
                  <a:avLst/>
                  <a:gdLst/>
                  <a:ahLst/>
                  <a:cxnLst>
                    <a:cxn ang="0">
                      <a:pos x="13" y="318"/>
                    </a:cxn>
                    <a:cxn ang="0">
                      <a:pos x="13" y="318"/>
                    </a:cxn>
                    <a:cxn ang="0">
                      <a:pos x="75" y="308"/>
                    </a:cxn>
                    <a:cxn ang="0">
                      <a:pos x="131" y="290"/>
                    </a:cxn>
                    <a:cxn ang="0">
                      <a:pos x="187" y="265"/>
                    </a:cxn>
                    <a:cxn ang="0">
                      <a:pos x="234" y="224"/>
                    </a:cxn>
                    <a:cxn ang="0">
                      <a:pos x="275" y="174"/>
                    </a:cxn>
                    <a:cxn ang="0">
                      <a:pos x="300" y="121"/>
                    </a:cxn>
                    <a:cxn ang="0">
                      <a:pos x="318" y="65"/>
                    </a:cxn>
                    <a:cxn ang="0">
                      <a:pos x="328" y="0"/>
                    </a:cxn>
                    <a:cxn ang="0">
                      <a:pos x="296" y="0"/>
                    </a:cxn>
                    <a:cxn ang="0">
                      <a:pos x="293" y="59"/>
                    </a:cxn>
                    <a:cxn ang="0">
                      <a:pos x="275" y="115"/>
                    </a:cxn>
                    <a:cxn ang="0">
                      <a:pos x="250" y="162"/>
                    </a:cxn>
                    <a:cxn ang="0">
                      <a:pos x="215" y="205"/>
                    </a:cxn>
                    <a:cxn ang="0">
                      <a:pos x="175" y="240"/>
                    </a:cxn>
                    <a:cxn ang="0">
                      <a:pos x="125" y="265"/>
                    </a:cxn>
                    <a:cxn ang="0">
                      <a:pos x="69" y="283"/>
                    </a:cxn>
                    <a:cxn ang="0">
                      <a:pos x="13" y="286"/>
                    </a:cxn>
                    <a:cxn ang="0">
                      <a:pos x="13" y="286"/>
                    </a:cxn>
                    <a:cxn ang="0">
                      <a:pos x="13" y="286"/>
                    </a:cxn>
                    <a:cxn ang="0">
                      <a:pos x="3" y="293"/>
                    </a:cxn>
                    <a:cxn ang="0">
                      <a:pos x="0" y="302"/>
                    </a:cxn>
                    <a:cxn ang="0">
                      <a:pos x="3" y="311"/>
                    </a:cxn>
                    <a:cxn ang="0">
                      <a:pos x="13" y="318"/>
                    </a:cxn>
                  </a:cxnLst>
                  <a:rect l="0" t="0" r="r" b="b"/>
                  <a:pathLst>
                    <a:path w="328" h="318">
                      <a:moveTo>
                        <a:pt x="13" y="318"/>
                      </a:moveTo>
                      <a:lnTo>
                        <a:pt x="13" y="318"/>
                      </a:lnTo>
                      <a:lnTo>
                        <a:pt x="75" y="308"/>
                      </a:lnTo>
                      <a:lnTo>
                        <a:pt x="131" y="290"/>
                      </a:lnTo>
                      <a:lnTo>
                        <a:pt x="187" y="265"/>
                      </a:lnTo>
                      <a:lnTo>
                        <a:pt x="234" y="224"/>
                      </a:lnTo>
                      <a:lnTo>
                        <a:pt x="275" y="174"/>
                      </a:lnTo>
                      <a:lnTo>
                        <a:pt x="300" y="121"/>
                      </a:lnTo>
                      <a:lnTo>
                        <a:pt x="318" y="65"/>
                      </a:lnTo>
                      <a:lnTo>
                        <a:pt x="328" y="0"/>
                      </a:lnTo>
                      <a:lnTo>
                        <a:pt x="296" y="0"/>
                      </a:lnTo>
                      <a:lnTo>
                        <a:pt x="293" y="59"/>
                      </a:lnTo>
                      <a:lnTo>
                        <a:pt x="275" y="115"/>
                      </a:lnTo>
                      <a:lnTo>
                        <a:pt x="250" y="162"/>
                      </a:lnTo>
                      <a:lnTo>
                        <a:pt x="215" y="205"/>
                      </a:lnTo>
                      <a:lnTo>
                        <a:pt x="175" y="240"/>
                      </a:lnTo>
                      <a:lnTo>
                        <a:pt x="125" y="265"/>
                      </a:lnTo>
                      <a:lnTo>
                        <a:pt x="69" y="283"/>
                      </a:lnTo>
                      <a:lnTo>
                        <a:pt x="13" y="286"/>
                      </a:lnTo>
                      <a:lnTo>
                        <a:pt x="13" y="286"/>
                      </a:lnTo>
                      <a:lnTo>
                        <a:pt x="13" y="286"/>
                      </a:lnTo>
                      <a:lnTo>
                        <a:pt x="3" y="293"/>
                      </a:lnTo>
                      <a:lnTo>
                        <a:pt x="0" y="302"/>
                      </a:lnTo>
                      <a:lnTo>
                        <a:pt x="3" y="311"/>
                      </a:lnTo>
                      <a:lnTo>
                        <a:pt x="13" y="318"/>
                      </a:lnTo>
                      <a:close/>
                    </a:path>
                  </a:pathLst>
                </a:custGeom>
                <a:solidFill>
                  <a:srgbClr val="000000"/>
                </a:solidFill>
                <a:ln w="9525">
                  <a:noFill/>
                  <a:round/>
                  <a:headEnd/>
                  <a:tailEnd/>
                </a:ln>
              </p:spPr>
              <p:txBody>
                <a:bodyPr/>
                <a:lstStyle/>
                <a:p>
                  <a:endParaRPr lang="en-US"/>
                </a:p>
              </p:txBody>
            </p:sp>
            <p:sp>
              <p:nvSpPr>
                <p:cNvPr id="61460" name="Freeform 20"/>
                <p:cNvSpPr>
                  <a:spLocks/>
                </p:cNvSpPr>
                <p:nvPr/>
              </p:nvSpPr>
              <p:spPr bwMode="auto">
                <a:xfrm>
                  <a:off x="1966" y="3728"/>
                  <a:ext cx="1768" cy="32"/>
                </a:xfrm>
                <a:custGeom>
                  <a:avLst/>
                  <a:gdLst/>
                  <a:ahLst/>
                  <a:cxnLst>
                    <a:cxn ang="0">
                      <a:pos x="12" y="32"/>
                    </a:cxn>
                    <a:cxn ang="0">
                      <a:pos x="12" y="32"/>
                    </a:cxn>
                    <a:cxn ang="0">
                      <a:pos x="1768" y="32"/>
                    </a:cxn>
                    <a:cxn ang="0">
                      <a:pos x="1768" y="0"/>
                    </a:cxn>
                    <a:cxn ang="0">
                      <a:pos x="12" y="0"/>
                    </a:cxn>
                    <a:cxn ang="0">
                      <a:pos x="12" y="0"/>
                    </a:cxn>
                    <a:cxn ang="0">
                      <a:pos x="12" y="0"/>
                    </a:cxn>
                    <a:cxn ang="0">
                      <a:pos x="3" y="7"/>
                    </a:cxn>
                    <a:cxn ang="0">
                      <a:pos x="0" y="16"/>
                    </a:cxn>
                    <a:cxn ang="0">
                      <a:pos x="3" y="25"/>
                    </a:cxn>
                    <a:cxn ang="0">
                      <a:pos x="12" y="32"/>
                    </a:cxn>
                  </a:cxnLst>
                  <a:rect l="0" t="0" r="r" b="b"/>
                  <a:pathLst>
                    <a:path w="1768" h="32">
                      <a:moveTo>
                        <a:pt x="12" y="32"/>
                      </a:moveTo>
                      <a:lnTo>
                        <a:pt x="12" y="32"/>
                      </a:lnTo>
                      <a:lnTo>
                        <a:pt x="1768" y="32"/>
                      </a:lnTo>
                      <a:lnTo>
                        <a:pt x="1768" y="0"/>
                      </a:lnTo>
                      <a:lnTo>
                        <a:pt x="12" y="0"/>
                      </a:lnTo>
                      <a:lnTo>
                        <a:pt x="12" y="0"/>
                      </a:lnTo>
                      <a:lnTo>
                        <a:pt x="12" y="0"/>
                      </a:lnTo>
                      <a:lnTo>
                        <a:pt x="3" y="7"/>
                      </a:lnTo>
                      <a:lnTo>
                        <a:pt x="0" y="16"/>
                      </a:lnTo>
                      <a:lnTo>
                        <a:pt x="3" y="25"/>
                      </a:lnTo>
                      <a:lnTo>
                        <a:pt x="12" y="32"/>
                      </a:lnTo>
                      <a:close/>
                    </a:path>
                  </a:pathLst>
                </a:custGeom>
                <a:solidFill>
                  <a:srgbClr val="000000"/>
                </a:solidFill>
                <a:ln w="9525">
                  <a:noFill/>
                  <a:round/>
                  <a:headEnd/>
                  <a:tailEnd/>
                </a:ln>
              </p:spPr>
              <p:txBody>
                <a:bodyPr/>
                <a:lstStyle/>
                <a:p>
                  <a:endParaRPr lang="en-US"/>
                </a:p>
              </p:txBody>
            </p:sp>
            <p:sp>
              <p:nvSpPr>
                <p:cNvPr id="61461" name="Freeform 21"/>
                <p:cNvSpPr>
                  <a:spLocks/>
                </p:cNvSpPr>
                <p:nvPr/>
              </p:nvSpPr>
              <p:spPr bwMode="auto">
                <a:xfrm>
                  <a:off x="1663" y="3426"/>
                  <a:ext cx="315" cy="334"/>
                </a:xfrm>
                <a:custGeom>
                  <a:avLst/>
                  <a:gdLst/>
                  <a:ahLst/>
                  <a:cxnLst>
                    <a:cxn ang="0">
                      <a:pos x="0" y="16"/>
                    </a:cxn>
                    <a:cxn ang="0">
                      <a:pos x="0" y="16"/>
                    </a:cxn>
                    <a:cxn ang="0">
                      <a:pos x="10" y="81"/>
                    </a:cxn>
                    <a:cxn ang="0">
                      <a:pos x="28" y="137"/>
                    </a:cxn>
                    <a:cxn ang="0">
                      <a:pos x="53" y="190"/>
                    </a:cxn>
                    <a:cxn ang="0">
                      <a:pos x="94" y="240"/>
                    </a:cxn>
                    <a:cxn ang="0">
                      <a:pos x="141" y="281"/>
                    </a:cxn>
                    <a:cxn ang="0">
                      <a:pos x="197" y="306"/>
                    </a:cxn>
                    <a:cxn ang="0">
                      <a:pos x="253" y="324"/>
                    </a:cxn>
                    <a:cxn ang="0">
                      <a:pos x="315" y="334"/>
                    </a:cxn>
                    <a:cxn ang="0">
                      <a:pos x="315" y="302"/>
                    </a:cxn>
                    <a:cxn ang="0">
                      <a:pos x="259" y="299"/>
                    </a:cxn>
                    <a:cxn ang="0">
                      <a:pos x="203" y="281"/>
                    </a:cxn>
                    <a:cxn ang="0">
                      <a:pos x="153" y="256"/>
                    </a:cxn>
                    <a:cxn ang="0">
                      <a:pos x="112" y="221"/>
                    </a:cxn>
                    <a:cxn ang="0">
                      <a:pos x="78" y="178"/>
                    </a:cxn>
                    <a:cxn ang="0">
                      <a:pos x="53" y="131"/>
                    </a:cxn>
                    <a:cxn ang="0">
                      <a:pos x="34" y="75"/>
                    </a:cxn>
                    <a:cxn ang="0">
                      <a:pos x="31" y="16"/>
                    </a:cxn>
                    <a:cxn ang="0">
                      <a:pos x="31" y="16"/>
                    </a:cxn>
                    <a:cxn ang="0">
                      <a:pos x="31" y="16"/>
                    </a:cxn>
                    <a:cxn ang="0">
                      <a:pos x="25" y="6"/>
                    </a:cxn>
                    <a:cxn ang="0">
                      <a:pos x="16" y="0"/>
                    </a:cxn>
                    <a:cxn ang="0">
                      <a:pos x="6" y="6"/>
                    </a:cxn>
                    <a:cxn ang="0">
                      <a:pos x="0" y="16"/>
                    </a:cxn>
                  </a:cxnLst>
                  <a:rect l="0" t="0" r="r" b="b"/>
                  <a:pathLst>
                    <a:path w="315" h="334">
                      <a:moveTo>
                        <a:pt x="0" y="16"/>
                      </a:moveTo>
                      <a:lnTo>
                        <a:pt x="0" y="16"/>
                      </a:lnTo>
                      <a:lnTo>
                        <a:pt x="10" y="81"/>
                      </a:lnTo>
                      <a:lnTo>
                        <a:pt x="28" y="137"/>
                      </a:lnTo>
                      <a:lnTo>
                        <a:pt x="53" y="190"/>
                      </a:lnTo>
                      <a:lnTo>
                        <a:pt x="94" y="240"/>
                      </a:lnTo>
                      <a:lnTo>
                        <a:pt x="141" y="281"/>
                      </a:lnTo>
                      <a:lnTo>
                        <a:pt x="197" y="306"/>
                      </a:lnTo>
                      <a:lnTo>
                        <a:pt x="253" y="324"/>
                      </a:lnTo>
                      <a:lnTo>
                        <a:pt x="315" y="334"/>
                      </a:lnTo>
                      <a:lnTo>
                        <a:pt x="315" y="302"/>
                      </a:lnTo>
                      <a:lnTo>
                        <a:pt x="259" y="299"/>
                      </a:lnTo>
                      <a:lnTo>
                        <a:pt x="203" y="281"/>
                      </a:lnTo>
                      <a:lnTo>
                        <a:pt x="153" y="256"/>
                      </a:lnTo>
                      <a:lnTo>
                        <a:pt x="112" y="221"/>
                      </a:lnTo>
                      <a:lnTo>
                        <a:pt x="78" y="178"/>
                      </a:lnTo>
                      <a:lnTo>
                        <a:pt x="53" y="131"/>
                      </a:lnTo>
                      <a:lnTo>
                        <a:pt x="34" y="75"/>
                      </a:lnTo>
                      <a:lnTo>
                        <a:pt x="31" y="16"/>
                      </a:lnTo>
                      <a:lnTo>
                        <a:pt x="31" y="16"/>
                      </a:lnTo>
                      <a:lnTo>
                        <a:pt x="31" y="16"/>
                      </a:lnTo>
                      <a:lnTo>
                        <a:pt x="25" y="6"/>
                      </a:lnTo>
                      <a:lnTo>
                        <a:pt x="16" y="0"/>
                      </a:lnTo>
                      <a:lnTo>
                        <a:pt x="6" y="6"/>
                      </a:lnTo>
                      <a:lnTo>
                        <a:pt x="0" y="16"/>
                      </a:lnTo>
                      <a:close/>
                    </a:path>
                  </a:pathLst>
                </a:custGeom>
                <a:solidFill>
                  <a:srgbClr val="000000"/>
                </a:solidFill>
                <a:ln w="9525">
                  <a:noFill/>
                  <a:round/>
                  <a:headEnd/>
                  <a:tailEnd/>
                </a:ln>
              </p:spPr>
              <p:txBody>
                <a:bodyPr/>
                <a:lstStyle/>
                <a:p>
                  <a:endParaRPr lang="en-US"/>
                </a:p>
              </p:txBody>
            </p:sp>
            <p:sp>
              <p:nvSpPr>
                <p:cNvPr id="61462" name="Freeform 22"/>
                <p:cNvSpPr>
                  <a:spLocks/>
                </p:cNvSpPr>
                <p:nvPr/>
              </p:nvSpPr>
              <p:spPr bwMode="auto">
                <a:xfrm>
                  <a:off x="1680" y="2971"/>
                  <a:ext cx="1207" cy="773"/>
                </a:xfrm>
                <a:custGeom>
                  <a:avLst/>
                  <a:gdLst/>
                  <a:ahLst/>
                  <a:cxnLst>
                    <a:cxn ang="0">
                      <a:pos x="1207"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40" y="767"/>
                      </a:lnTo>
                      <a:lnTo>
                        <a:pt x="184" y="748"/>
                      </a:lnTo>
                      <a:lnTo>
                        <a:pt x="131" y="723"/>
                      </a:lnTo>
                      <a:lnTo>
                        <a:pt x="87" y="686"/>
                      </a:lnTo>
                      <a:lnTo>
                        <a:pt x="50" y="639"/>
                      </a:lnTo>
                      <a:lnTo>
                        <a:pt x="25" y="589"/>
                      </a:lnTo>
                      <a:lnTo>
                        <a:pt x="6" y="533"/>
                      </a:lnTo>
                      <a:lnTo>
                        <a:pt x="0" y="471"/>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close/>
                    </a:path>
                  </a:pathLst>
                </a:custGeom>
                <a:solidFill>
                  <a:srgbClr val="D8667F"/>
                </a:solidFill>
                <a:ln w="9525">
                  <a:solidFill>
                    <a:srgbClr val="808080"/>
                  </a:solidFill>
                  <a:round/>
                  <a:headEnd/>
                  <a:tailEnd/>
                </a:ln>
              </p:spPr>
              <p:txBody>
                <a:bodyPr/>
                <a:lstStyle/>
                <a:p>
                  <a:endParaRPr lang="en-US"/>
                </a:p>
              </p:txBody>
            </p:sp>
            <p:sp>
              <p:nvSpPr>
                <p:cNvPr id="61463" name="Freeform 23"/>
                <p:cNvSpPr>
                  <a:spLocks/>
                </p:cNvSpPr>
                <p:nvPr/>
              </p:nvSpPr>
              <p:spPr bwMode="auto">
                <a:xfrm>
                  <a:off x="1679" y="2971"/>
                  <a:ext cx="1207" cy="773"/>
                </a:xfrm>
                <a:custGeom>
                  <a:avLst/>
                  <a:gdLst/>
                  <a:ahLst/>
                  <a:cxnLst>
                    <a:cxn ang="0">
                      <a:pos x="1207" y="773"/>
                    </a:cxn>
                    <a:cxn ang="0">
                      <a:pos x="299"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99" y="773"/>
                      </a:lnTo>
                      <a:lnTo>
                        <a:pt x="240" y="767"/>
                      </a:lnTo>
                      <a:lnTo>
                        <a:pt x="184" y="748"/>
                      </a:lnTo>
                      <a:lnTo>
                        <a:pt x="131" y="723"/>
                      </a:lnTo>
                      <a:lnTo>
                        <a:pt x="87" y="686"/>
                      </a:lnTo>
                      <a:lnTo>
                        <a:pt x="50" y="639"/>
                      </a:lnTo>
                      <a:lnTo>
                        <a:pt x="25" y="589"/>
                      </a:lnTo>
                      <a:lnTo>
                        <a:pt x="6" y="533"/>
                      </a:lnTo>
                      <a:lnTo>
                        <a:pt x="0" y="471"/>
                      </a:lnTo>
                      <a:lnTo>
                        <a:pt x="0" y="0"/>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path>
                  </a:pathLst>
                </a:custGeom>
                <a:noFill/>
                <a:ln w="0">
                  <a:noFill/>
                  <a:prstDash val="solid"/>
                  <a:round/>
                  <a:headEnd/>
                  <a:tailEnd/>
                </a:ln>
              </p:spPr>
              <p:txBody>
                <a:bodyPr/>
                <a:lstStyle/>
                <a:p>
                  <a:endParaRPr lang="en-US"/>
                </a:p>
              </p:txBody>
            </p:sp>
            <p:sp>
              <p:nvSpPr>
                <p:cNvPr id="61464" name="Freeform 24"/>
                <p:cNvSpPr>
                  <a:spLocks/>
                </p:cNvSpPr>
                <p:nvPr/>
              </p:nvSpPr>
              <p:spPr bwMode="auto">
                <a:xfrm>
                  <a:off x="3257" y="3442"/>
                  <a:ext cx="776" cy="302"/>
                </a:xfrm>
                <a:custGeom>
                  <a:avLst/>
                  <a:gdLst/>
                  <a:ahLst/>
                  <a:cxnLst>
                    <a:cxn ang="0">
                      <a:pos x="0" y="302"/>
                    </a:cxn>
                    <a:cxn ang="0">
                      <a:pos x="0" y="227"/>
                    </a:cxn>
                    <a:cxn ang="0">
                      <a:pos x="0" y="134"/>
                    </a:cxn>
                    <a:cxn ang="0">
                      <a:pos x="0" y="50"/>
                    </a:cxn>
                    <a:cxn ang="0">
                      <a:pos x="0" y="15"/>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 ang="0">
                      <a:pos x="0" y="302"/>
                    </a:cxn>
                  </a:cxnLst>
                  <a:rect l="0" t="0" r="r" b="b"/>
                  <a:pathLst>
                    <a:path w="776" h="302">
                      <a:moveTo>
                        <a:pt x="0" y="302"/>
                      </a:moveTo>
                      <a:lnTo>
                        <a:pt x="0" y="227"/>
                      </a:lnTo>
                      <a:lnTo>
                        <a:pt x="0" y="134"/>
                      </a:lnTo>
                      <a:lnTo>
                        <a:pt x="0" y="50"/>
                      </a:lnTo>
                      <a:lnTo>
                        <a:pt x="0" y="15"/>
                      </a:lnTo>
                      <a:lnTo>
                        <a:pt x="776" y="0"/>
                      </a:lnTo>
                      <a:lnTo>
                        <a:pt x="770" y="62"/>
                      </a:lnTo>
                      <a:lnTo>
                        <a:pt x="751" y="118"/>
                      </a:lnTo>
                      <a:lnTo>
                        <a:pt x="726" y="168"/>
                      </a:lnTo>
                      <a:lnTo>
                        <a:pt x="689" y="215"/>
                      </a:lnTo>
                      <a:lnTo>
                        <a:pt x="645" y="252"/>
                      </a:lnTo>
                      <a:lnTo>
                        <a:pt x="592" y="277"/>
                      </a:lnTo>
                      <a:lnTo>
                        <a:pt x="536" y="296"/>
                      </a:lnTo>
                      <a:lnTo>
                        <a:pt x="477" y="302"/>
                      </a:lnTo>
                      <a:lnTo>
                        <a:pt x="6" y="302"/>
                      </a:lnTo>
                      <a:lnTo>
                        <a:pt x="0" y="302"/>
                      </a:lnTo>
                      <a:close/>
                    </a:path>
                  </a:pathLst>
                </a:custGeom>
                <a:solidFill>
                  <a:srgbClr val="FFFFFF"/>
                </a:solidFill>
                <a:ln w="9525">
                  <a:solidFill>
                    <a:srgbClr val="808080"/>
                  </a:solidFill>
                  <a:round/>
                  <a:headEnd/>
                  <a:tailEnd/>
                </a:ln>
              </p:spPr>
              <p:txBody>
                <a:bodyPr/>
                <a:lstStyle/>
                <a:p>
                  <a:endParaRPr lang="en-US"/>
                </a:p>
              </p:txBody>
            </p:sp>
            <p:sp>
              <p:nvSpPr>
                <p:cNvPr id="61465" name="Freeform 25"/>
                <p:cNvSpPr>
                  <a:spLocks/>
                </p:cNvSpPr>
                <p:nvPr/>
              </p:nvSpPr>
              <p:spPr bwMode="auto">
                <a:xfrm>
                  <a:off x="3257" y="3442"/>
                  <a:ext cx="776" cy="302"/>
                </a:xfrm>
                <a:custGeom>
                  <a:avLst/>
                  <a:gdLst/>
                  <a:ahLst/>
                  <a:cxnLst>
                    <a:cxn ang="0">
                      <a:pos x="0" y="302"/>
                    </a:cxn>
                    <a:cxn ang="0">
                      <a:pos x="0" y="302"/>
                    </a:cxn>
                    <a:cxn ang="0">
                      <a:pos x="0" y="227"/>
                    </a:cxn>
                    <a:cxn ang="0">
                      <a:pos x="0" y="134"/>
                    </a:cxn>
                    <a:cxn ang="0">
                      <a:pos x="0" y="50"/>
                    </a:cxn>
                    <a:cxn ang="0">
                      <a:pos x="0" y="15"/>
                    </a:cxn>
                    <a:cxn ang="0">
                      <a:pos x="776" y="0"/>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Lst>
                  <a:rect l="0" t="0" r="r" b="b"/>
                  <a:pathLst>
                    <a:path w="776" h="302">
                      <a:moveTo>
                        <a:pt x="0" y="302"/>
                      </a:moveTo>
                      <a:lnTo>
                        <a:pt x="0" y="302"/>
                      </a:lnTo>
                      <a:lnTo>
                        <a:pt x="0" y="227"/>
                      </a:lnTo>
                      <a:lnTo>
                        <a:pt x="0" y="134"/>
                      </a:lnTo>
                      <a:lnTo>
                        <a:pt x="0" y="50"/>
                      </a:lnTo>
                      <a:lnTo>
                        <a:pt x="0" y="15"/>
                      </a:lnTo>
                      <a:lnTo>
                        <a:pt x="776" y="0"/>
                      </a:lnTo>
                      <a:lnTo>
                        <a:pt x="776" y="0"/>
                      </a:lnTo>
                      <a:lnTo>
                        <a:pt x="770" y="62"/>
                      </a:lnTo>
                      <a:lnTo>
                        <a:pt x="751" y="118"/>
                      </a:lnTo>
                      <a:lnTo>
                        <a:pt x="726" y="168"/>
                      </a:lnTo>
                      <a:lnTo>
                        <a:pt x="689" y="215"/>
                      </a:lnTo>
                      <a:lnTo>
                        <a:pt x="645" y="252"/>
                      </a:lnTo>
                      <a:lnTo>
                        <a:pt x="592" y="277"/>
                      </a:lnTo>
                      <a:lnTo>
                        <a:pt x="536" y="296"/>
                      </a:lnTo>
                      <a:lnTo>
                        <a:pt x="477" y="302"/>
                      </a:lnTo>
                      <a:lnTo>
                        <a:pt x="6" y="302"/>
                      </a:lnTo>
                    </a:path>
                  </a:pathLst>
                </a:custGeom>
                <a:noFill/>
                <a:ln w="0">
                  <a:solidFill>
                    <a:srgbClr val="000099"/>
                  </a:solidFill>
                  <a:prstDash val="solid"/>
                  <a:round/>
                  <a:headEnd/>
                  <a:tailEnd/>
                </a:ln>
              </p:spPr>
              <p:txBody>
                <a:bodyPr/>
                <a:lstStyle/>
                <a:p>
                  <a:endParaRPr lang="en-US"/>
                </a:p>
              </p:txBody>
            </p:sp>
            <p:sp>
              <p:nvSpPr>
                <p:cNvPr id="61466" name="Rectangle 26"/>
                <p:cNvSpPr>
                  <a:spLocks noChangeArrowheads="1"/>
                </p:cNvSpPr>
                <p:nvPr/>
              </p:nvSpPr>
              <p:spPr bwMode="auto">
                <a:xfrm>
                  <a:off x="2886" y="2959"/>
                  <a:ext cx="371" cy="215"/>
                </a:xfrm>
                <a:prstGeom prst="rect">
                  <a:avLst/>
                </a:prstGeom>
                <a:solidFill>
                  <a:srgbClr val="FFFFFF"/>
                </a:solidFill>
                <a:ln w="9525">
                  <a:noFill/>
                  <a:miter lim="800000"/>
                  <a:headEnd/>
                  <a:tailEnd/>
                </a:ln>
              </p:spPr>
              <p:txBody>
                <a:bodyPr/>
                <a:lstStyle/>
                <a:p>
                  <a:endParaRPr lang="en-US"/>
                </a:p>
              </p:txBody>
            </p:sp>
            <p:sp>
              <p:nvSpPr>
                <p:cNvPr id="61467" name="Rectangle 27"/>
                <p:cNvSpPr>
                  <a:spLocks noChangeArrowheads="1"/>
                </p:cNvSpPr>
                <p:nvPr/>
              </p:nvSpPr>
              <p:spPr bwMode="auto">
                <a:xfrm>
                  <a:off x="2886" y="2959"/>
                  <a:ext cx="371" cy="215"/>
                </a:xfrm>
                <a:prstGeom prst="rect">
                  <a:avLst/>
                </a:prstGeom>
                <a:noFill/>
                <a:ln w="0">
                  <a:solidFill>
                    <a:srgbClr val="000000"/>
                  </a:solidFill>
                  <a:miter lim="800000"/>
                  <a:headEnd/>
                  <a:tailEnd/>
                </a:ln>
              </p:spPr>
              <p:txBody>
                <a:bodyPr/>
                <a:lstStyle/>
                <a:p>
                  <a:endParaRPr lang="en-US"/>
                </a:p>
              </p:txBody>
            </p:sp>
            <p:sp>
              <p:nvSpPr>
                <p:cNvPr id="61468" name="Rectangle 28"/>
                <p:cNvSpPr>
                  <a:spLocks noChangeArrowheads="1"/>
                </p:cNvSpPr>
                <p:nvPr/>
              </p:nvSpPr>
              <p:spPr bwMode="auto">
                <a:xfrm>
                  <a:off x="2886" y="3457"/>
                  <a:ext cx="371" cy="287"/>
                </a:xfrm>
                <a:prstGeom prst="rect">
                  <a:avLst/>
                </a:prstGeom>
                <a:solidFill>
                  <a:srgbClr val="FFFFFF"/>
                </a:solidFill>
                <a:ln w="9525">
                  <a:noFill/>
                  <a:miter lim="800000"/>
                  <a:headEnd/>
                  <a:tailEnd/>
                </a:ln>
              </p:spPr>
              <p:txBody>
                <a:bodyPr/>
                <a:lstStyle/>
                <a:p>
                  <a:endParaRPr lang="en-US"/>
                </a:p>
              </p:txBody>
            </p:sp>
            <p:sp>
              <p:nvSpPr>
                <p:cNvPr id="61469" name="Rectangle 29"/>
                <p:cNvSpPr>
                  <a:spLocks noChangeArrowheads="1"/>
                </p:cNvSpPr>
                <p:nvPr/>
              </p:nvSpPr>
              <p:spPr bwMode="auto">
                <a:xfrm>
                  <a:off x="2886" y="3457"/>
                  <a:ext cx="371" cy="287"/>
                </a:xfrm>
                <a:prstGeom prst="rect">
                  <a:avLst/>
                </a:prstGeom>
                <a:noFill/>
                <a:ln w="0">
                  <a:solidFill>
                    <a:srgbClr val="000000"/>
                  </a:solidFill>
                  <a:miter lim="800000"/>
                  <a:headEnd/>
                  <a:tailEnd/>
                </a:ln>
              </p:spPr>
              <p:txBody>
                <a:bodyPr/>
                <a:lstStyle/>
                <a:p>
                  <a:endParaRPr lang="en-US"/>
                </a:p>
              </p:txBody>
            </p:sp>
            <p:sp>
              <p:nvSpPr>
                <p:cNvPr id="61470" name="Freeform 30"/>
                <p:cNvSpPr>
                  <a:spLocks/>
                </p:cNvSpPr>
                <p:nvPr/>
              </p:nvSpPr>
              <p:spPr bwMode="auto">
                <a:xfrm>
                  <a:off x="3575" y="3108"/>
                  <a:ext cx="695" cy="371"/>
                </a:xfrm>
                <a:custGeom>
                  <a:avLst/>
                  <a:gdLst/>
                  <a:ahLst/>
                  <a:cxnLst>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95" y="116"/>
                    </a:cxn>
                    <a:cxn ang="0">
                      <a:pos x="689" y="91"/>
                    </a:cxn>
                    <a:cxn ang="0">
                      <a:pos x="667" y="72"/>
                    </a:cxn>
                    <a:cxn ang="0">
                      <a:pos x="639" y="56"/>
                    </a:cxn>
                  </a:cxnLst>
                  <a:rect l="0" t="0" r="r" b="b"/>
                  <a:pathLst>
                    <a:path w="695" h="371">
                      <a:moveTo>
                        <a:pt x="639" y="56"/>
                      </a:move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28" y="256"/>
                      </a:lnTo>
                      <a:lnTo>
                        <a:pt x="12" y="275"/>
                      </a:lnTo>
                      <a:lnTo>
                        <a:pt x="3" y="287"/>
                      </a:lnTo>
                      <a:lnTo>
                        <a:pt x="0" y="296"/>
                      </a:lnTo>
                      <a:lnTo>
                        <a:pt x="9" y="303"/>
                      </a:lnTo>
                      <a:lnTo>
                        <a:pt x="25" y="312"/>
                      </a:lnTo>
                      <a:lnTo>
                        <a:pt x="50" y="324"/>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95" y="116"/>
                      </a:lnTo>
                      <a:lnTo>
                        <a:pt x="689" y="91"/>
                      </a:lnTo>
                      <a:lnTo>
                        <a:pt x="667" y="72"/>
                      </a:lnTo>
                      <a:lnTo>
                        <a:pt x="639" y="56"/>
                      </a:lnTo>
                      <a:close/>
                    </a:path>
                  </a:pathLst>
                </a:custGeom>
                <a:solidFill>
                  <a:srgbClr val="000000"/>
                </a:solidFill>
                <a:ln w="9525">
                  <a:noFill/>
                  <a:round/>
                  <a:headEnd/>
                  <a:tailEnd/>
                </a:ln>
              </p:spPr>
              <p:txBody>
                <a:bodyPr/>
                <a:lstStyle/>
                <a:p>
                  <a:endParaRPr lang="en-US"/>
                </a:p>
              </p:txBody>
            </p:sp>
            <p:sp>
              <p:nvSpPr>
                <p:cNvPr id="61471" name="Freeform 31"/>
                <p:cNvSpPr>
                  <a:spLocks/>
                </p:cNvSpPr>
                <p:nvPr/>
              </p:nvSpPr>
              <p:spPr bwMode="auto">
                <a:xfrm>
                  <a:off x="2736" y="2996"/>
                  <a:ext cx="876" cy="464"/>
                </a:xfrm>
                <a:custGeom>
                  <a:avLst/>
                  <a:gdLst/>
                  <a:ahLst/>
                  <a:cxnLst>
                    <a:cxn ang="0">
                      <a:pos x="0" y="461"/>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58" y="3"/>
                      </a:lnTo>
                      <a:lnTo>
                        <a:pt x="605" y="10"/>
                      </a:lnTo>
                      <a:lnTo>
                        <a:pt x="661" y="25"/>
                      </a:lnTo>
                      <a:lnTo>
                        <a:pt x="720" y="47"/>
                      </a:lnTo>
                      <a:lnTo>
                        <a:pt x="776" y="78"/>
                      </a:lnTo>
                      <a:lnTo>
                        <a:pt x="823" y="125"/>
                      </a:lnTo>
                      <a:lnTo>
                        <a:pt x="857" y="187"/>
                      </a:lnTo>
                      <a:lnTo>
                        <a:pt x="876" y="265"/>
                      </a:lnTo>
                      <a:lnTo>
                        <a:pt x="870" y="343"/>
                      </a:lnTo>
                      <a:lnTo>
                        <a:pt x="845" y="396"/>
                      </a:lnTo>
                      <a:lnTo>
                        <a:pt x="804" y="430"/>
                      </a:lnTo>
                      <a:lnTo>
                        <a:pt x="758" y="452"/>
                      </a:lnTo>
                      <a:lnTo>
                        <a:pt x="705" y="461"/>
                      </a:lnTo>
                      <a:lnTo>
                        <a:pt x="658" y="464"/>
                      </a:lnTo>
                      <a:lnTo>
                        <a:pt x="617"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close/>
                    </a:path>
                  </a:pathLst>
                </a:custGeom>
                <a:solidFill>
                  <a:srgbClr val="FFBF7F"/>
                </a:solidFill>
                <a:ln w="9525">
                  <a:noFill/>
                  <a:round/>
                  <a:headEnd/>
                  <a:tailEnd/>
                </a:ln>
              </p:spPr>
              <p:txBody>
                <a:bodyPr/>
                <a:lstStyle/>
                <a:p>
                  <a:endParaRPr lang="en-US"/>
                </a:p>
              </p:txBody>
            </p:sp>
            <p:sp>
              <p:nvSpPr>
                <p:cNvPr id="61472" name="Freeform 32"/>
                <p:cNvSpPr>
                  <a:spLocks/>
                </p:cNvSpPr>
                <p:nvPr/>
              </p:nvSpPr>
              <p:spPr bwMode="auto">
                <a:xfrm>
                  <a:off x="2736" y="2996"/>
                  <a:ext cx="876" cy="464"/>
                </a:xfrm>
                <a:custGeom>
                  <a:avLst/>
                  <a:gdLst/>
                  <a:ahLst/>
                  <a:cxnLst>
                    <a:cxn ang="0">
                      <a:pos x="0" y="461"/>
                    </a:cxn>
                    <a:cxn ang="0">
                      <a:pos x="0" y="175"/>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21" y="0"/>
                      </a:lnTo>
                      <a:lnTo>
                        <a:pt x="558" y="3"/>
                      </a:lnTo>
                      <a:lnTo>
                        <a:pt x="605" y="10"/>
                      </a:lnTo>
                      <a:lnTo>
                        <a:pt x="661" y="25"/>
                      </a:lnTo>
                      <a:lnTo>
                        <a:pt x="720" y="47"/>
                      </a:lnTo>
                      <a:lnTo>
                        <a:pt x="776" y="78"/>
                      </a:lnTo>
                      <a:lnTo>
                        <a:pt x="823" y="125"/>
                      </a:lnTo>
                      <a:lnTo>
                        <a:pt x="857" y="187"/>
                      </a:lnTo>
                      <a:lnTo>
                        <a:pt x="876" y="265"/>
                      </a:lnTo>
                      <a:lnTo>
                        <a:pt x="876" y="265"/>
                      </a:lnTo>
                      <a:lnTo>
                        <a:pt x="870" y="343"/>
                      </a:lnTo>
                      <a:lnTo>
                        <a:pt x="845" y="396"/>
                      </a:lnTo>
                      <a:lnTo>
                        <a:pt x="804" y="430"/>
                      </a:lnTo>
                      <a:lnTo>
                        <a:pt x="758" y="452"/>
                      </a:lnTo>
                      <a:lnTo>
                        <a:pt x="705" y="461"/>
                      </a:lnTo>
                      <a:lnTo>
                        <a:pt x="658" y="464"/>
                      </a:lnTo>
                      <a:lnTo>
                        <a:pt x="617" y="461"/>
                      </a:lnTo>
                      <a:lnTo>
                        <a:pt x="589"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path>
                  </a:pathLst>
                </a:custGeom>
                <a:noFill/>
                <a:ln w="0">
                  <a:solidFill>
                    <a:srgbClr val="000000"/>
                  </a:solidFill>
                  <a:prstDash val="solid"/>
                  <a:round/>
                  <a:headEnd/>
                  <a:tailEnd/>
                </a:ln>
              </p:spPr>
              <p:txBody>
                <a:bodyPr/>
                <a:lstStyle/>
                <a:p>
                  <a:endParaRPr lang="en-US"/>
                </a:p>
              </p:txBody>
            </p:sp>
            <p:sp>
              <p:nvSpPr>
                <p:cNvPr id="61473" name="Freeform 33"/>
                <p:cNvSpPr>
                  <a:spLocks/>
                </p:cNvSpPr>
                <p:nvPr/>
              </p:nvSpPr>
              <p:spPr bwMode="auto">
                <a:xfrm>
                  <a:off x="2415" y="3171"/>
                  <a:ext cx="321" cy="286"/>
                </a:xfrm>
                <a:custGeom>
                  <a:avLst/>
                  <a:gdLst/>
                  <a:ahLst/>
                  <a:cxnLst>
                    <a:cxn ang="0">
                      <a:pos x="321" y="286"/>
                    </a:cxn>
                    <a:cxn ang="0">
                      <a:pos x="321" y="0"/>
                    </a:cxn>
                    <a:cxn ang="0">
                      <a:pos x="199" y="0"/>
                    </a:cxn>
                    <a:cxn ang="0">
                      <a:pos x="159" y="3"/>
                    </a:cxn>
                    <a:cxn ang="0">
                      <a:pos x="121" y="12"/>
                    </a:cxn>
                    <a:cxn ang="0">
                      <a:pos x="87" y="25"/>
                    </a:cxn>
                    <a:cxn ang="0">
                      <a:pos x="59" y="40"/>
                    </a:cxn>
                    <a:cxn ang="0">
                      <a:pos x="34" y="62"/>
                    </a:cxn>
                    <a:cxn ang="0">
                      <a:pos x="15" y="87"/>
                    </a:cxn>
                    <a:cxn ang="0">
                      <a:pos x="3" y="115"/>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59" y="3"/>
                      </a:lnTo>
                      <a:lnTo>
                        <a:pt x="121" y="12"/>
                      </a:lnTo>
                      <a:lnTo>
                        <a:pt x="87" y="25"/>
                      </a:lnTo>
                      <a:lnTo>
                        <a:pt x="59" y="40"/>
                      </a:lnTo>
                      <a:lnTo>
                        <a:pt x="34" y="62"/>
                      </a:lnTo>
                      <a:lnTo>
                        <a:pt x="15" y="87"/>
                      </a:lnTo>
                      <a:lnTo>
                        <a:pt x="3" y="115"/>
                      </a:lnTo>
                      <a:lnTo>
                        <a:pt x="0" y="143"/>
                      </a:lnTo>
                      <a:lnTo>
                        <a:pt x="3" y="171"/>
                      </a:lnTo>
                      <a:lnTo>
                        <a:pt x="15" y="199"/>
                      </a:lnTo>
                      <a:lnTo>
                        <a:pt x="34" y="224"/>
                      </a:lnTo>
                      <a:lnTo>
                        <a:pt x="59" y="243"/>
                      </a:lnTo>
                      <a:lnTo>
                        <a:pt x="87" y="261"/>
                      </a:lnTo>
                      <a:lnTo>
                        <a:pt x="121" y="274"/>
                      </a:lnTo>
                      <a:lnTo>
                        <a:pt x="159" y="283"/>
                      </a:lnTo>
                      <a:lnTo>
                        <a:pt x="199" y="286"/>
                      </a:lnTo>
                      <a:lnTo>
                        <a:pt x="321" y="286"/>
                      </a:lnTo>
                      <a:close/>
                    </a:path>
                  </a:pathLst>
                </a:custGeom>
                <a:solidFill>
                  <a:srgbClr val="330000"/>
                </a:solidFill>
                <a:ln w="9525">
                  <a:noFill/>
                  <a:round/>
                  <a:headEnd/>
                  <a:tailEnd/>
                </a:ln>
              </p:spPr>
              <p:txBody>
                <a:bodyPr/>
                <a:lstStyle/>
                <a:p>
                  <a:endParaRPr lang="en-US"/>
                </a:p>
              </p:txBody>
            </p:sp>
            <p:sp>
              <p:nvSpPr>
                <p:cNvPr id="61474" name="Freeform 34"/>
                <p:cNvSpPr>
                  <a:spLocks/>
                </p:cNvSpPr>
                <p:nvPr/>
              </p:nvSpPr>
              <p:spPr bwMode="auto">
                <a:xfrm>
                  <a:off x="2415" y="3171"/>
                  <a:ext cx="321" cy="286"/>
                </a:xfrm>
                <a:custGeom>
                  <a:avLst/>
                  <a:gdLst/>
                  <a:ahLst/>
                  <a:cxnLst>
                    <a:cxn ang="0">
                      <a:pos x="321" y="286"/>
                    </a:cxn>
                    <a:cxn ang="0">
                      <a:pos x="321" y="0"/>
                    </a:cxn>
                    <a:cxn ang="0">
                      <a:pos x="199" y="0"/>
                    </a:cxn>
                    <a:cxn ang="0">
                      <a:pos x="199" y="0"/>
                    </a:cxn>
                    <a:cxn ang="0">
                      <a:pos x="159" y="3"/>
                    </a:cxn>
                    <a:cxn ang="0">
                      <a:pos x="121" y="12"/>
                    </a:cxn>
                    <a:cxn ang="0">
                      <a:pos x="87" y="25"/>
                    </a:cxn>
                    <a:cxn ang="0">
                      <a:pos x="59" y="40"/>
                    </a:cxn>
                    <a:cxn ang="0">
                      <a:pos x="34" y="62"/>
                    </a:cxn>
                    <a:cxn ang="0">
                      <a:pos x="15" y="87"/>
                    </a:cxn>
                    <a:cxn ang="0">
                      <a:pos x="3" y="115"/>
                    </a:cxn>
                    <a:cxn ang="0">
                      <a:pos x="0" y="143"/>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99" y="0"/>
                      </a:lnTo>
                      <a:lnTo>
                        <a:pt x="159" y="3"/>
                      </a:lnTo>
                      <a:lnTo>
                        <a:pt x="121" y="12"/>
                      </a:lnTo>
                      <a:lnTo>
                        <a:pt x="87" y="25"/>
                      </a:lnTo>
                      <a:lnTo>
                        <a:pt x="59" y="40"/>
                      </a:lnTo>
                      <a:lnTo>
                        <a:pt x="34" y="62"/>
                      </a:lnTo>
                      <a:lnTo>
                        <a:pt x="15" y="87"/>
                      </a:lnTo>
                      <a:lnTo>
                        <a:pt x="3" y="115"/>
                      </a:lnTo>
                      <a:lnTo>
                        <a:pt x="0" y="143"/>
                      </a:lnTo>
                      <a:lnTo>
                        <a:pt x="0" y="143"/>
                      </a:lnTo>
                      <a:lnTo>
                        <a:pt x="3" y="171"/>
                      </a:lnTo>
                      <a:lnTo>
                        <a:pt x="15" y="199"/>
                      </a:lnTo>
                      <a:lnTo>
                        <a:pt x="34" y="224"/>
                      </a:lnTo>
                      <a:lnTo>
                        <a:pt x="59" y="243"/>
                      </a:lnTo>
                      <a:lnTo>
                        <a:pt x="87" y="261"/>
                      </a:lnTo>
                      <a:lnTo>
                        <a:pt x="121" y="274"/>
                      </a:lnTo>
                      <a:lnTo>
                        <a:pt x="159" y="283"/>
                      </a:lnTo>
                      <a:lnTo>
                        <a:pt x="199" y="286"/>
                      </a:lnTo>
                      <a:lnTo>
                        <a:pt x="321" y="286"/>
                      </a:lnTo>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1475" name="Freeform 35"/>
                <p:cNvSpPr>
                  <a:spLocks/>
                </p:cNvSpPr>
                <p:nvPr/>
              </p:nvSpPr>
              <p:spPr bwMode="auto">
                <a:xfrm>
                  <a:off x="3441" y="2579"/>
                  <a:ext cx="667" cy="638"/>
                </a:xfrm>
                <a:custGeom>
                  <a:avLst/>
                  <a:gdLst/>
                  <a:ahLst/>
                  <a:cxnLst>
                    <a:cxn ang="0">
                      <a:pos x="573" y="451"/>
                    </a:cxn>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90" y="190"/>
                    </a:cxn>
                    <a:cxn ang="0">
                      <a:pos x="53" y="227"/>
                    </a:cxn>
                    <a:cxn ang="0">
                      <a:pos x="25" y="268"/>
                    </a:cxn>
                    <a:cxn ang="0">
                      <a:pos x="6" y="314"/>
                    </a:cxn>
                    <a:cxn ang="0">
                      <a:pos x="0" y="364"/>
                    </a:cxn>
                    <a:cxn ang="0">
                      <a:pos x="0" y="411"/>
                    </a:cxn>
                    <a:cxn ang="0">
                      <a:pos x="9" y="461"/>
                    </a:cxn>
                    <a:cxn ang="0">
                      <a:pos x="28" y="504"/>
                    </a:cxn>
                    <a:cxn ang="0">
                      <a:pos x="56" y="548"/>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573" y="451"/>
                      </a:lnTo>
                      <a:lnTo>
                        <a:pt x="611" y="414"/>
                      </a:lnTo>
                      <a:lnTo>
                        <a:pt x="639" y="374"/>
                      </a:lnTo>
                      <a:lnTo>
                        <a:pt x="658" y="327"/>
                      </a:lnTo>
                      <a:lnTo>
                        <a:pt x="667" y="277"/>
                      </a:lnTo>
                      <a:lnTo>
                        <a:pt x="664" y="230"/>
                      </a:lnTo>
                      <a:lnTo>
                        <a:pt x="654" y="180"/>
                      </a:lnTo>
                      <a:lnTo>
                        <a:pt x="636" y="137"/>
                      </a:lnTo>
                      <a:lnTo>
                        <a:pt x="608" y="93"/>
                      </a:lnTo>
                      <a:lnTo>
                        <a:pt x="608" y="93"/>
                      </a:lnTo>
                      <a:lnTo>
                        <a:pt x="570" y="56"/>
                      </a:lnTo>
                      <a:lnTo>
                        <a:pt x="530" y="28"/>
                      </a:lnTo>
                      <a:lnTo>
                        <a:pt x="483" y="9"/>
                      </a:lnTo>
                      <a:lnTo>
                        <a:pt x="433" y="0"/>
                      </a:lnTo>
                      <a:lnTo>
                        <a:pt x="383" y="3"/>
                      </a:lnTo>
                      <a:lnTo>
                        <a:pt x="336" y="12"/>
                      </a:lnTo>
                      <a:lnTo>
                        <a:pt x="290" y="31"/>
                      </a:lnTo>
                      <a:lnTo>
                        <a:pt x="246" y="59"/>
                      </a:lnTo>
                      <a:lnTo>
                        <a:pt x="90" y="190"/>
                      </a:lnTo>
                      <a:lnTo>
                        <a:pt x="90" y="190"/>
                      </a:lnTo>
                      <a:lnTo>
                        <a:pt x="53" y="227"/>
                      </a:lnTo>
                      <a:lnTo>
                        <a:pt x="25" y="268"/>
                      </a:lnTo>
                      <a:lnTo>
                        <a:pt x="6" y="314"/>
                      </a:lnTo>
                      <a:lnTo>
                        <a:pt x="0" y="364"/>
                      </a:lnTo>
                      <a:lnTo>
                        <a:pt x="0" y="411"/>
                      </a:lnTo>
                      <a:lnTo>
                        <a:pt x="9" y="461"/>
                      </a:lnTo>
                      <a:lnTo>
                        <a:pt x="28" y="504"/>
                      </a:lnTo>
                      <a:lnTo>
                        <a:pt x="56" y="548"/>
                      </a:lnTo>
                      <a:lnTo>
                        <a:pt x="56" y="548"/>
                      </a:lnTo>
                      <a:lnTo>
                        <a:pt x="93" y="585"/>
                      </a:lnTo>
                      <a:lnTo>
                        <a:pt x="134" y="613"/>
                      </a:lnTo>
                      <a:lnTo>
                        <a:pt x="180" y="632"/>
                      </a:lnTo>
                      <a:lnTo>
                        <a:pt x="230" y="638"/>
                      </a:lnTo>
                      <a:lnTo>
                        <a:pt x="280" y="638"/>
                      </a:lnTo>
                      <a:lnTo>
                        <a:pt x="327" y="629"/>
                      </a:lnTo>
                      <a:lnTo>
                        <a:pt x="374" y="610"/>
                      </a:lnTo>
                      <a:lnTo>
                        <a:pt x="417" y="582"/>
                      </a:lnTo>
                      <a:lnTo>
                        <a:pt x="573" y="451"/>
                      </a:lnTo>
                    </a:path>
                  </a:pathLst>
                </a:custGeom>
                <a:noFill/>
                <a:ln w="0">
                  <a:solidFill>
                    <a:srgbClr val="000000"/>
                  </a:solidFill>
                  <a:prstDash val="solid"/>
                  <a:round/>
                  <a:headEnd/>
                  <a:tailEnd/>
                </a:ln>
              </p:spPr>
              <p:txBody>
                <a:bodyPr/>
                <a:lstStyle/>
                <a:p>
                  <a:endParaRPr lang="en-US"/>
                </a:p>
              </p:txBody>
            </p:sp>
            <p:sp>
              <p:nvSpPr>
                <p:cNvPr id="61476" name="Freeform 36"/>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close/>
                    </a:path>
                  </a:pathLst>
                </a:custGeom>
                <a:solidFill>
                  <a:srgbClr val="BFCCD8"/>
                </a:solidFill>
                <a:ln w="9525">
                  <a:noFill/>
                  <a:round/>
                  <a:headEnd/>
                  <a:tailEnd/>
                </a:ln>
              </p:spPr>
              <p:txBody>
                <a:bodyPr/>
                <a:lstStyle/>
                <a:p>
                  <a:endParaRPr lang="en-US"/>
                </a:p>
              </p:txBody>
            </p:sp>
            <p:sp>
              <p:nvSpPr>
                <p:cNvPr id="61477" name="Freeform 37"/>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path>
                  </a:pathLst>
                </a:custGeom>
                <a:noFill/>
                <a:ln w="0">
                  <a:solidFill>
                    <a:srgbClr val="000000"/>
                  </a:solidFill>
                  <a:prstDash val="solid"/>
                  <a:round/>
                  <a:headEnd/>
                  <a:tailEnd/>
                </a:ln>
              </p:spPr>
              <p:txBody>
                <a:bodyPr/>
                <a:lstStyle/>
                <a:p>
                  <a:endParaRPr lang="en-US"/>
                </a:p>
              </p:txBody>
            </p:sp>
            <p:sp>
              <p:nvSpPr>
                <p:cNvPr id="61478" name="Freeform 38"/>
                <p:cNvSpPr>
                  <a:spLocks/>
                </p:cNvSpPr>
                <p:nvPr/>
              </p:nvSpPr>
              <p:spPr bwMode="auto">
                <a:xfrm>
                  <a:off x="3307" y="1292"/>
                  <a:ext cx="389" cy="193"/>
                </a:xfrm>
                <a:custGeom>
                  <a:avLst/>
                  <a:gdLst/>
                  <a:ahLst/>
                  <a:cxnLst>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6" y="156"/>
                      </a:lnTo>
                      <a:lnTo>
                        <a:pt x="374" y="118"/>
                      </a:lnTo>
                      <a:lnTo>
                        <a:pt x="355" y="84"/>
                      </a:lnTo>
                      <a:lnTo>
                        <a:pt x="333" y="56"/>
                      </a:lnTo>
                      <a:lnTo>
                        <a:pt x="305" y="34"/>
                      </a:lnTo>
                      <a:lnTo>
                        <a:pt x="271" y="15"/>
                      </a:lnTo>
                      <a:lnTo>
                        <a:pt x="233" y="3"/>
                      </a:lnTo>
                      <a:lnTo>
                        <a:pt x="196" y="0"/>
                      </a:lnTo>
                      <a:lnTo>
                        <a:pt x="155" y="3"/>
                      </a:lnTo>
                      <a:lnTo>
                        <a:pt x="118" y="15"/>
                      </a:lnTo>
                      <a:lnTo>
                        <a:pt x="87" y="34"/>
                      </a:lnTo>
                      <a:lnTo>
                        <a:pt x="56" y="56"/>
                      </a:lnTo>
                      <a:lnTo>
                        <a:pt x="34" y="84"/>
                      </a:lnTo>
                      <a:lnTo>
                        <a:pt x="15" y="118"/>
                      </a:lnTo>
                      <a:lnTo>
                        <a:pt x="3" y="156"/>
                      </a:lnTo>
                      <a:lnTo>
                        <a:pt x="0" y="193"/>
                      </a:lnTo>
                      <a:lnTo>
                        <a:pt x="389" y="193"/>
                      </a:lnTo>
                      <a:close/>
                    </a:path>
                  </a:pathLst>
                </a:custGeom>
                <a:solidFill>
                  <a:srgbClr val="FFFFFF"/>
                </a:solidFill>
                <a:ln w="9525">
                  <a:noFill/>
                  <a:round/>
                  <a:headEnd/>
                  <a:tailEnd/>
                </a:ln>
              </p:spPr>
              <p:txBody>
                <a:bodyPr/>
                <a:lstStyle/>
                <a:p>
                  <a:endParaRPr lang="en-US"/>
                </a:p>
              </p:txBody>
            </p:sp>
            <p:sp>
              <p:nvSpPr>
                <p:cNvPr id="61479" name="Freeform 39"/>
                <p:cNvSpPr>
                  <a:spLocks/>
                </p:cNvSpPr>
                <p:nvPr/>
              </p:nvSpPr>
              <p:spPr bwMode="auto">
                <a:xfrm>
                  <a:off x="3307" y="1578"/>
                  <a:ext cx="389" cy="421"/>
                </a:xfrm>
                <a:custGeom>
                  <a:avLst/>
                  <a:gdLst/>
                  <a:ahLst/>
                  <a:cxnLst>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6" y="265"/>
                      </a:lnTo>
                      <a:lnTo>
                        <a:pt x="374" y="303"/>
                      </a:lnTo>
                      <a:lnTo>
                        <a:pt x="355" y="337"/>
                      </a:lnTo>
                      <a:lnTo>
                        <a:pt x="333" y="365"/>
                      </a:lnTo>
                      <a:lnTo>
                        <a:pt x="305" y="387"/>
                      </a:lnTo>
                      <a:lnTo>
                        <a:pt x="271" y="406"/>
                      </a:lnTo>
                      <a:lnTo>
                        <a:pt x="233" y="418"/>
                      </a:lnTo>
                      <a:lnTo>
                        <a:pt x="196" y="421"/>
                      </a:lnTo>
                      <a:lnTo>
                        <a:pt x="155" y="418"/>
                      </a:lnTo>
                      <a:lnTo>
                        <a:pt x="118" y="406"/>
                      </a:lnTo>
                      <a:lnTo>
                        <a:pt x="87" y="387"/>
                      </a:lnTo>
                      <a:lnTo>
                        <a:pt x="56" y="365"/>
                      </a:lnTo>
                      <a:lnTo>
                        <a:pt x="34" y="337"/>
                      </a:lnTo>
                      <a:lnTo>
                        <a:pt x="15" y="303"/>
                      </a:lnTo>
                      <a:lnTo>
                        <a:pt x="3" y="265"/>
                      </a:lnTo>
                      <a:lnTo>
                        <a:pt x="0" y="228"/>
                      </a:lnTo>
                      <a:lnTo>
                        <a:pt x="0" y="169"/>
                      </a:lnTo>
                      <a:lnTo>
                        <a:pt x="0" y="94"/>
                      </a:lnTo>
                      <a:lnTo>
                        <a:pt x="0" y="29"/>
                      </a:lnTo>
                      <a:lnTo>
                        <a:pt x="0" y="0"/>
                      </a:lnTo>
                      <a:lnTo>
                        <a:pt x="389" y="0"/>
                      </a:lnTo>
                      <a:lnTo>
                        <a:pt x="389" y="228"/>
                      </a:lnTo>
                      <a:close/>
                    </a:path>
                  </a:pathLst>
                </a:custGeom>
                <a:solidFill>
                  <a:srgbClr val="FFFFFF"/>
                </a:solidFill>
                <a:ln w="9525">
                  <a:noFill/>
                  <a:round/>
                  <a:headEnd/>
                  <a:tailEnd/>
                </a:ln>
              </p:spPr>
              <p:txBody>
                <a:bodyPr/>
                <a:lstStyle/>
                <a:p>
                  <a:endParaRPr lang="en-US"/>
                </a:p>
              </p:txBody>
            </p:sp>
            <p:sp>
              <p:nvSpPr>
                <p:cNvPr id="61480" name="Freeform 40"/>
                <p:cNvSpPr>
                  <a:spLocks/>
                </p:cNvSpPr>
                <p:nvPr/>
              </p:nvSpPr>
              <p:spPr bwMode="auto">
                <a:xfrm>
                  <a:off x="3307" y="1578"/>
                  <a:ext cx="389" cy="421"/>
                </a:xfrm>
                <a:custGeom>
                  <a:avLst/>
                  <a:gdLst/>
                  <a:ahLst/>
                  <a:cxnLst>
                    <a:cxn ang="0">
                      <a:pos x="389" y="228"/>
                    </a:cxn>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9" y="228"/>
                      </a:lnTo>
                      <a:lnTo>
                        <a:pt x="386" y="265"/>
                      </a:lnTo>
                      <a:lnTo>
                        <a:pt x="374" y="303"/>
                      </a:lnTo>
                      <a:lnTo>
                        <a:pt x="355" y="337"/>
                      </a:lnTo>
                      <a:lnTo>
                        <a:pt x="333" y="365"/>
                      </a:lnTo>
                      <a:lnTo>
                        <a:pt x="305" y="387"/>
                      </a:lnTo>
                      <a:lnTo>
                        <a:pt x="271" y="406"/>
                      </a:lnTo>
                      <a:lnTo>
                        <a:pt x="233" y="418"/>
                      </a:lnTo>
                      <a:lnTo>
                        <a:pt x="196" y="421"/>
                      </a:lnTo>
                      <a:lnTo>
                        <a:pt x="196" y="421"/>
                      </a:lnTo>
                      <a:lnTo>
                        <a:pt x="155" y="418"/>
                      </a:lnTo>
                      <a:lnTo>
                        <a:pt x="118" y="406"/>
                      </a:lnTo>
                      <a:lnTo>
                        <a:pt x="87" y="387"/>
                      </a:lnTo>
                      <a:lnTo>
                        <a:pt x="56" y="365"/>
                      </a:lnTo>
                      <a:lnTo>
                        <a:pt x="34" y="337"/>
                      </a:lnTo>
                      <a:lnTo>
                        <a:pt x="15" y="303"/>
                      </a:lnTo>
                      <a:lnTo>
                        <a:pt x="3" y="265"/>
                      </a:lnTo>
                      <a:lnTo>
                        <a:pt x="0" y="228"/>
                      </a:lnTo>
                      <a:lnTo>
                        <a:pt x="0" y="228"/>
                      </a:lnTo>
                      <a:lnTo>
                        <a:pt x="0" y="169"/>
                      </a:lnTo>
                      <a:lnTo>
                        <a:pt x="0" y="94"/>
                      </a:lnTo>
                      <a:lnTo>
                        <a:pt x="0" y="29"/>
                      </a:lnTo>
                      <a:lnTo>
                        <a:pt x="0" y="0"/>
                      </a:lnTo>
                      <a:lnTo>
                        <a:pt x="389" y="0"/>
                      </a:lnTo>
                      <a:lnTo>
                        <a:pt x="389" y="228"/>
                      </a:lnTo>
                    </a:path>
                  </a:pathLst>
                </a:custGeom>
                <a:noFill/>
                <a:ln w="0">
                  <a:solidFill>
                    <a:srgbClr val="000000"/>
                  </a:solidFill>
                  <a:prstDash val="solid"/>
                  <a:round/>
                  <a:headEnd/>
                  <a:tailEnd/>
                </a:ln>
              </p:spPr>
              <p:txBody>
                <a:bodyPr/>
                <a:lstStyle/>
                <a:p>
                  <a:endParaRPr lang="en-US"/>
                </a:p>
              </p:txBody>
            </p:sp>
            <p:sp>
              <p:nvSpPr>
                <p:cNvPr id="61481" name="Freeform 41"/>
                <p:cNvSpPr>
                  <a:spLocks/>
                </p:cNvSpPr>
                <p:nvPr/>
              </p:nvSpPr>
              <p:spPr bwMode="auto">
                <a:xfrm>
                  <a:off x="3257" y="1999"/>
                  <a:ext cx="271" cy="997"/>
                </a:xfrm>
                <a:custGeom>
                  <a:avLst/>
                  <a:gdLst/>
                  <a:ahLst/>
                  <a:cxnLst>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106" y="950"/>
                      </a:lnTo>
                      <a:lnTo>
                        <a:pt x="177" y="873"/>
                      </a:lnTo>
                      <a:lnTo>
                        <a:pt x="227" y="764"/>
                      </a:lnTo>
                      <a:lnTo>
                        <a:pt x="255" y="636"/>
                      </a:lnTo>
                      <a:lnTo>
                        <a:pt x="268" y="489"/>
                      </a:lnTo>
                      <a:lnTo>
                        <a:pt x="271" y="330"/>
                      </a:lnTo>
                      <a:lnTo>
                        <a:pt x="271" y="165"/>
                      </a:lnTo>
                      <a:lnTo>
                        <a:pt x="268" y="0"/>
                      </a:lnTo>
                      <a:lnTo>
                        <a:pt x="227" y="6"/>
                      </a:lnTo>
                      <a:lnTo>
                        <a:pt x="230" y="87"/>
                      </a:lnTo>
                      <a:lnTo>
                        <a:pt x="237" y="209"/>
                      </a:lnTo>
                      <a:lnTo>
                        <a:pt x="240" y="355"/>
                      </a:lnTo>
                      <a:lnTo>
                        <a:pt x="237" y="511"/>
                      </a:lnTo>
                      <a:lnTo>
                        <a:pt x="215" y="667"/>
                      </a:lnTo>
                      <a:lnTo>
                        <a:pt x="171" y="801"/>
                      </a:lnTo>
                      <a:lnTo>
                        <a:pt x="103" y="904"/>
                      </a:lnTo>
                      <a:lnTo>
                        <a:pt x="0" y="960"/>
                      </a:lnTo>
                      <a:lnTo>
                        <a:pt x="0" y="997"/>
                      </a:lnTo>
                      <a:close/>
                    </a:path>
                  </a:pathLst>
                </a:custGeom>
                <a:solidFill>
                  <a:srgbClr val="000000"/>
                </a:solidFill>
                <a:ln w="9525">
                  <a:noFill/>
                  <a:round/>
                  <a:headEnd/>
                  <a:tailEnd/>
                </a:ln>
              </p:spPr>
              <p:txBody>
                <a:bodyPr/>
                <a:lstStyle/>
                <a:p>
                  <a:endParaRPr lang="en-US"/>
                </a:p>
              </p:txBody>
            </p:sp>
            <p:sp>
              <p:nvSpPr>
                <p:cNvPr id="61482" name="Freeform 42"/>
                <p:cNvSpPr>
                  <a:spLocks/>
                </p:cNvSpPr>
                <p:nvPr/>
              </p:nvSpPr>
              <p:spPr bwMode="auto">
                <a:xfrm>
                  <a:off x="3257" y="1999"/>
                  <a:ext cx="271" cy="997"/>
                </a:xfrm>
                <a:custGeom>
                  <a:avLst/>
                  <a:gdLst/>
                  <a:ahLst/>
                  <a:cxnLst>
                    <a:cxn ang="0">
                      <a:pos x="0" y="997"/>
                    </a:cxn>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0" y="997"/>
                      </a:lnTo>
                      <a:lnTo>
                        <a:pt x="106" y="950"/>
                      </a:lnTo>
                      <a:lnTo>
                        <a:pt x="177" y="873"/>
                      </a:lnTo>
                      <a:lnTo>
                        <a:pt x="227" y="764"/>
                      </a:lnTo>
                      <a:lnTo>
                        <a:pt x="255" y="636"/>
                      </a:lnTo>
                      <a:lnTo>
                        <a:pt x="268" y="489"/>
                      </a:lnTo>
                      <a:lnTo>
                        <a:pt x="271" y="330"/>
                      </a:lnTo>
                      <a:lnTo>
                        <a:pt x="271" y="165"/>
                      </a:lnTo>
                      <a:lnTo>
                        <a:pt x="268" y="0"/>
                      </a:lnTo>
                      <a:lnTo>
                        <a:pt x="227" y="6"/>
                      </a:lnTo>
                      <a:lnTo>
                        <a:pt x="227" y="6"/>
                      </a:lnTo>
                      <a:lnTo>
                        <a:pt x="230" y="87"/>
                      </a:lnTo>
                      <a:lnTo>
                        <a:pt x="237" y="209"/>
                      </a:lnTo>
                      <a:lnTo>
                        <a:pt x="240" y="355"/>
                      </a:lnTo>
                      <a:lnTo>
                        <a:pt x="237" y="511"/>
                      </a:lnTo>
                      <a:lnTo>
                        <a:pt x="215" y="667"/>
                      </a:lnTo>
                      <a:lnTo>
                        <a:pt x="171" y="801"/>
                      </a:lnTo>
                      <a:lnTo>
                        <a:pt x="103" y="904"/>
                      </a:lnTo>
                      <a:lnTo>
                        <a:pt x="0" y="960"/>
                      </a:lnTo>
                      <a:lnTo>
                        <a:pt x="0" y="997"/>
                      </a:lnTo>
                    </a:path>
                  </a:pathLst>
                </a:custGeom>
                <a:noFill/>
                <a:ln w="0">
                  <a:solidFill>
                    <a:srgbClr val="3333CC"/>
                  </a:solidFill>
                  <a:prstDash val="solid"/>
                  <a:round/>
                  <a:headEnd/>
                  <a:tailEnd/>
                </a:ln>
                <a:effectLst>
                  <a:prstShdw prst="shdw17" dist="17961" dir="2700000">
                    <a:srgbClr val="3333CC">
                      <a:gamma/>
                      <a:shade val="60000"/>
                      <a:invGamma/>
                    </a:srgbClr>
                  </a:prstShdw>
                </a:effectLst>
              </p:spPr>
              <p:txBody>
                <a:bodyPr/>
                <a:lstStyle/>
                <a:p>
                  <a:endParaRPr lang="en-US"/>
                </a:p>
              </p:txBody>
            </p:sp>
            <p:sp>
              <p:nvSpPr>
                <p:cNvPr id="61483" name="Freeform 43"/>
                <p:cNvSpPr>
                  <a:spLocks/>
                </p:cNvSpPr>
                <p:nvPr/>
              </p:nvSpPr>
              <p:spPr bwMode="auto">
                <a:xfrm>
                  <a:off x="3372" y="1744"/>
                  <a:ext cx="259" cy="190"/>
                </a:xfrm>
                <a:custGeom>
                  <a:avLst/>
                  <a:gdLst/>
                  <a:ahLst/>
                  <a:cxnLst>
                    <a:cxn ang="0">
                      <a:pos x="259" y="0"/>
                    </a:cxn>
                    <a:cxn ang="0">
                      <a:pos x="0" y="0"/>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3" y="87"/>
                      </a:lnTo>
                      <a:lnTo>
                        <a:pt x="9" y="112"/>
                      </a:lnTo>
                      <a:lnTo>
                        <a:pt x="22" y="134"/>
                      </a:lnTo>
                      <a:lnTo>
                        <a:pt x="37" y="152"/>
                      </a:lnTo>
                      <a:lnTo>
                        <a:pt x="56" y="168"/>
                      </a:lnTo>
                      <a:lnTo>
                        <a:pt x="78" y="180"/>
                      </a:lnTo>
                      <a:lnTo>
                        <a:pt x="103" y="187"/>
                      </a:lnTo>
                      <a:lnTo>
                        <a:pt x="131" y="190"/>
                      </a:lnTo>
                      <a:lnTo>
                        <a:pt x="156" y="187"/>
                      </a:lnTo>
                      <a:lnTo>
                        <a:pt x="181" y="180"/>
                      </a:lnTo>
                      <a:lnTo>
                        <a:pt x="203" y="168"/>
                      </a:lnTo>
                      <a:lnTo>
                        <a:pt x="221" y="152"/>
                      </a:lnTo>
                      <a:lnTo>
                        <a:pt x="237" y="134"/>
                      </a:lnTo>
                      <a:lnTo>
                        <a:pt x="249" y="112"/>
                      </a:lnTo>
                      <a:lnTo>
                        <a:pt x="256" y="87"/>
                      </a:lnTo>
                      <a:lnTo>
                        <a:pt x="259" y="62"/>
                      </a:lnTo>
                      <a:lnTo>
                        <a:pt x="259" y="0"/>
                      </a:lnTo>
                      <a:close/>
                    </a:path>
                  </a:pathLst>
                </a:custGeom>
                <a:solidFill>
                  <a:srgbClr val="FFF2E5"/>
                </a:solidFill>
                <a:ln w="9525">
                  <a:noFill/>
                  <a:round/>
                  <a:headEnd/>
                  <a:tailEnd/>
                </a:ln>
              </p:spPr>
              <p:txBody>
                <a:bodyPr/>
                <a:lstStyle/>
                <a:p>
                  <a:endParaRPr lang="en-US"/>
                </a:p>
              </p:txBody>
            </p:sp>
            <p:sp>
              <p:nvSpPr>
                <p:cNvPr id="61484" name="Freeform 44"/>
                <p:cNvSpPr>
                  <a:spLocks/>
                </p:cNvSpPr>
                <p:nvPr/>
              </p:nvSpPr>
              <p:spPr bwMode="auto">
                <a:xfrm>
                  <a:off x="3372" y="1744"/>
                  <a:ext cx="259" cy="190"/>
                </a:xfrm>
                <a:custGeom>
                  <a:avLst/>
                  <a:gdLst/>
                  <a:ahLst/>
                  <a:cxnLst>
                    <a:cxn ang="0">
                      <a:pos x="259" y="0"/>
                    </a:cxn>
                    <a:cxn ang="0">
                      <a:pos x="0" y="0"/>
                    </a:cxn>
                    <a:cxn ang="0">
                      <a:pos x="0" y="62"/>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0" y="62"/>
                      </a:lnTo>
                      <a:lnTo>
                        <a:pt x="3" y="87"/>
                      </a:lnTo>
                      <a:lnTo>
                        <a:pt x="9" y="112"/>
                      </a:lnTo>
                      <a:lnTo>
                        <a:pt x="22" y="134"/>
                      </a:lnTo>
                      <a:lnTo>
                        <a:pt x="37" y="152"/>
                      </a:lnTo>
                      <a:lnTo>
                        <a:pt x="56" y="168"/>
                      </a:lnTo>
                      <a:lnTo>
                        <a:pt x="78" y="180"/>
                      </a:lnTo>
                      <a:lnTo>
                        <a:pt x="103" y="187"/>
                      </a:lnTo>
                      <a:lnTo>
                        <a:pt x="131" y="190"/>
                      </a:lnTo>
                      <a:lnTo>
                        <a:pt x="131" y="190"/>
                      </a:lnTo>
                      <a:lnTo>
                        <a:pt x="156" y="187"/>
                      </a:lnTo>
                      <a:lnTo>
                        <a:pt x="181" y="180"/>
                      </a:lnTo>
                      <a:lnTo>
                        <a:pt x="203" y="168"/>
                      </a:lnTo>
                      <a:lnTo>
                        <a:pt x="221" y="152"/>
                      </a:lnTo>
                      <a:lnTo>
                        <a:pt x="237" y="134"/>
                      </a:lnTo>
                      <a:lnTo>
                        <a:pt x="249" y="112"/>
                      </a:lnTo>
                      <a:lnTo>
                        <a:pt x="256" y="87"/>
                      </a:lnTo>
                      <a:lnTo>
                        <a:pt x="259" y="62"/>
                      </a:lnTo>
                      <a:lnTo>
                        <a:pt x="259" y="0"/>
                      </a:lnTo>
                    </a:path>
                  </a:pathLst>
                </a:custGeom>
                <a:noFill/>
                <a:ln w="0">
                  <a:solidFill>
                    <a:srgbClr val="000000"/>
                  </a:solidFill>
                  <a:prstDash val="solid"/>
                  <a:round/>
                  <a:headEnd/>
                  <a:tailEnd/>
                </a:ln>
              </p:spPr>
              <p:txBody>
                <a:bodyPr/>
                <a:lstStyle/>
                <a:p>
                  <a:endParaRPr lang="en-US"/>
                </a:p>
              </p:txBody>
            </p:sp>
            <p:sp>
              <p:nvSpPr>
                <p:cNvPr id="61485" name="Freeform 45"/>
                <p:cNvSpPr>
                  <a:spLocks/>
                </p:cNvSpPr>
                <p:nvPr/>
              </p:nvSpPr>
              <p:spPr bwMode="auto">
                <a:xfrm>
                  <a:off x="3441" y="2579"/>
                  <a:ext cx="667" cy="638"/>
                </a:xfrm>
                <a:custGeom>
                  <a:avLst/>
                  <a:gdLst/>
                  <a:ahLst/>
                  <a:cxnLst>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53" y="227"/>
                    </a:cxn>
                    <a:cxn ang="0">
                      <a:pos x="25" y="268"/>
                    </a:cxn>
                    <a:cxn ang="0">
                      <a:pos x="6" y="314"/>
                    </a:cxn>
                    <a:cxn ang="0">
                      <a:pos x="0" y="364"/>
                    </a:cxn>
                    <a:cxn ang="0">
                      <a:pos x="0" y="411"/>
                    </a:cxn>
                    <a:cxn ang="0">
                      <a:pos x="9" y="461"/>
                    </a:cxn>
                    <a:cxn ang="0">
                      <a:pos x="28" y="504"/>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611" y="414"/>
                      </a:lnTo>
                      <a:lnTo>
                        <a:pt x="639" y="374"/>
                      </a:lnTo>
                      <a:lnTo>
                        <a:pt x="658" y="327"/>
                      </a:lnTo>
                      <a:lnTo>
                        <a:pt x="667" y="277"/>
                      </a:lnTo>
                      <a:lnTo>
                        <a:pt x="664" y="230"/>
                      </a:lnTo>
                      <a:lnTo>
                        <a:pt x="654" y="180"/>
                      </a:lnTo>
                      <a:lnTo>
                        <a:pt x="636" y="137"/>
                      </a:lnTo>
                      <a:lnTo>
                        <a:pt x="608" y="93"/>
                      </a:lnTo>
                      <a:lnTo>
                        <a:pt x="570" y="56"/>
                      </a:lnTo>
                      <a:lnTo>
                        <a:pt x="530" y="28"/>
                      </a:lnTo>
                      <a:lnTo>
                        <a:pt x="483" y="9"/>
                      </a:lnTo>
                      <a:lnTo>
                        <a:pt x="433" y="0"/>
                      </a:lnTo>
                      <a:lnTo>
                        <a:pt x="383" y="3"/>
                      </a:lnTo>
                      <a:lnTo>
                        <a:pt x="336" y="12"/>
                      </a:lnTo>
                      <a:lnTo>
                        <a:pt x="290" y="31"/>
                      </a:lnTo>
                      <a:lnTo>
                        <a:pt x="246" y="59"/>
                      </a:lnTo>
                      <a:lnTo>
                        <a:pt x="90" y="190"/>
                      </a:lnTo>
                      <a:lnTo>
                        <a:pt x="53" y="227"/>
                      </a:lnTo>
                      <a:lnTo>
                        <a:pt x="25" y="268"/>
                      </a:lnTo>
                      <a:lnTo>
                        <a:pt x="6" y="314"/>
                      </a:lnTo>
                      <a:lnTo>
                        <a:pt x="0" y="364"/>
                      </a:lnTo>
                      <a:lnTo>
                        <a:pt x="0" y="411"/>
                      </a:lnTo>
                      <a:lnTo>
                        <a:pt x="9" y="461"/>
                      </a:lnTo>
                      <a:lnTo>
                        <a:pt x="28" y="504"/>
                      </a:lnTo>
                      <a:lnTo>
                        <a:pt x="56" y="548"/>
                      </a:lnTo>
                      <a:lnTo>
                        <a:pt x="93" y="585"/>
                      </a:lnTo>
                      <a:lnTo>
                        <a:pt x="134" y="613"/>
                      </a:lnTo>
                      <a:lnTo>
                        <a:pt x="180" y="632"/>
                      </a:lnTo>
                      <a:lnTo>
                        <a:pt x="230" y="638"/>
                      </a:lnTo>
                      <a:lnTo>
                        <a:pt x="280" y="638"/>
                      </a:lnTo>
                      <a:lnTo>
                        <a:pt x="327" y="629"/>
                      </a:lnTo>
                      <a:lnTo>
                        <a:pt x="374" y="610"/>
                      </a:lnTo>
                      <a:lnTo>
                        <a:pt x="417" y="582"/>
                      </a:lnTo>
                      <a:lnTo>
                        <a:pt x="573" y="451"/>
                      </a:lnTo>
                      <a:close/>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1486" name="Freeform 46"/>
                <p:cNvSpPr>
                  <a:spLocks/>
                </p:cNvSpPr>
                <p:nvPr/>
              </p:nvSpPr>
              <p:spPr bwMode="auto">
                <a:xfrm>
                  <a:off x="3575" y="3108"/>
                  <a:ext cx="695" cy="371"/>
                </a:xfrm>
                <a:custGeom>
                  <a:avLst/>
                  <a:gdLst/>
                  <a:ahLst/>
                  <a:cxnLst>
                    <a:cxn ang="0">
                      <a:pos x="639" y="56"/>
                    </a:cxn>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76" y="162"/>
                    </a:cxn>
                    <a:cxn ang="0">
                      <a:pos x="695" y="116"/>
                    </a:cxn>
                    <a:cxn ang="0">
                      <a:pos x="689" y="91"/>
                    </a:cxn>
                    <a:cxn ang="0">
                      <a:pos x="667" y="72"/>
                    </a:cxn>
                    <a:cxn ang="0">
                      <a:pos x="639" y="56"/>
                    </a:cxn>
                  </a:cxnLst>
                  <a:rect l="0" t="0" r="r" b="b"/>
                  <a:pathLst>
                    <a:path w="695" h="371">
                      <a:moveTo>
                        <a:pt x="639" y="56"/>
                      </a:moveTo>
                      <a:lnTo>
                        <a:pt x="639" y="56"/>
                      </a:ln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50" y="228"/>
                      </a:lnTo>
                      <a:lnTo>
                        <a:pt x="28" y="256"/>
                      </a:lnTo>
                      <a:lnTo>
                        <a:pt x="12" y="275"/>
                      </a:lnTo>
                      <a:lnTo>
                        <a:pt x="3" y="287"/>
                      </a:lnTo>
                      <a:lnTo>
                        <a:pt x="0" y="296"/>
                      </a:lnTo>
                      <a:lnTo>
                        <a:pt x="9" y="303"/>
                      </a:lnTo>
                      <a:lnTo>
                        <a:pt x="25" y="312"/>
                      </a:lnTo>
                      <a:lnTo>
                        <a:pt x="50" y="324"/>
                      </a:lnTo>
                      <a:lnTo>
                        <a:pt x="87" y="343"/>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76" y="162"/>
                      </a:lnTo>
                      <a:lnTo>
                        <a:pt x="695" y="116"/>
                      </a:lnTo>
                      <a:lnTo>
                        <a:pt x="689" y="91"/>
                      </a:lnTo>
                      <a:lnTo>
                        <a:pt x="667" y="72"/>
                      </a:lnTo>
                      <a:lnTo>
                        <a:pt x="639" y="56"/>
                      </a:lnTo>
                    </a:path>
                  </a:pathLst>
                </a:custGeom>
                <a:noFill/>
                <a:ln w="0">
                  <a:solidFill>
                    <a:srgbClr val="000000"/>
                  </a:solidFill>
                  <a:prstDash val="solid"/>
                  <a:round/>
                  <a:headEnd/>
                  <a:tailEnd/>
                </a:ln>
              </p:spPr>
              <p:txBody>
                <a:bodyPr/>
                <a:lstStyle/>
                <a:p>
                  <a:endParaRPr lang="en-US"/>
                </a:p>
              </p:txBody>
            </p:sp>
            <p:sp>
              <p:nvSpPr>
                <p:cNvPr id="61487" name="Freeform 47"/>
                <p:cNvSpPr>
                  <a:spLocks/>
                </p:cNvSpPr>
                <p:nvPr/>
              </p:nvSpPr>
              <p:spPr bwMode="auto">
                <a:xfrm>
                  <a:off x="3307" y="1292"/>
                  <a:ext cx="389" cy="193"/>
                </a:xfrm>
                <a:custGeom>
                  <a:avLst/>
                  <a:gdLst/>
                  <a:ahLst/>
                  <a:cxnLst>
                    <a:cxn ang="0">
                      <a:pos x="389" y="193"/>
                    </a:cxn>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9" y="193"/>
                      </a:lnTo>
                      <a:lnTo>
                        <a:pt x="386" y="156"/>
                      </a:lnTo>
                      <a:lnTo>
                        <a:pt x="374" y="118"/>
                      </a:lnTo>
                      <a:lnTo>
                        <a:pt x="355" y="84"/>
                      </a:lnTo>
                      <a:lnTo>
                        <a:pt x="333" y="56"/>
                      </a:lnTo>
                      <a:lnTo>
                        <a:pt x="305" y="34"/>
                      </a:lnTo>
                      <a:lnTo>
                        <a:pt x="271" y="15"/>
                      </a:lnTo>
                      <a:lnTo>
                        <a:pt x="233" y="3"/>
                      </a:lnTo>
                      <a:lnTo>
                        <a:pt x="196" y="0"/>
                      </a:lnTo>
                      <a:lnTo>
                        <a:pt x="196" y="0"/>
                      </a:lnTo>
                      <a:lnTo>
                        <a:pt x="155" y="3"/>
                      </a:lnTo>
                      <a:lnTo>
                        <a:pt x="118" y="15"/>
                      </a:lnTo>
                      <a:lnTo>
                        <a:pt x="87" y="34"/>
                      </a:lnTo>
                      <a:lnTo>
                        <a:pt x="56" y="56"/>
                      </a:lnTo>
                      <a:lnTo>
                        <a:pt x="34" y="84"/>
                      </a:lnTo>
                      <a:lnTo>
                        <a:pt x="15" y="118"/>
                      </a:lnTo>
                      <a:lnTo>
                        <a:pt x="3" y="156"/>
                      </a:lnTo>
                      <a:lnTo>
                        <a:pt x="0" y="193"/>
                      </a:lnTo>
                      <a:lnTo>
                        <a:pt x="389" y="193"/>
                      </a:lnTo>
                    </a:path>
                  </a:pathLst>
                </a:custGeom>
                <a:noFill/>
                <a:ln w="0">
                  <a:solidFill>
                    <a:srgbClr val="000000"/>
                  </a:solidFill>
                  <a:prstDash val="solid"/>
                  <a:round/>
                  <a:headEnd/>
                  <a:tailEnd/>
                </a:ln>
              </p:spPr>
              <p:txBody>
                <a:bodyPr/>
                <a:lstStyle/>
                <a:p>
                  <a:endParaRPr lang="en-US"/>
                </a:p>
              </p:txBody>
            </p:sp>
          </p:grpSp>
          <p:grpSp>
            <p:nvGrpSpPr>
              <p:cNvPr id="61488" name="Group 48"/>
              <p:cNvGrpSpPr>
                <a:grpSpLocks/>
              </p:cNvGrpSpPr>
              <p:nvPr/>
            </p:nvGrpSpPr>
            <p:grpSpPr bwMode="auto">
              <a:xfrm>
                <a:off x="3351" y="2744"/>
                <a:ext cx="278" cy="157"/>
                <a:chOff x="2386" y="1846"/>
                <a:chExt cx="974" cy="576"/>
              </a:xfrm>
            </p:grpSpPr>
            <p:sp>
              <p:nvSpPr>
                <p:cNvPr id="61489" name="Freeform 49"/>
                <p:cNvSpPr>
                  <a:spLocks/>
                </p:cNvSpPr>
                <p:nvPr/>
              </p:nvSpPr>
              <p:spPr bwMode="auto">
                <a:xfrm>
                  <a:off x="2386" y="1996"/>
                  <a:ext cx="814" cy="426"/>
                </a:xfrm>
                <a:custGeom>
                  <a:avLst/>
                  <a:gdLst/>
                  <a:ahLst/>
                  <a:cxnLst>
                    <a:cxn ang="0">
                      <a:pos x="814" y="196"/>
                    </a:cxn>
                    <a:cxn ang="0">
                      <a:pos x="777" y="230"/>
                    </a:cxn>
                    <a:cxn ang="0">
                      <a:pos x="736" y="267"/>
                    </a:cxn>
                    <a:cxn ang="0">
                      <a:pos x="689" y="305"/>
                    </a:cxn>
                    <a:cxn ang="0">
                      <a:pos x="646" y="342"/>
                    </a:cxn>
                    <a:cxn ang="0">
                      <a:pos x="605" y="377"/>
                    </a:cxn>
                    <a:cxn ang="0">
                      <a:pos x="574" y="401"/>
                    </a:cxn>
                    <a:cxn ang="0">
                      <a:pos x="552" y="420"/>
                    </a:cxn>
                    <a:cxn ang="0">
                      <a:pos x="543" y="426"/>
                    </a:cxn>
                    <a:cxn ang="0">
                      <a:pos x="56" y="426"/>
                    </a:cxn>
                    <a:cxn ang="0">
                      <a:pos x="50" y="370"/>
                    </a:cxn>
                    <a:cxn ang="0">
                      <a:pos x="44" y="317"/>
                    </a:cxn>
                    <a:cxn ang="0">
                      <a:pos x="25" y="252"/>
                    </a:cxn>
                    <a:cxn ang="0">
                      <a:pos x="0" y="158"/>
                    </a:cxn>
                    <a:cxn ang="0">
                      <a:pos x="35" y="158"/>
                    </a:cxn>
                    <a:cxn ang="0">
                      <a:pos x="91" y="158"/>
                    </a:cxn>
                    <a:cxn ang="0">
                      <a:pos x="163" y="158"/>
                    </a:cxn>
                    <a:cxn ang="0">
                      <a:pos x="237" y="158"/>
                    </a:cxn>
                    <a:cxn ang="0">
                      <a:pos x="312" y="158"/>
                    </a:cxn>
                    <a:cxn ang="0">
                      <a:pos x="375" y="158"/>
                    </a:cxn>
                    <a:cxn ang="0">
                      <a:pos x="418" y="158"/>
                    </a:cxn>
                    <a:cxn ang="0">
                      <a:pos x="434" y="158"/>
                    </a:cxn>
                    <a:cxn ang="0">
                      <a:pos x="440" y="152"/>
                    </a:cxn>
                    <a:cxn ang="0">
                      <a:pos x="456" y="140"/>
                    </a:cxn>
                    <a:cxn ang="0">
                      <a:pos x="481" y="118"/>
                    </a:cxn>
                    <a:cxn ang="0">
                      <a:pos x="509" y="93"/>
                    </a:cxn>
                    <a:cxn ang="0">
                      <a:pos x="540" y="65"/>
                    </a:cxn>
                    <a:cxn ang="0">
                      <a:pos x="568" y="40"/>
                    </a:cxn>
                    <a:cxn ang="0">
                      <a:pos x="593" y="18"/>
                    </a:cxn>
                    <a:cxn ang="0">
                      <a:pos x="612" y="0"/>
                    </a:cxn>
                    <a:cxn ang="0">
                      <a:pos x="814" y="196"/>
                    </a:cxn>
                  </a:cxnLst>
                  <a:rect l="0" t="0" r="r" b="b"/>
                  <a:pathLst>
                    <a:path w="814" h="426">
                      <a:moveTo>
                        <a:pt x="814" y="196"/>
                      </a:moveTo>
                      <a:lnTo>
                        <a:pt x="777" y="230"/>
                      </a:lnTo>
                      <a:lnTo>
                        <a:pt x="736" y="267"/>
                      </a:lnTo>
                      <a:lnTo>
                        <a:pt x="689" y="305"/>
                      </a:lnTo>
                      <a:lnTo>
                        <a:pt x="646" y="342"/>
                      </a:lnTo>
                      <a:lnTo>
                        <a:pt x="605" y="377"/>
                      </a:lnTo>
                      <a:lnTo>
                        <a:pt x="574" y="401"/>
                      </a:lnTo>
                      <a:lnTo>
                        <a:pt x="552" y="420"/>
                      </a:lnTo>
                      <a:lnTo>
                        <a:pt x="543" y="426"/>
                      </a:lnTo>
                      <a:lnTo>
                        <a:pt x="56" y="426"/>
                      </a:lnTo>
                      <a:lnTo>
                        <a:pt x="50" y="370"/>
                      </a:lnTo>
                      <a:lnTo>
                        <a:pt x="44" y="317"/>
                      </a:lnTo>
                      <a:lnTo>
                        <a:pt x="25" y="252"/>
                      </a:lnTo>
                      <a:lnTo>
                        <a:pt x="0" y="158"/>
                      </a:lnTo>
                      <a:lnTo>
                        <a:pt x="35" y="158"/>
                      </a:lnTo>
                      <a:lnTo>
                        <a:pt x="91" y="158"/>
                      </a:lnTo>
                      <a:lnTo>
                        <a:pt x="163" y="158"/>
                      </a:lnTo>
                      <a:lnTo>
                        <a:pt x="237" y="158"/>
                      </a:lnTo>
                      <a:lnTo>
                        <a:pt x="312" y="158"/>
                      </a:lnTo>
                      <a:lnTo>
                        <a:pt x="375" y="158"/>
                      </a:lnTo>
                      <a:lnTo>
                        <a:pt x="418" y="158"/>
                      </a:lnTo>
                      <a:lnTo>
                        <a:pt x="434" y="158"/>
                      </a:lnTo>
                      <a:lnTo>
                        <a:pt x="440" y="152"/>
                      </a:lnTo>
                      <a:lnTo>
                        <a:pt x="456" y="140"/>
                      </a:lnTo>
                      <a:lnTo>
                        <a:pt x="481" y="118"/>
                      </a:lnTo>
                      <a:lnTo>
                        <a:pt x="509" y="93"/>
                      </a:lnTo>
                      <a:lnTo>
                        <a:pt x="540" y="65"/>
                      </a:lnTo>
                      <a:lnTo>
                        <a:pt x="568" y="40"/>
                      </a:lnTo>
                      <a:lnTo>
                        <a:pt x="593" y="18"/>
                      </a:lnTo>
                      <a:lnTo>
                        <a:pt x="612" y="0"/>
                      </a:lnTo>
                      <a:lnTo>
                        <a:pt x="814" y="196"/>
                      </a:lnTo>
                      <a:close/>
                    </a:path>
                  </a:pathLst>
                </a:custGeom>
                <a:solidFill>
                  <a:srgbClr val="FFFFFF"/>
                </a:solidFill>
                <a:ln w="9525">
                  <a:solidFill>
                    <a:srgbClr val="808080"/>
                  </a:solidFill>
                  <a:round/>
                  <a:headEnd/>
                  <a:tailEnd/>
                </a:ln>
              </p:spPr>
              <p:txBody>
                <a:bodyPr/>
                <a:lstStyle/>
                <a:p>
                  <a:endParaRPr lang="en-US"/>
                </a:p>
              </p:txBody>
            </p:sp>
            <p:sp>
              <p:nvSpPr>
                <p:cNvPr id="61490" name="Freeform 50"/>
                <p:cNvSpPr>
                  <a:spLocks/>
                </p:cNvSpPr>
                <p:nvPr/>
              </p:nvSpPr>
              <p:spPr bwMode="auto">
                <a:xfrm>
                  <a:off x="3008" y="1846"/>
                  <a:ext cx="352" cy="355"/>
                </a:xfrm>
                <a:custGeom>
                  <a:avLst/>
                  <a:gdLst/>
                  <a:ahLst/>
                  <a:cxnLst>
                    <a:cxn ang="0">
                      <a:pos x="0" y="159"/>
                    </a:cxn>
                    <a:cxn ang="0">
                      <a:pos x="0" y="159"/>
                    </a:cxn>
                    <a:cxn ang="0">
                      <a:pos x="18" y="137"/>
                    </a:cxn>
                    <a:cxn ang="0">
                      <a:pos x="43" y="109"/>
                    </a:cxn>
                    <a:cxn ang="0">
                      <a:pos x="74" y="74"/>
                    </a:cxn>
                    <a:cxn ang="0">
                      <a:pos x="112" y="43"/>
                    </a:cxn>
                    <a:cxn ang="0">
                      <a:pos x="155" y="15"/>
                    </a:cxn>
                    <a:cxn ang="0">
                      <a:pos x="202" y="0"/>
                    </a:cxn>
                    <a:cxn ang="0">
                      <a:pos x="249" y="3"/>
                    </a:cxn>
                    <a:cxn ang="0">
                      <a:pos x="299" y="25"/>
                    </a:cxn>
                    <a:cxn ang="0">
                      <a:pos x="299" y="25"/>
                    </a:cxn>
                    <a:cxn ang="0">
                      <a:pos x="336" y="62"/>
                    </a:cxn>
                    <a:cxn ang="0">
                      <a:pos x="352" y="102"/>
                    </a:cxn>
                    <a:cxn ang="0">
                      <a:pos x="349" y="146"/>
                    </a:cxn>
                    <a:cxn ang="0">
                      <a:pos x="333" y="190"/>
                    </a:cxn>
                    <a:cxn ang="0">
                      <a:pos x="305" y="236"/>
                    </a:cxn>
                    <a:cxn ang="0">
                      <a:pos x="271" y="280"/>
                    </a:cxn>
                    <a:cxn ang="0">
                      <a:pos x="237" y="321"/>
                    </a:cxn>
                    <a:cxn ang="0">
                      <a:pos x="202" y="355"/>
                    </a:cxn>
                    <a:cxn ang="0">
                      <a:pos x="0" y="159"/>
                    </a:cxn>
                  </a:cxnLst>
                  <a:rect l="0" t="0" r="r" b="b"/>
                  <a:pathLst>
                    <a:path w="352" h="355">
                      <a:moveTo>
                        <a:pt x="0" y="159"/>
                      </a:moveTo>
                      <a:lnTo>
                        <a:pt x="0" y="159"/>
                      </a:lnTo>
                      <a:lnTo>
                        <a:pt x="18" y="137"/>
                      </a:lnTo>
                      <a:lnTo>
                        <a:pt x="43" y="109"/>
                      </a:lnTo>
                      <a:lnTo>
                        <a:pt x="74" y="74"/>
                      </a:lnTo>
                      <a:lnTo>
                        <a:pt x="112" y="43"/>
                      </a:lnTo>
                      <a:lnTo>
                        <a:pt x="155" y="15"/>
                      </a:lnTo>
                      <a:lnTo>
                        <a:pt x="202" y="0"/>
                      </a:lnTo>
                      <a:lnTo>
                        <a:pt x="249" y="3"/>
                      </a:lnTo>
                      <a:lnTo>
                        <a:pt x="299" y="25"/>
                      </a:lnTo>
                      <a:lnTo>
                        <a:pt x="299" y="25"/>
                      </a:lnTo>
                      <a:lnTo>
                        <a:pt x="336" y="62"/>
                      </a:lnTo>
                      <a:lnTo>
                        <a:pt x="352" y="102"/>
                      </a:lnTo>
                      <a:lnTo>
                        <a:pt x="349" y="146"/>
                      </a:lnTo>
                      <a:lnTo>
                        <a:pt x="333" y="190"/>
                      </a:lnTo>
                      <a:lnTo>
                        <a:pt x="305" y="236"/>
                      </a:lnTo>
                      <a:lnTo>
                        <a:pt x="271" y="280"/>
                      </a:lnTo>
                      <a:lnTo>
                        <a:pt x="237" y="321"/>
                      </a:lnTo>
                      <a:lnTo>
                        <a:pt x="202" y="355"/>
                      </a:lnTo>
                      <a:lnTo>
                        <a:pt x="0" y="159"/>
                      </a:lnTo>
                    </a:path>
                  </a:pathLst>
                </a:custGeom>
                <a:solidFill>
                  <a:srgbClr val="F1CDCD"/>
                </a:solidFill>
                <a:ln w="0">
                  <a:solidFill>
                    <a:srgbClr val="000000"/>
                  </a:solidFill>
                  <a:prstDash val="solid"/>
                  <a:round/>
                  <a:headEnd/>
                  <a:tailEnd/>
                </a:ln>
              </p:spPr>
              <p:txBody>
                <a:bodyPr/>
                <a:lstStyle/>
                <a:p>
                  <a:endParaRPr lang="en-US"/>
                </a:p>
              </p:txBody>
            </p:sp>
          </p:grpSp>
          <p:grpSp>
            <p:nvGrpSpPr>
              <p:cNvPr id="61491" name="Group 51"/>
              <p:cNvGrpSpPr>
                <a:grpSpLocks/>
              </p:cNvGrpSpPr>
              <p:nvPr/>
            </p:nvGrpSpPr>
            <p:grpSpPr bwMode="auto">
              <a:xfrm>
                <a:off x="3120" y="2618"/>
                <a:ext cx="340" cy="648"/>
                <a:chOff x="1574" y="1379"/>
                <a:chExt cx="1194" cy="2387"/>
              </a:xfrm>
            </p:grpSpPr>
            <p:sp>
              <p:nvSpPr>
                <p:cNvPr id="61492" name="Freeform 52"/>
                <p:cNvSpPr>
                  <a:spLocks/>
                </p:cNvSpPr>
                <p:nvPr/>
              </p:nvSpPr>
              <p:spPr bwMode="auto">
                <a:xfrm>
                  <a:off x="1664" y="2937"/>
                  <a:ext cx="648" cy="829"/>
                </a:xfrm>
                <a:custGeom>
                  <a:avLst/>
                  <a:gdLst/>
                  <a:ahLst/>
                  <a:cxnLst>
                    <a:cxn ang="0">
                      <a:pos x="458" y="6"/>
                    </a:cxn>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64" y="424"/>
                    </a:cxn>
                    <a:cxn ang="0">
                      <a:pos x="595" y="564"/>
                    </a:cxn>
                    <a:cxn ang="0">
                      <a:pos x="623" y="689"/>
                    </a:cxn>
                    <a:cxn ang="0">
                      <a:pos x="642" y="782"/>
                    </a:cxn>
                    <a:cxn ang="0">
                      <a:pos x="648" y="829"/>
                    </a:cxn>
                    <a:cxn ang="0">
                      <a:pos x="299"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405"/>
                    </a:cxn>
                    <a:cxn ang="0">
                      <a:pos x="355" y="290"/>
                    </a:cxn>
                    <a:cxn ang="0">
                      <a:pos x="358" y="184"/>
                    </a:cxn>
                    <a:cxn ang="0">
                      <a:pos x="361" y="87"/>
                    </a:cxn>
                    <a:cxn ang="0">
                      <a:pos x="368" y="0"/>
                    </a:cxn>
                    <a:cxn ang="0">
                      <a:pos x="458" y="6"/>
                    </a:cxn>
                  </a:cxnLst>
                  <a:rect l="0" t="0" r="r" b="b"/>
                  <a:pathLst>
                    <a:path w="648" h="829">
                      <a:moveTo>
                        <a:pt x="458" y="6"/>
                      </a:moveTo>
                      <a:lnTo>
                        <a:pt x="458" y="6"/>
                      </a:lnTo>
                      <a:lnTo>
                        <a:pt x="464" y="28"/>
                      </a:lnTo>
                      <a:lnTo>
                        <a:pt x="474" y="59"/>
                      </a:lnTo>
                      <a:lnTo>
                        <a:pt x="486" y="106"/>
                      </a:lnTo>
                      <a:lnTo>
                        <a:pt x="499" y="159"/>
                      </a:lnTo>
                      <a:lnTo>
                        <a:pt x="514" y="218"/>
                      </a:lnTo>
                      <a:lnTo>
                        <a:pt x="530" y="284"/>
                      </a:lnTo>
                      <a:lnTo>
                        <a:pt x="545" y="352"/>
                      </a:lnTo>
                      <a:lnTo>
                        <a:pt x="564" y="424"/>
                      </a:lnTo>
                      <a:lnTo>
                        <a:pt x="564" y="424"/>
                      </a:lnTo>
                      <a:lnTo>
                        <a:pt x="595" y="564"/>
                      </a:lnTo>
                      <a:lnTo>
                        <a:pt x="623" y="689"/>
                      </a:lnTo>
                      <a:lnTo>
                        <a:pt x="642" y="782"/>
                      </a:lnTo>
                      <a:lnTo>
                        <a:pt x="648" y="829"/>
                      </a:lnTo>
                      <a:lnTo>
                        <a:pt x="299"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0" y="390"/>
                      </a:lnTo>
                      <a:lnTo>
                        <a:pt x="12" y="390"/>
                      </a:lnTo>
                      <a:lnTo>
                        <a:pt x="47" y="393"/>
                      </a:lnTo>
                      <a:lnTo>
                        <a:pt x="96" y="396"/>
                      </a:lnTo>
                      <a:lnTo>
                        <a:pt x="156" y="396"/>
                      </a:lnTo>
                      <a:lnTo>
                        <a:pt x="218" y="399"/>
                      </a:lnTo>
                      <a:lnTo>
                        <a:pt x="277" y="402"/>
                      </a:lnTo>
                      <a:lnTo>
                        <a:pt x="324" y="405"/>
                      </a:lnTo>
                      <a:lnTo>
                        <a:pt x="355" y="405"/>
                      </a:lnTo>
                      <a:lnTo>
                        <a:pt x="355" y="405"/>
                      </a:lnTo>
                      <a:lnTo>
                        <a:pt x="355" y="290"/>
                      </a:lnTo>
                      <a:lnTo>
                        <a:pt x="358" y="184"/>
                      </a:lnTo>
                      <a:lnTo>
                        <a:pt x="361" y="87"/>
                      </a:lnTo>
                      <a:lnTo>
                        <a:pt x="368" y="0"/>
                      </a:lnTo>
                      <a:lnTo>
                        <a:pt x="458" y="6"/>
                      </a:lnTo>
                    </a:path>
                  </a:pathLst>
                </a:custGeom>
                <a:solidFill>
                  <a:srgbClr val="000066"/>
                </a:solidFill>
                <a:ln w="0">
                  <a:solidFill>
                    <a:srgbClr val="000099"/>
                  </a:solidFill>
                  <a:prstDash val="solid"/>
                  <a:round/>
                  <a:headEnd/>
                  <a:tailEnd/>
                </a:ln>
              </p:spPr>
              <p:txBody>
                <a:bodyPr/>
                <a:lstStyle/>
                <a:p>
                  <a:endParaRPr lang="en-US"/>
                </a:p>
              </p:txBody>
            </p:sp>
            <p:sp>
              <p:nvSpPr>
                <p:cNvPr id="61493" name="Freeform 53"/>
                <p:cNvSpPr>
                  <a:spLocks/>
                </p:cNvSpPr>
                <p:nvPr/>
              </p:nvSpPr>
              <p:spPr bwMode="auto">
                <a:xfrm>
                  <a:off x="1656" y="2052"/>
                  <a:ext cx="536" cy="1290"/>
                </a:xfrm>
                <a:custGeom>
                  <a:avLst/>
                  <a:gdLst/>
                  <a:ahLst/>
                  <a:cxnLst>
                    <a:cxn ang="0">
                      <a:pos x="0" y="1275"/>
                    </a:cxn>
                    <a:cxn ang="0">
                      <a:pos x="0" y="440"/>
                    </a:cxn>
                    <a:cxn ang="0">
                      <a:pos x="28" y="396"/>
                    </a:cxn>
                    <a:cxn ang="0">
                      <a:pos x="56" y="349"/>
                    </a:cxn>
                    <a:cxn ang="0">
                      <a:pos x="84" y="303"/>
                    </a:cxn>
                    <a:cxn ang="0">
                      <a:pos x="112" y="256"/>
                    </a:cxn>
                    <a:cxn ang="0">
                      <a:pos x="140" y="212"/>
                    </a:cxn>
                    <a:cxn ang="0">
                      <a:pos x="165" y="172"/>
                    </a:cxn>
                    <a:cxn ang="0">
                      <a:pos x="187" y="137"/>
                    </a:cxn>
                    <a:cxn ang="0">
                      <a:pos x="209" y="109"/>
                    </a:cxn>
                    <a:cxn ang="0">
                      <a:pos x="221" y="91"/>
                    </a:cxn>
                    <a:cxn ang="0">
                      <a:pos x="243" y="75"/>
                    </a:cxn>
                    <a:cxn ang="0">
                      <a:pos x="271" y="56"/>
                    </a:cxn>
                    <a:cxn ang="0">
                      <a:pos x="299" y="38"/>
                    </a:cxn>
                    <a:cxn ang="0">
                      <a:pos x="324" y="22"/>
                    </a:cxn>
                    <a:cxn ang="0">
                      <a:pos x="346" y="10"/>
                    </a:cxn>
                    <a:cxn ang="0">
                      <a:pos x="361" y="3"/>
                    </a:cxn>
                    <a:cxn ang="0">
                      <a:pos x="368" y="0"/>
                    </a:cxn>
                    <a:cxn ang="0">
                      <a:pos x="386" y="10"/>
                    </a:cxn>
                    <a:cxn ang="0">
                      <a:pos x="408" y="22"/>
                    </a:cxn>
                    <a:cxn ang="0">
                      <a:pos x="433" y="35"/>
                    </a:cxn>
                    <a:cxn ang="0">
                      <a:pos x="455" y="47"/>
                    </a:cxn>
                    <a:cxn ang="0">
                      <a:pos x="477" y="59"/>
                    </a:cxn>
                    <a:cxn ang="0">
                      <a:pos x="499" y="72"/>
                    </a:cxn>
                    <a:cxn ang="0">
                      <a:pos x="517" y="81"/>
                    </a:cxn>
                    <a:cxn ang="0">
                      <a:pos x="533" y="91"/>
                    </a:cxn>
                    <a:cxn ang="0">
                      <a:pos x="536" y="156"/>
                    </a:cxn>
                    <a:cxn ang="0">
                      <a:pos x="521" y="231"/>
                    </a:cxn>
                    <a:cxn ang="0">
                      <a:pos x="499" y="309"/>
                    </a:cxn>
                    <a:cxn ang="0">
                      <a:pos x="471" y="371"/>
                    </a:cxn>
                    <a:cxn ang="0">
                      <a:pos x="436" y="461"/>
                    </a:cxn>
                    <a:cxn ang="0">
                      <a:pos x="411" y="564"/>
                    </a:cxn>
                    <a:cxn ang="0">
                      <a:pos x="390" y="680"/>
                    </a:cxn>
                    <a:cxn ang="0">
                      <a:pos x="377" y="804"/>
                    </a:cxn>
                    <a:cxn ang="0">
                      <a:pos x="365" y="932"/>
                    </a:cxn>
                    <a:cxn ang="0">
                      <a:pos x="358" y="1057"/>
                    </a:cxn>
                    <a:cxn ang="0">
                      <a:pos x="355" y="1178"/>
                    </a:cxn>
                    <a:cxn ang="0">
                      <a:pos x="355" y="1290"/>
                    </a:cxn>
                    <a:cxn ang="0">
                      <a:pos x="324" y="1290"/>
                    </a:cxn>
                    <a:cxn ang="0">
                      <a:pos x="277" y="1287"/>
                    </a:cxn>
                    <a:cxn ang="0">
                      <a:pos x="218" y="1284"/>
                    </a:cxn>
                    <a:cxn ang="0">
                      <a:pos x="156" y="1281"/>
                    </a:cxn>
                    <a:cxn ang="0">
                      <a:pos x="96" y="1281"/>
                    </a:cxn>
                    <a:cxn ang="0">
                      <a:pos x="47" y="1278"/>
                    </a:cxn>
                    <a:cxn ang="0">
                      <a:pos x="12" y="1275"/>
                    </a:cxn>
                    <a:cxn ang="0">
                      <a:pos x="0" y="1275"/>
                    </a:cxn>
                  </a:cxnLst>
                  <a:rect l="0" t="0" r="r" b="b"/>
                  <a:pathLst>
                    <a:path w="536" h="1290">
                      <a:moveTo>
                        <a:pt x="0" y="1275"/>
                      </a:moveTo>
                      <a:lnTo>
                        <a:pt x="0" y="440"/>
                      </a:lnTo>
                      <a:lnTo>
                        <a:pt x="28" y="396"/>
                      </a:lnTo>
                      <a:lnTo>
                        <a:pt x="56" y="349"/>
                      </a:lnTo>
                      <a:lnTo>
                        <a:pt x="84" y="303"/>
                      </a:lnTo>
                      <a:lnTo>
                        <a:pt x="112" y="256"/>
                      </a:lnTo>
                      <a:lnTo>
                        <a:pt x="140" y="212"/>
                      </a:lnTo>
                      <a:lnTo>
                        <a:pt x="165" y="172"/>
                      </a:lnTo>
                      <a:lnTo>
                        <a:pt x="187" y="137"/>
                      </a:lnTo>
                      <a:lnTo>
                        <a:pt x="209" y="109"/>
                      </a:lnTo>
                      <a:lnTo>
                        <a:pt x="221" y="91"/>
                      </a:lnTo>
                      <a:lnTo>
                        <a:pt x="243" y="75"/>
                      </a:lnTo>
                      <a:lnTo>
                        <a:pt x="271" y="56"/>
                      </a:lnTo>
                      <a:lnTo>
                        <a:pt x="299" y="38"/>
                      </a:lnTo>
                      <a:lnTo>
                        <a:pt x="324" y="22"/>
                      </a:lnTo>
                      <a:lnTo>
                        <a:pt x="346" y="10"/>
                      </a:lnTo>
                      <a:lnTo>
                        <a:pt x="361" y="3"/>
                      </a:lnTo>
                      <a:lnTo>
                        <a:pt x="368" y="0"/>
                      </a:lnTo>
                      <a:lnTo>
                        <a:pt x="386" y="10"/>
                      </a:lnTo>
                      <a:lnTo>
                        <a:pt x="408" y="22"/>
                      </a:lnTo>
                      <a:lnTo>
                        <a:pt x="433" y="35"/>
                      </a:lnTo>
                      <a:lnTo>
                        <a:pt x="455" y="47"/>
                      </a:lnTo>
                      <a:lnTo>
                        <a:pt x="477" y="59"/>
                      </a:lnTo>
                      <a:lnTo>
                        <a:pt x="499" y="72"/>
                      </a:lnTo>
                      <a:lnTo>
                        <a:pt x="517" y="81"/>
                      </a:lnTo>
                      <a:lnTo>
                        <a:pt x="533" y="91"/>
                      </a:lnTo>
                      <a:lnTo>
                        <a:pt x="536" y="156"/>
                      </a:lnTo>
                      <a:lnTo>
                        <a:pt x="521" y="231"/>
                      </a:lnTo>
                      <a:lnTo>
                        <a:pt x="499" y="309"/>
                      </a:lnTo>
                      <a:lnTo>
                        <a:pt x="471" y="371"/>
                      </a:lnTo>
                      <a:lnTo>
                        <a:pt x="436" y="461"/>
                      </a:lnTo>
                      <a:lnTo>
                        <a:pt x="411" y="564"/>
                      </a:lnTo>
                      <a:lnTo>
                        <a:pt x="390" y="680"/>
                      </a:lnTo>
                      <a:lnTo>
                        <a:pt x="377" y="804"/>
                      </a:lnTo>
                      <a:lnTo>
                        <a:pt x="365" y="932"/>
                      </a:lnTo>
                      <a:lnTo>
                        <a:pt x="358" y="1057"/>
                      </a:lnTo>
                      <a:lnTo>
                        <a:pt x="355" y="1178"/>
                      </a:lnTo>
                      <a:lnTo>
                        <a:pt x="355" y="1290"/>
                      </a:lnTo>
                      <a:lnTo>
                        <a:pt x="324" y="1290"/>
                      </a:lnTo>
                      <a:lnTo>
                        <a:pt x="277" y="1287"/>
                      </a:lnTo>
                      <a:lnTo>
                        <a:pt x="218" y="1284"/>
                      </a:lnTo>
                      <a:lnTo>
                        <a:pt x="156" y="1281"/>
                      </a:lnTo>
                      <a:lnTo>
                        <a:pt x="96" y="1281"/>
                      </a:lnTo>
                      <a:lnTo>
                        <a:pt x="47" y="1278"/>
                      </a:lnTo>
                      <a:lnTo>
                        <a:pt x="12" y="1275"/>
                      </a:lnTo>
                      <a:lnTo>
                        <a:pt x="0" y="1275"/>
                      </a:lnTo>
                      <a:close/>
                    </a:path>
                  </a:pathLst>
                </a:custGeom>
                <a:solidFill>
                  <a:srgbClr val="1E99EA"/>
                </a:solidFill>
                <a:ln w="9525">
                  <a:solidFill>
                    <a:srgbClr val="808080"/>
                  </a:solidFill>
                  <a:round/>
                  <a:headEnd/>
                  <a:tailEnd/>
                </a:ln>
              </p:spPr>
              <p:txBody>
                <a:bodyPr/>
                <a:lstStyle/>
                <a:p>
                  <a:endParaRPr lang="en-US"/>
                </a:p>
              </p:txBody>
            </p:sp>
            <p:sp>
              <p:nvSpPr>
                <p:cNvPr id="61494" name="Freeform 54"/>
                <p:cNvSpPr>
                  <a:spLocks/>
                </p:cNvSpPr>
                <p:nvPr/>
              </p:nvSpPr>
              <p:spPr bwMode="auto">
                <a:xfrm>
                  <a:off x="2048" y="2148"/>
                  <a:ext cx="430" cy="1234"/>
                </a:xfrm>
                <a:custGeom>
                  <a:avLst/>
                  <a:gdLst/>
                  <a:ahLst/>
                  <a:cxnLst>
                    <a:cxn ang="0">
                      <a:pos x="374" y="87"/>
                    </a:cxn>
                    <a:cxn ang="0">
                      <a:pos x="399" y="181"/>
                    </a:cxn>
                    <a:cxn ang="0">
                      <a:pos x="418" y="246"/>
                    </a:cxn>
                    <a:cxn ang="0">
                      <a:pos x="424" y="299"/>
                    </a:cxn>
                    <a:cxn ang="0">
                      <a:pos x="430" y="355"/>
                    </a:cxn>
                    <a:cxn ang="0">
                      <a:pos x="421" y="418"/>
                    </a:cxn>
                    <a:cxn ang="0">
                      <a:pos x="399" y="517"/>
                    </a:cxn>
                    <a:cxn ang="0">
                      <a:pos x="362" y="645"/>
                    </a:cxn>
                    <a:cxn ang="0">
                      <a:pos x="321" y="782"/>
                    </a:cxn>
                    <a:cxn ang="0">
                      <a:pos x="281" y="926"/>
                    </a:cxn>
                    <a:cxn ang="0">
                      <a:pos x="247" y="1053"/>
                    </a:cxn>
                    <a:cxn ang="0">
                      <a:pos x="225" y="1162"/>
                    </a:cxn>
                    <a:cxn ang="0">
                      <a:pos x="222" y="1231"/>
                    </a:cxn>
                    <a:cxn ang="0">
                      <a:pos x="209" y="1234"/>
                    </a:cxn>
                    <a:cxn ang="0">
                      <a:pos x="190" y="1234"/>
                    </a:cxn>
                    <a:cxn ang="0">
                      <a:pos x="172" y="1234"/>
                    </a:cxn>
                    <a:cxn ang="0">
                      <a:pos x="153" y="1234"/>
                    </a:cxn>
                    <a:cxn ang="0">
                      <a:pos x="134" y="1234"/>
                    </a:cxn>
                    <a:cxn ang="0">
                      <a:pos x="119" y="1231"/>
                    </a:cxn>
                    <a:cxn ang="0">
                      <a:pos x="109" y="1231"/>
                    </a:cxn>
                    <a:cxn ang="0">
                      <a:pos x="106" y="1231"/>
                    </a:cxn>
                    <a:cxn ang="0">
                      <a:pos x="87" y="1159"/>
                    </a:cxn>
                    <a:cxn ang="0">
                      <a:pos x="72" y="1091"/>
                    </a:cxn>
                    <a:cxn ang="0">
                      <a:pos x="56" y="1025"/>
                    </a:cxn>
                    <a:cxn ang="0">
                      <a:pos x="41" y="966"/>
                    </a:cxn>
                    <a:cxn ang="0">
                      <a:pos x="28" y="913"/>
                    </a:cxn>
                    <a:cxn ang="0">
                      <a:pos x="16" y="866"/>
                    </a:cxn>
                    <a:cxn ang="0">
                      <a:pos x="6" y="835"/>
                    </a:cxn>
                    <a:cxn ang="0">
                      <a:pos x="0" y="813"/>
                    </a:cxn>
                    <a:cxn ang="0">
                      <a:pos x="10" y="801"/>
                    </a:cxn>
                    <a:cxn ang="0">
                      <a:pos x="34" y="773"/>
                    </a:cxn>
                    <a:cxn ang="0">
                      <a:pos x="69" y="729"/>
                    </a:cxn>
                    <a:cxn ang="0">
                      <a:pos x="109" y="679"/>
                    </a:cxn>
                    <a:cxn ang="0">
                      <a:pos x="153" y="626"/>
                    </a:cxn>
                    <a:cxn ang="0">
                      <a:pos x="193" y="580"/>
                    </a:cxn>
                    <a:cxn ang="0">
                      <a:pos x="225" y="542"/>
                    </a:cxn>
                    <a:cxn ang="0">
                      <a:pos x="247" y="521"/>
                    </a:cxn>
                    <a:cxn ang="0">
                      <a:pos x="259" y="505"/>
                    </a:cxn>
                    <a:cxn ang="0">
                      <a:pos x="275" y="486"/>
                    </a:cxn>
                    <a:cxn ang="0">
                      <a:pos x="290" y="461"/>
                    </a:cxn>
                    <a:cxn ang="0">
                      <a:pos x="303" y="430"/>
                    </a:cxn>
                    <a:cxn ang="0">
                      <a:pos x="312" y="402"/>
                    </a:cxn>
                    <a:cxn ang="0">
                      <a:pos x="318" y="368"/>
                    </a:cxn>
                    <a:cxn ang="0">
                      <a:pos x="315" y="337"/>
                    </a:cxn>
                    <a:cxn ang="0">
                      <a:pos x="306" y="306"/>
                    </a:cxn>
                    <a:cxn ang="0">
                      <a:pos x="284" y="237"/>
                    </a:cxn>
                    <a:cxn ang="0">
                      <a:pos x="265" y="153"/>
                    </a:cxn>
                    <a:cxn ang="0">
                      <a:pos x="250" y="72"/>
                    </a:cxn>
                    <a:cxn ang="0">
                      <a:pos x="234" y="0"/>
                    </a:cxn>
                    <a:cxn ang="0">
                      <a:pos x="250" y="6"/>
                    </a:cxn>
                    <a:cxn ang="0">
                      <a:pos x="265" y="13"/>
                    </a:cxn>
                    <a:cxn ang="0">
                      <a:pos x="281" y="16"/>
                    </a:cxn>
                    <a:cxn ang="0">
                      <a:pos x="296" y="19"/>
                    </a:cxn>
                    <a:cxn ang="0">
                      <a:pos x="309" y="22"/>
                    </a:cxn>
                    <a:cxn ang="0">
                      <a:pos x="324" y="22"/>
                    </a:cxn>
                    <a:cxn ang="0">
                      <a:pos x="340" y="22"/>
                    </a:cxn>
                    <a:cxn ang="0">
                      <a:pos x="356" y="22"/>
                    </a:cxn>
                    <a:cxn ang="0">
                      <a:pos x="359" y="38"/>
                    </a:cxn>
                    <a:cxn ang="0">
                      <a:pos x="365" y="53"/>
                    </a:cxn>
                    <a:cxn ang="0">
                      <a:pos x="371" y="72"/>
                    </a:cxn>
                    <a:cxn ang="0">
                      <a:pos x="374" y="87"/>
                    </a:cxn>
                  </a:cxnLst>
                  <a:rect l="0" t="0" r="r" b="b"/>
                  <a:pathLst>
                    <a:path w="430" h="1234">
                      <a:moveTo>
                        <a:pt x="374" y="87"/>
                      </a:moveTo>
                      <a:lnTo>
                        <a:pt x="399" y="181"/>
                      </a:lnTo>
                      <a:lnTo>
                        <a:pt x="418" y="246"/>
                      </a:lnTo>
                      <a:lnTo>
                        <a:pt x="424" y="299"/>
                      </a:lnTo>
                      <a:lnTo>
                        <a:pt x="430" y="355"/>
                      </a:lnTo>
                      <a:lnTo>
                        <a:pt x="421" y="418"/>
                      </a:lnTo>
                      <a:lnTo>
                        <a:pt x="399" y="517"/>
                      </a:lnTo>
                      <a:lnTo>
                        <a:pt x="362" y="645"/>
                      </a:lnTo>
                      <a:lnTo>
                        <a:pt x="321" y="782"/>
                      </a:lnTo>
                      <a:lnTo>
                        <a:pt x="281" y="926"/>
                      </a:lnTo>
                      <a:lnTo>
                        <a:pt x="247" y="1053"/>
                      </a:lnTo>
                      <a:lnTo>
                        <a:pt x="225" y="1162"/>
                      </a:lnTo>
                      <a:lnTo>
                        <a:pt x="222" y="1231"/>
                      </a:lnTo>
                      <a:lnTo>
                        <a:pt x="209" y="1234"/>
                      </a:lnTo>
                      <a:lnTo>
                        <a:pt x="190" y="1234"/>
                      </a:lnTo>
                      <a:lnTo>
                        <a:pt x="172" y="1234"/>
                      </a:lnTo>
                      <a:lnTo>
                        <a:pt x="153" y="1234"/>
                      </a:lnTo>
                      <a:lnTo>
                        <a:pt x="134" y="1234"/>
                      </a:lnTo>
                      <a:lnTo>
                        <a:pt x="119" y="1231"/>
                      </a:lnTo>
                      <a:lnTo>
                        <a:pt x="109" y="1231"/>
                      </a:lnTo>
                      <a:lnTo>
                        <a:pt x="106" y="1231"/>
                      </a:lnTo>
                      <a:lnTo>
                        <a:pt x="87" y="1159"/>
                      </a:lnTo>
                      <a:lnTo>
                        <a:pt x="72" y="1091"/>
                      </a:lnTo>
                      <a:lnTo>
                        <a:pt x="56" y="1025"/>
                      </a:lnTo>
                      <a:lnTo>
                        <a:pt x="41" y="966"/>
                      </a:lnTo>
                      <a:lnTo>
                        <a:pt x="28" y="913"/>
                      </a:lnTo>
                      <a:lnTo>
                        <a:pt x="16" y="866"/>
                      </a:lnTo>
                      <a:lnTo>
                        <a:pt x="6" y="835"/>
                      </a:lnTo>
                      <a:lnTo>
                        <a:pt x="0" y="813"/>
                      </a:lnTo>
                      <a:lnTo>
                        <a:pt x="10" y="801"/>
                      </a:lnTo>
                      <a:lnTo>
                        <a:pt x="34" y="773"/>
                      </a:lnTo>
                      <a:lnTo>
                        <a:pt x="69" y="729"/>
                      </a:lnTo>
                      <a:lnTo>
                        <a:pt x="109" y="679"/>
                      </a:lnTo>
                      <a:lnTo>
                        <a:pt x="153" y="626"/>
                      </a:lnTo>
                      <a:lnTo>
                        <a:pt x="193" y="580"/>
                      </a:lnTo>
                      <a:lnTo>
                        <a:pt x="225" y="542"/>
                      </a:lnTo>
                      <a:lnTo>
                        <a:pt x="247" y="521"/>
                      </a:lnTo>
                      <a:lnTo>
                        <a:pt x="259" y="505"/>
                      </a:lnTo>
                      <a:lnTo>
                        <a:pt x="275" y="486"/>
                      </a:lnTo>
                      <a:lnTo>
                        <a:pt x="290" y="461"/>
                      </a:lnTo>
                      <a:lnTo>
                        <a:pt x="303" y="430"/>
                      </a:lnTo>
                      <a:lnTo>
                        <a:pt x="312" y="402"/>
                      </a:lnTo>
                      <a:lnTo>
                        <a:pt x="318" y="368"/>
                      </a:lnTo>
                      <a:lnTo>
                        <a:pt x="315" y="337"/>
                      </a:lnTo>
                      <a:lnTo>
                        <a:pt x="306" y="306"/>
                      </a:lnTo>
                      <a:lnTo>
                        <a:pt x="284" y="237"/>
                      </a:lnTo>
                      <a:lnTo>
                        <a:pt x="265" y="153"/>
                      </a:lnTo>
                      <a:lnTo>
                        <a:pt x="250" y="72"/>
                      </a:lnTo>
                      <a:lnTo>
                        <a:pt x="234" y="0"/>
                      </a:lnTo>
                      <a:lnTo>
                        <a:pt x="250" y="6"/>
                      </a:lnTo>
                      <a:lnTo>
                        <a:pt x="265" y="13"/>
                      </a:lnTo>
                      <a:lnTo>
                        <a:pt x="281" y="16"/>
                      </a:lnTo>
                      <a:lnTo>
                        <a:pt x="296" y="19"/>
                      </a:lnTo>
                      <a:lnTo>
                        <a:pt x="309" y="22"/>
                      </a:lnTo>
                      <a:lnTo>
                        <a:pt x="324" y="22"/>
                      </a:lnTo>
                      <a:lnTo>
                        <a:pt x="340" y="22"/>
                      </a:lnTo>
                      <a:lnTo>
                        <a:pt x="356" y="22"/>
                      </a:lnTo>
                      <a:lnTo>
                        <a:pt x="359" y="38"/>
                      </a:lnTo>
                      <a:lnTo>
                        <a:pt x="365" y="53"/>
                      </a:lnTo>
                      <a:lnTo>
                        <a:pt x="371" y="72"/>
                      </a:lnTo>
                      <a:lnTo>
                        <a:pt x="374" y="87"/>
                      </a:lnTo>
                      <a:close/>
                    </a:path>
                  </a:pathLst>
                </a:custGeom>
                <a:solidFill>
                  <a:srgbClr val="1E99EA"/>
                </a:solidFill>
                <a:ln w="9525">
                  <a:noFill/>
                  <a:round/>
                  <a:headEnd/>
                  <a:tailEnd/>
                </a:ln>
              </p:spPr>
              <p:txBody>
                <a:bodyPr/>
                <a:lstStyle/>
                <a:p>
                  <a:endParaRPr lang="en-US"/>
                </a:p>
              </p:txBody>
            </p:sp>
            <p:sp>
              <p:nvSpPr>
                <p:cNvPr id="61495" name="Freeform 55"/>
                <p:cNvSpPr>
                  <a:spLocks/>
                </p:cNvSpPr>
                <p:nvPr/>
              </p:nvSpPr>
              <p:spPr bwMode="auto">
                <a:xfrm>
                  <a:off x="2048" y="2130"/>
                  <a:ext cx="430" cy="1234"/>
                </a:xfrm>
                <a:custGeom>
                  <a:avLst/>
                  <a:gdLst/>
                  <a:ahLst/>
                  <a:cxnLst>
                    <a:cxn ang="0">
                      <a:pos x="374" y="87"/>
                    </a:cxn>
                    <a:cxn ang="0">
                      <a:pos x="418" y="246"/>
                    </a:cxn>
                    <a:cxn ang="0">
                      <a:pos x="430" y="355"/>
                    </a:cxn>
                    <a:cxn ang="0">
                      <a:pos x="421" y="418"/>
                    </a:cxn>
                    <a:cxn ang="0">
                      <a:pos x="362" y="645"/>
                    </a:cxn>
                    <a:cxn ang="0">
                      <a:pos x="281" y="926"/>
                    </a:cxn>
                    <a:cxn ang="0">
                      <a:pos x="225" y="1162"/>
                    </a:cxn>
                    <a:cxn ang="0">
                      <a:pos x="222" y="1231"/>
                    </a:cxn>
                    <a:cxn ang="0">
                      <a:pos x="190" y="1234"/>
                    </a:cxn>
                    <a:cxn ang="0">
                      <a:pos x="153" y="1234"/>
                    </a:cxn>
                    <a:cxn ang="0">
                      <a:pos x="119" y="1231"/>
                    </a:cxn>
                    <a:cxn ang="0">
                      <a:pos x="106" y="1231"/>
                    </a:cxn>
                    <a:cxn ang="0">
                      <a:pos x="87" y="1159"/>
                    </a:cxn>
                    <a:cxn ang="0">
                      <a:pos x="56" y="1025"/>
                    </a:cxn>
                    <a:cxn ang="0">
                      <a:pos x="28" y="913"/>
                    </a:cxn>
                    <a:cxn ang="0">
                      <a:pos x="6" y="835"/>
                    </a:cxn>
                    <a:cxn ang="0">
                      <a:pos x="0" y="813"/>
                    </a:cxn>
                    <a:cxn ang="0">
                      <a:pos x="34" y="773"/>
                    </a:cxn>
                    <a:cxn ang="0">
                      <a:pos x="109" y="679"/>
                    </a:cxn>
                    <a:cxn ang="0">
                      <a:pos x="193" y="580"/>
                    </a:cxn>
                    <a:cxn ang="0">
                      <a:pos x="247" y="521"/>
                    </a:cxn>
                    <a:cxn ang="0">
                      <a:pos x="259" y="505"/>
                    </a:cxn>
                    <a:cxn ang="0">
                      <a:pos x="290" y="461"/>
                    </a:cxn>
                    <a:cxn ang="0">
                      <a:pos x="312" y="402"/>
                    </a:cxn>
                    <a:cxn ang="0">
                      <a:pos x="315" y="337"/>
                    </a:cxn>
                    <a:cxn ang="0">
                      <a:pos x="306" y="306"/>
                    </a:cxn>
                    <a:cxn ang="0">
                      <a:pos x="265" y="153"/>
                    </a:cxn>
                    <a:cxn ang="0">
                      <a:pos x="234" y="0"/>
                    </a:cxn>
                    <a:cxn ang="0">
                      <a:pos x="250" y="6"/>
                    </a:cxn>
                    <a:cxn ang="0">
                      <a:pos x="281" y="16"/>
                    </a:cxn>
                    <a:cxn ang="0">
                      <a:pos x="309" y="22"/>
                    </a:cxn>
                    <a:cxn ang="0">
                      <a:pos x="340" y="22"/>
                    </a:cxn>
                    <a:cxn ang="0">
                      <a:pos x="356" y="22"/>
                    </a:cxn>
                    <a:cxn ang="0">
                      <a:pos x="365" y="53"/>
                    </a:cxn>
                    <a:cxn ang="0">
                      <a:pos x="374" y="87"/>
                    </a:cxn>
                  </a:cxnLst>
                  <a:rect l="0" t="0" r="r" b="b"/>
                  <a:pathLst>
                    <a:path w="430" h="1234">
                      <a:moveTo>
                        <a:pt x="374" y="87"/>
                      </a:moveTo>
                      <a:lnTo>
                        <a:pt x="374" y="87"/>
                      </a:lnTo>
                      <a:lnTo>
                        <a:pt x="399" y="181"/>
                      </a:lnTo>
                      <a:lnTo>
                        <a:pt x="418" y="246"/>
                      </a:lnTo>
                      <a:lnTo>
                        <a:pt x="424" y="299"/>
                      </a:lnTo>
                      <a:lnTo>
                        <a:pt x="430" y="355"/>
                      </a:lnTo>
                      <a:lnTo>
                        <a:pt x="430" y="355"/>
                      </a:lnTo>
                      <a:lnTo>
                        <a:pt x="421" y="418"/>
                      </a:lnTo>
                      <a:lnTo>
                        <a:pt x="399" y="517"/>
                      </a:lnTo>
                      <a:lnTo>
                        <a:pt x="362" y="645"/>
                      </a:lnTo>
                      <a:lnTo>
                        <a:pt x="321" y="782"/>
                      </a:lnTo>
                      <a:lnTo>
                        <a:pt x="281" y="926"/>
                      </a:lnTo>
                      <a:lnTo>
                        <a:pt x="247" y="1053"/>
                      </a:lnTo>
                      <a:lnTo>
                        <a:pt x="225" y="1162"/>
                      </a:lnTo>
                      <a:lnTo>
                        <a:pt x="222" y="1231"/>
                      </a:lnTo>
                      <a:lnTo>
                        <a:pt x="222" y="1231"/>
                      </a:lnTo>
                      <a:lnTo>
                        <a:pt x="209" y="1234"/>
                      </a:lnTo>
                      <a:lnTo>
                        <a:pt x="190" y="1234"/>
                      </a:lnTo>
                      <a:lnTo>
                        <a:pt x="172" y="1234"/>
                      </a:lnTo>
                      <a:lnTo>
                        <a:pt x="153" y="1234"/>
                      </a:lnTo>
                      <a:lnTo>
                        <a:pt x="134" y="1234"/>
                      </a:lnTo>
                      <a:lnTo>
                        <a:pt x="119" y="1231"/>
                      </a:lnTo>
                      <a:lnTo>
                        <a:pt x="109" y="1231"/>
                      </a:lnTo>
                      <a:lnTo>
                        <a:pt x="106" y="1231"/>
                      </a:lnTo>
                      <a:lnTo>
                        <a:pt x="106" y="1231"/>
                      </a:lnTo>
                      <a:lnTo>
                        <a:pt x="87" y="1159"/>
                      </a:lnTo>
                      <a:lnTo>
                        <a:pt x="72" y="1091"/>
                      </a:lnTo>
                      <a:lnTo>
                        <a:pt x="56" y="1025"/>
                      </a:lnTo>
                      <a:lnTo>
                        <a:pt x="41" y="966"/>
                      </a:lnTo>
                      <a:lnTo>
                        <a:pt x="28" y="913"/>
                      </a:lnTo>
                      <a:lnTo>
                        <a:pt x="16" y="866"/>
                      </a:lnTo>
                      <a:lnTo>
                        <a:pt x="6" y="835"/>
                      </a:lnTo>
                      <a:lnTo>
                        <a:pt x="0" y="813"/>
                      </a:lnTo>
                      <a:lnTo>
                        <a:pt x="0" y="813"/>
                      </a:lnTo>
                      <a:lnTo>
                        <a:pt x="10" y="801"/>
                      </a:lnTo>
                      <a:lnTo>
                        <a:pt x="34" y="773"/>
                      </a:lnTo>
                      <a:lnTo>
                        <a:pt x="69" y="729"/>
                      </a:lnTo>
                      <a:lnTo>
                        <a:pt x="109" y="679"/>
                      </a:lnTo>
                      <a:lnTo>
                        <a:pt x="153" y="626"/>
                      </a:lnTo>
                      <a:lnTo>
                        <a:pt x="193" y="580"/>
                      </a:lnTo>
                      <a:lnTo>
                        <a:pt x="225" y="542"/>
                      </a:lnTo>
                      <a:lnTo>
                        <a:pt x="247" y="521"/>
                      </a:lnTo>
                      <a:lnTo>
                        <a:pt x="247" y="521"/>
                      </a:lnTo>
                      <a:lnTo>
                        <a:pt x="259" y="505"/>
                      </a:lnTo>
                      <a:lnTo>
                        <a:pt x="275" y="486"/>
                      </a:lnTo>
                      <a:lnTo>
                        <a:pt x="290" y="461"/>
                      </a:lnTo>
                      <a:lnTo>
                        <a:pt x="303" y="430"/>
                      </a:lnTo>
                      <a:lnTo>
                        <a:pt x="312" y="402"/>
                      </a:lnTo>
                      <a:lnTo>
                        <a:pt x="318" y="368"/>
                      </a:lnTo>
                      <a:lnTo>
                        <a:pt x="315" y="337"/>
                      </a:lnTo>
                      <a:lnTo>
                        <a:pt x="306" y="306"/>
                      </a:lnTo>
                      <a:lnTo>
                        <a:pt x="306" y="306"/>
                      </a:lnTo>
                      <a:lnTo>
                        <a:pt x="284" y="237"/>
                      </a:lnTo>
                      <a:lnTo>
                        <a:pt x="265" y="153"/>
                      </a:lnTo>
                      <a:lnTo>
                        <a:pt x="250" y="72"/>
                      </a:lnTo>
                      <a:lnTo>
                        <a:pt x="234" y="0"/>
                      </a:lnTo>
                      <a:lnTo>
                        <a:pt x="234" y="0"/>
                      </a:lnTo>
                      <a:lnTo>
                        <a:pt x="250" y="6"/>
                      </a:lnTo>
                      <a:lnTo>
                        <a:pt x="265" y="13"/>
                      </a:lnTo>
                      <a:lnTo>
                        <a:pt x="281" y="16"/>
                      </a:lnTo>
                      <a:lnTo>
                        <a:pt x="296" y="19"/>
                      </a:lnTo>
                      <a:lnTo>
                        <a:pt x="309" y="22"/>
                      </a:lnTo>
                      <a:lnTo>
                        <a:pt x="324" y="22"/>
                      </a:lnTo>
                      <a:lnTo>
                        <a:pt x="340" y="22"/>
                      </a:lnTo>
                      <a:lnTo>
                        <a:pt x="356" y="22"/>
                      </a:lnTo>
                      <a:lnTo>
                        <a:pt x="356" y="22"/>
                      </a:lnTo>
                      <a:lnTo>
                        <a:pt x="359" y="38"/>
                      </a:lnTo>
                      <a:lnTo>
                        <a:pt x="365" y="53"/>
                      </a:lnTo>
                      <a:lnTo>
                        <a:pt x="371" y="72"/>
                      </a:lnTo>
                      <a:lnTo>
                        <a:pt x="374" y="87"/>
                      </a:lnTo>
                    </a:path>
                  </a:pathLst>
                </a:custGeom>
                <a:noFill/>
                <a:ln w="0">
                  <a:solidFill>
                    <a:srgbClr val="000000"/>
                  </a:solidFill>
                  <a:prstDash val="solid"/>
                  <a:round/>
                  <a:headEnd/>
                  <a:tailEnd/>
                </a:ln>
              </p:spPr>
              <p:txBody>
                <a:bodyPr/>
                <a:lstStyle/>
                <a:p>
                  <a:endParaRPr lang="en-US"/>
                </a:p>
              </p:txBody>
            </p:sp>
            <p:sp>
              <p:nvSpPr>
                <p:cNvPr id="61496" name="Freeform 56"/>
                <p:cNvSpPr>
                  <a:spLocks/>
                </p:cNvSpPr>
                <p:nvPr/>
              </p:nvSpPr>
              <p:spPr bwMode="auto">
                <a:xfrm>
                  <a:off x="1952" y="2100"/>
                  <a:ext cx="408" cy="850"/>
                </a:xfrm>
                <a:custGeom>
                  <a:avLst/>
                  <a:gdLst/>
                  <a:ahLst/>
                  <a:cxnLst>
                    <a:cxn ang="0">
                      <a:pos x="0" y="844"/>
                    </a:cxn>
                    <a:cxn ang="0">
                      <a:pos x="0" y="844"/>
                    </a:cxn>
                    <a:cxn ang="0">
                      <a:pos x="9" y="732"/>
                    </a:cxn>
                    <a:cxn ang="0">
                      <a:pos x="25" y="635"/>
                    </a:cxn>
                    <a:cxn ang="0">
                      <a:pos x="37" y="554"/>
                    </a:cxn>
                    <a:cxn ang="0">
                      <a:pos x="53" y="489"/>
                    </a:cxn>
                    <a:cxn ang="0">
                      <a:pos x="68" y="433"/>
                    </a:cxn>
                    <a:cxn ang="0">
                      <a:pos x="81" y="389"/>
                    </a:cxn>
                    <a:cxn ang="0">
                      <a:pos x="93" y="355"/>
                    </a:cxn>
                    <a:cxn ang="0">
                      <a:pos x="103" y="330"/>
                    </a:cxn>
                    <a:cxn ang="0">
                      <a:pos x="103" y="330"/>
                    </a:cxn>
                    <a:cxn ang="0">
                      <a:pos x="128" y="268"/>
                    </a:cxn>
                    <a:cxn ang="0">
                      <a:pos x="153" y="190"/>
                    </a:cxn>
                    <a:cxn ang="0">
                      <a:pos x="168" y="115"/>
                    </a:cxn>
                    <a:cxn ang="0">
                      <a:pos x="165" y="50"/>
                    </a:cxn>
                    <a:cxn ang="0">
                      <a:pos x="243" y="75"/>
                    </a:cxn>
                    <a:cxn ang="0">
                      <a:pos x="243" y="75"/>
                    </a:cxn>
                    <a:cxn ang="0">
                      <a:pos x="243" y="68"/>
                    </a:cxn>
                    <a:cxn ang="0">
                      <a:pos x="249" y="50"/>
                    </a:cxn>
                    <a:cxn ang="0">
                      <a:pos x="255" y="28"/>
                    </a:cxn>
                    <a:cxn ang="0">
                      <a:pos x="265" y="0"/>
                    </a:cxn>
                    <a:cxn ang="0">
                      <a:pos x="265" y="0"/>
                    </a:cxn>
                    <a:cxn ang="0">
                      <a:pos x="280" y="12"/>
                    </a:cxn>
                    <a:cxn ang="0">
                      <a:pos x="293" y="22"/>
                    </a:cxn>
                    <a:cxn ang="0">
                      <a:pos x="308" y="31"/>
                    </a:cxn>
                    <a:cxn ang="0">
                      <a:pos x="324" y="37"/>
                    </a:cxn>
                    <a:cxn ang="0">
                      <a:pos x="324" y="37"/>
                    </a:cxn>
                    <a:cxn ang="0">
                      <a:pos x="340" y="109"/>
                    </a:cxn>
                    <a:cxn ang="0">
                      <a:pos x="355" y="190"/>
                    </a:cxn>
                    <a:cxn ang="0">
                      <a:pos x="374" y="274"/>
                    </a:cxn>
                    <a:cxn ang="0">
                      <a:pos x="396" y="343"/>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0" y="844"/>
                      </a:lnTo>
                      <a:lnTo>
                        <a:pt x="9" y="732"/>
                      </a:lnTo>
                      <a:lnTo>
                        <a:pt x="25" y="635"/>
                      </a:lnTo>
                      <a:lnTo>
                        <a:pt x="37" y="554"/>
                      </a:lnTo>
                      <a:lnTo>
                        <a:pt x="53" y="489"/>
                      </a:lnTo>
                      <a:lnTo>
                        <a:pt x="68" y="433"/>
                      </a:lnTo>
                      <a:lnTo>
                        <a:pt x="81" y="389"/>
                      </a:lnTo>
                      <a:lnTo>
                        <a:pt x="93" y="355"/>
                      </a:lnTo>
                      <a:lnTo>
                        <a:pt x="103" y="330"/>
                      </a:lnTo>
                      <a:lnTo>
                        <a:pt x="103" y="330"/>
                      </a:lnTo>
                      <a:lnTo>
                        <a:pt x="128" y="268"/>
                      </a:lnTo>
                      <a:lnTo>
                        <a:pt x="153" y="190"/>
                      </a:lnTo>
                      <a:lnTo>
                        <a:pt x="168" y="115"/>
                      </a:lnTo>
                      <a:lnTo>
                        <a:pt x="165" y="50"/>
                      </a:lnTo>
                      <a:lnTo>
                        <a:pt x="243" y="75"/>
                      </a:lnTo>
                      <a:lnTo>
                        <a:pt x="243" y="75"/>
                      </a:lnTo>
                      <a:lnTo>
                        <a:pt x="243" y="68"/>
                      </a:lnTo>
                      <a:lnTo>
                        <a:pt x="249" y="50"/>
                      </a:lnTo>
                      <a:lnTo>
                        <a:pt x="255" y="28"/>
                      </a:lnTo>
                      <a:lnTo>
                        <a:pt x="265" y="0"/>
                      </a:lnTo>
                      <a:lnTo>
                        <a:pt x="265" y="0"/>
                      </a:lnTo>
                      <a:lnTo>
                        <a:pt x="280" y="12"/>
                      </a:lnTo>
                      <a:lnTo>
                        <a:pt x="293" y="22"/>
                      </a:lnTo>
                      <a:lnTo>
                        <a:pt x="308" y="31"/>
                      </a:lnTo>
                      <a:lnTo>
                        <a:pt x="324" y="37"/>
                      </a:lnTo>
                      <a:lnTo>
                        <a:pt x="324" y="37"/>
                      </a:lnTo>
                      <a:lnTo>
                        <a:pt x="340" y="109"/>
                      </a:lnTo>
                      <a:lnTo>
                        <a:pt x="355" y="190"/>
                      </a:lnTo>
                      <a:lnTo>
                        <a:pt x="374" y="274"/>
                      </a:lnTo>
                      <a:lnTo>
                        <a:pt x="396" y="343"/>
                      </a:lnTo>
                      <a:lnTo>
                        <a:pt x="396" y="343"/>
                      </a:lnTo>
                      <a:lnTo>
                        <a:pt x="405" y="374"/>
                      </a:lnTo>
                      <a:lnTo>
                        <a:pt x="408" y="405"/>
                      </a:lnTo>
                      <a:lnTo>
                        <a:pt x="402" y="439"/>
                      </a:lnTo>
                      <a:lnTo>
                        <a:pt x="393" y="467"/>
                      </a:lnTo>
                      <a:lnTo>
                        <a:pt x="380" y="498"/>
                      </a:lnTo>
                      <a:lnTo>
                        <a:pt x="365" y="523"/>
                      </a:lnTo>
                      <a:lnTo>
                        <a:pt x="349" y="542"/>
                      </a:lnTo>
                      <a:lnTo>
                        <a:pt x="337" y="558"/>
                      </a:lnTo>
                      <a:lnTo>
                        <a:pt x="337" y="558"/>
                      </a:lnTo>
                      <a:lnTo>
                        <a:pt x="315" y="579"/>
                      </a:lnTo>
                      <a:lnTo>
                        <a:pt x="283" y="617"/>
                      </a:lnTo>
                      <a:lnTo>
                        <a:pt x="243" y="663"/>
                      </a:lnTo>
                      <a:lnTo>
                        <a:pt x="199" y="716"/>
                      </a:lnTo>
                      <a:lnTo>
                        <a:pt x="159" y="766"/>
                      </a:lnTo>
                      <a:lnTo>
                        <a:pt x="124" y="810"/>
                      </a:lnTo>
                      <a:lnTo>
                        <a:pt x="100" y="838"/>
                      </a:lnTo>
                      <a:lnTo>
                        <a:pt x="90" y="850"/>
                      </a:lnTo>
                      <a:lnTo>
                        <a:pt x="0" y="844"/>
                      </a:lnTo>
                    </a:path>
                  </a:pathLst>
                </a:custGeom>
                <a:noFill/>
                <a:ln w="0">
                  <a:solidFill>
                    <a:srgbClr val="000000"/>
                  </a:solidFill>
                  <a:prstDash val="solid"/>
                  <a:round/>
                  <a:headEnd/>
                  <a:tailEnd/>
                </a:ln>
              </p:spPr>
              <p:txBody>
                <a:bodyPr/>
                <a:lstStyle/>
                <a:p>
                  <a:endParaRPr lang="en-US"/>
                </a:p>
              </p:txBody>
            </p:sp>
            <p:sp>
              <p:nvSpPr>
                <p:cNvPr id="61497" name="Freeform 57"/>
                <p:cNvSpPr>
                  <a:spLocks/>
                </p:cNvSpPr>
                <p:nvPr/>
              </p:nvSpPr>
              <p:spPr bwMode="auto">
                <a:xfrm>
                  <a:off x="1964" y="2093"/>
                  <a:ext cx="408" cy="850"/>
                </a:xfrm>
                <a:custGeom>
                  <a:avLst/>
                  <a:gdLst/>
                  <a:ahLst/>
                  <a:cxnLst>
                    <a:cxn ang="0">
                      <a:pos x="0" y="844"/>
                    </a:cxn>
                    <a:cxn ang="0">
                      <a:pos x="9" y="732"/>
                    </a:cxn>
                    <a:cxn ang="0">
                      <a:pos x="25" y="635"/>
                    </a:cxn>
                    <a:cxn ang="0">
                      <a:pos x="37" y="554"/>
                    </a:cxn>
                    <a:cxn ang="0">
                      <a:pos x="53" y="489"/>
                    </a:cxn>
                    <a:cxn ang="0">
                      <a:pos x="68" y="433"/>
                    </a:cxn>
                    <a:cxn ang="0">
                      <a:pos x="81" y="389"/>
                    </a:cxn>
                    <a:cxn ang="0">
                      <a:pos x="93" y="355"/>
                    </a:cxn>
                    <a:cxn ang="0">
                      <a:pos x="103" y="330"/>
                    </a:cxn>
                    <a:cxn ang="0">
                      <a:pos x="128" y="268"/>
                    </a:cxn>
                    <a:cxn ang="0">
                      <a:pos x="153" y="190"/>
                    </a:cxn>
                    <a:cxn ang="0">
                      <a:pos x="168" y="115"/>
                    </a:cxn>
                    <a:cxn ang="0">
                      <a:pos x="165" y="50"/>
                    </a:cxn>
                    <a:cxn ang="0">
                      <a:pos x="243" y="75"/>
                    </a:cxn>
                    <a:cxn ang="0">
                      <a:pos x="243" y="68"/>
                    </a:cxn>
                    <a:cxn ang="0">
                      <a:pos x="249" y="50"/>
                    </a:cxn>
                    <a:cxn ang="0">
                      <a:pos x="255" y="28"/>
                    </a:cxn>
                    <a:cxn ang="0">
                      <a:pos x="265" y="0"/>
                    </a:cxn>
                    <a:cxn ang="0">
                      <a:pos x="280" y="12"/>
                    </a:cxn>
                    <a:cxn ang="0">
                      <a:pos x="293" y="22"/>
                    </a:cxn>
                    <a:cxn ang="0">
                      <a:pos x="308" y="31"/>
                    </a:cxn>
                    <a:cxn ang="0">
                      <a:pos x="324" y="37"/>
                    </a:cxn>
                    <a:cxn ang="0">
                      <a:pos x="340" y="109"/>
                    </a:cxn>
                    <a:cxn ang="0">
                      <a:pos x="355" y="190"/>
                    </a:cxn>
                    <a:cxn ang="0">
                      <a:pos x="374" y="274"/>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9" y="732"/>
                      </a:lnTo>
                      <a:lnTo>
                        <a:pt x="25" y="635"/>
                      </a:lnTo>
                      <a:lnTo>
                        <a:pt x="37" y="554"/>
                      </a:lnTo>
                      <a:lnTo>
                        <a:pt x="53" y="489"/>
                      </a:lnTo>
                      <a:lnTo>
                        <a:pt x="68" y="433"/>
                      </a:lnTo>
                      <a:lnTo>
                        <a:pt x="81" y="389"/>
                      </a:lnTo>
                      <a:lnTo>
                        <a:pt x="93" y="355"/>
                      </a:lnTo>
                      <a:lnTo>
                        <a:pt x="103" y="330"/>
                      </a:lnTo>
                      <a:lnTo>
                        <a:pt x="128" y="268"/>
                      </a:lnTo>
                      <a:lnTo>
                        <a:pt x="153" y="190"/>
                      </a:lnTo>
                      <a:lnTo>
                        <a:pt x="168" y="115"/>
                      </a:lnTo>
                      <a:lnTo>
                        <a:pt x="165" y="50"/>
                      </a:lnTo>
                      <a:lnTo>
                        <a:pt x="243" y="75"/>
                      </a:lnTo>
                      <a:lnTo>
                        <a:pt x="243" y="68"/>
                      </a:lnTo>
                      <a:lnTo>
                        <a:pt x="249" y="50"/>
                      </a:lnTo>
                      <a:lnTo>
                        <a:pt x="255" y="28"/>
                      </a:lnTo>
                      <a:lnTo>
                        <a:pt x="265" y="0"/>
                      </a:lnTo>
                      <a:lnTo>
                        <a:pt x="280" y="12"/>
                      </a:lnTo>
                      <a:lnTo>
                        <a:pt x="293" y="22"/>
                      </a:lnTo>
                      <a:lnTo>
                        <a:pt x="308" y="31"/>
                      </a:lnTo>
                      <a:lnTo>
                        <a:pt x="324" y="37"/>
                      </a:lnTo>
                      <a:lnTo>
                        <a:pt x="340" y="109"/>
                      </a:lnTo>
                      <a:lnTo>
                        <a:pt x="355" y="190"/>
                      </a:lnTo>
                      <a:lnTo>
                        <a:pt x="374" y="274"/>
                      </a:lnTo>
                      <a:lnTo>
                        <a:pt x="396" y="343"/>
                      </a:lnTo>
                      <a:lnTo>
                        <a:pt x="405" y="374"/>
                      </a:lnTo>
                      <a:lnTo>
                        <a:pt x="408" y="405"/>
                      </a:lnTo>
                      <a:lnTo>
                        <a:pt x="402" y="439"/>
                      </a:lnTo>
                      <a:lnTo>
                        <a:pt x="393" y="467"/>
                      </a:lnTo>
                      <a:lnTo>
                        <a:pt x="380" y="498"/>
                      </a:lnTo>
                      <a:lnTo>
                        <a:pt x="365" y="523"/>
                      </a:lnTo>
                      <a:lnTo>
                        <a:pt x="349" y="542"/>
                      </a:lnTo>
                      <a:lnTo>
                        <a:pt x="337" y="558"/>
                      </a:lnTo>
                      <a:lnTo>
                        <a:pt x="315" y="579"/>
                      </a:lnTo>
                      <a:lnTo>
                        <a:pt x="283" y="617"/>
                      </a:lnTo>
                      <a:lnTo>
                        <a:pt x="243" y="663"/>
                      </a:lnTo>
                      <a:lnTo>
                        <a:pt x="199" y="716"/>
                      </a:lnTo>
                      <a:lnTo>
                        <a:pt x="159" y="766"/>
                      </a:lnTo>
                      <a:lnTo>
                        <a:pt x="124" y="810"/>
                      </a:lnTo>
                      <a:lnTo>
                        <a:pt x="100" y="838"/>
                      </a:lnTo>
                      <a:lnTo>
                        <a:pt x="90" y="850"/>
                      </a:lnTo>
                      <a:lnTo>
                        <a:pt x="0" y="844"/>
                      </a:lnTo>
                      <a:close/>
                    </a:path>
                  </a:pathLst>
                </a:custGeom>
                <a:solidFill>
                  <a:srgbClr val="FFFFFF"/>
                </a:solidFill>
                <a:ln w="9525">
                  <a:solidFill>
                    <a:srgbClr val="808080"/>
                  </a:solidFill>
                  <a:round/>
                  <a:headEnd/>
                  <a:tailEnd/>
                </a:ln>
              </p:spPr>
              <p:txBody>
                <a:bodyPr/>
                <a:lstStyle/>
                <a:p>
                  <a:endParaRPr lang="en-US"/>
                </a:p>
              </p:txBody>
            </p:sp>
            <p:sp>
              <p:nvSpPr>
                <p:cNvPr id="61498" name="Freeform 58"/>
                <p:cNvSpPr>
                  <a:spLocks/>
                </p:cNvSpPr>
                <p:nvPr/>
              </p:nvSpPr>
              <p:spPr bwMode="auto">
                <a:xfrm>
                  <a:off x="1927" y="2626"/>
                  <a:ext cx="598" cy="707"/>
                </a:xfrm>
                <a:custGeom>
                  <a:avLst/>
                  <a:gdLst/>
                  <a:ahLst/>
                  <a:cxnLst>
                    <a:cxn ang="0">
                      <a:pos x="333" y="707"/>
                    </a:cxn>
                    <a:cxn ang="0">
                      <a:pos x="598" y="162"/>
                    </a:cxn>
                    <a:cxn ang="0">
                      <a:pos x="265" y="0"/>
                    </a:cxn>
                    <a:cxn ang="0">
                      <a:pos x="0" y="548"/>
                    </a:cxn>
                    <a:cxn ang="0">
                      <a:pos x="333" y="707"/>
                    </a:cxn>
                  </a:cxnLst>
                  <a:rect l="0" t="0" r="r" b="b"/>
                  <a:pathLst>
                    <a:path w="598" h="707">
                      <a:moveTo>
                        <a:pt x="333" y="707"/>
                      </a:moveTo>
                      <a:lnTo>
                        <a:pt x="598" y="162"/>
                      </a:lnTo>
                      <a:lnTo>
                        <a:pt x="265" y="0"/>
                      </a:lnTo>
                      <a:lnTo>
                        <a:pt x="0" y="548"/>
                      </a:lnTo>
                      <a:lnTo>
                        <a:pt x="333" y="707"/>
                      </a:lnTo>
                      <a:close/>
                    </a:path>
                  </a:pathLst>
                </a:custGeom>
                <a:solidFill>
                  <a:srgbClr val="000000"/>
                </a:solidFill>
                <a:ln w="9525">
                  <a:solidFill>
                    <a:srgbClr val="808080"/>
                  </a:solidFill>
                  <a:round/>
                  <a:headEnd/>
                  <a:tailEnd/>
                </a:ln>
              </p:spPr>
              <p:txBody>
                <a:bodyPr/>
                <a:lstStyle/>
                <a:p>
                  <a:endParaRPr lang="en-US"/>
                </a:p>
              </p:txBody>
            </p:sp>
            <p:sp>
              <p:nvSpPr>
                <p:cNvPr id="61499" name="Freeform 59"/>
                <p:cNvSpPr>
                  <a:spLocks/>
                </p:cNvSpPr>
                <p:nvPr/>
              </p:nvSpPr>
              <p:spPr bwMode="auto">
                <a:xfrm>
                  <a:off x="2223" y="1619"/>
                  <a:ext cx="471" cy="533"/>
                </a:xfrm>
                <a:custGeom>
                  <a:avLst/>
                  <a:gdLst/>
                  <a:ahLst/>
                  <a:cxnLst>
                    <a:cxn ang="0">
                      <a:pos x="181" y="533"/>
                    </a:cxn>
                    <a:cxn ang="0">
                      <a:pos x="165" y="533"/>
                    </a:cxn>
                    <a:cxn ang="0">
                      <a:pos x="149" y="533"/>
                    </a:cxn>
                    <a:cxn ang="0">
                      <a:pos x="134" y="533"/>
                    </a:cxn>
                    <a:cxn ang="0">
                      <a:pos x="121" y="530"/>
                    </a:cxn>
                    <a:cxn ang="0">
                      <a:pos x="106" y="527"/>
                    </a:cxn>
                    <a:cxn ang="0">
                      <a:pos x="90" y="524"/>
                    </a:cxn>
                    <a:cxn ang="0">
                      <a:pos x="75" y="517"/>
                    </a:cxn>
                    <a:cxn ang="0">
                      <a:pos x="59" y="511"/>
                    </a:cxn>
                    <a:cxn ang="0">
                      <a:pos x="43" y="505"/>
                    </a:cxn>
                    <a:cxn ang="0">
                      <a:pos x="28" y="496"/>
                    </a:cxn>
                    <a:cxn ang="0">
                      <a:pos x="15" y="486"/>
                    </a:cxn>
                    <a:cxn ang="0">
                      <a:pos x="0" y="474"/>
                    </a:cxn>
                    <a:cxn ang="0">
                      <a:pos x="9" y="440"/>
                    </a:cxn>
                    <a:cxn ang="0">
                      <a:pos x="22" y="390"/>
                    </a:cxn>
                    <a:cxn ang="0">
                      <a:pos x="43" y="324"/>
                    </a:cxn>
                    <a:cxn ang="0">
                      <a:pos x="68" y="256"/>
                    </a:cxn>
                    <a:cxn ang="0">
                      <a:pos x="96" y="184"/>
                    </a:cxn>
                    <a:cxn ang="0">
                      <a:pos x="128" y="112"/>
                    </a:cxn>
                    <a:cxn ang="0">
                      <a:pos x="162" y="50"/>
                    </a:cxn>
                    <a:cxn ang="0">
                      <a:pos x="199" y="0"/>
                    </a:cxn>
                    <a:cxn ang="0">
                      <a:pos x="224" y="16"/>
                    </a:cxn>
                    <a:cxn ang="0">
                      <a:pos x="255" y="34"/>
                    </a:cxn>
                    <a:cxn ang="0">
                      <a:pos x="290" y="50"/>
                    </a:cxn>
                    <a:cxn ang="0">
                      <a:pos x="327" y="66"/>
                    </a:cxn>
                    <a:cxn ang="0">
                      <a:pos x="365" y="75"/>
                    </a:cxn>
                    <a:cxn ang="0">
                      <a:pos x="402" y="81"/>
                    </a:cxn>
                    <a:cxn ang="0">
                      <a:pos x="436" y="81"/>
                    </a:cxn>
                    <a:cxn ang="0">
                      <a:pos x="464" y="72"/>
                    </a:cxn>
                    <a:cxn ang="0">
                      <a:pos x="471" y="112"/>
                    </a:cxn>
                    <a:cxn ang="0">
                      <a:pos x="471" y="150"/>
                    </a:cxn>
                    <a:cxn ang="0">
                      <a:pos x="464" y="190"/>
                    </a:cxn>
                    <a:cxn ang="0">
                      <a:pos x="449" y="231"/>
                    </a:cxn>
                    <a:cxn ang="0">
                      <a:pos x="371" y="399"/>
                    </a:cxn>
                    <a:cxn ang="0">
                      <a:pos x="355" y="427"/>
                    </a:cxn>
                    <a:cxn ang="0">
                      <a:pos x="337" y="452"/>
                    </a:cxn>
                    <a:cxn ang="0">
                      <a:pos x="315" y="474"/>
                    </a:cxn>
                    <a:cxn ang="0">
                      <a:pos x="290" y="492"/>
                    </a:cxn>
                    <a:cxn ang="0">
                      <a:pos x="265" y="508"/>
                    </a:cxn>
                    <a:cxn ang="0">
                      <a:pos x="237" y="521"/>
                    </a:cxn>
                    <a:cxn ang="0">
                      <a:pos x="209" y="530"/>
                    </a:cxn>
                    <a:cxn ang="0">
                      <a:pos x="181" y="533"/>
                    </a:cxn>
                  </a:cxnLst>
                  <a:rect l="0" t="0" r="r" b="b"/>
                  <a:pathLst>
                    <a:path w="471" h="533">
                      <a:moveTo>
                        <a:pt x="181" y="533"/>
                      </a:moveTo>
                      <a:lnTo>
                        <a:pt x="165" y="533"/>
                      </a:lnTo>
                      <a:lnTo>
                        <a:pt x="149" y="533"/>
                      </a:lnTo>
                      <a:lnTo>
                        <a:pt x="134" y="533"/>
                      </a:lnTo>
                      <a:lnTo>
                        <a:pt x="121" y="530"/>
                      </a:lnTo>
                      <a:lnTo>
                        <a:pt x="106" y="527"/>
                      </a:lnTo>
                      <a:lnTo>
                        <a:pt x="90" y="524"/>
                      </a:lnTo>
                      <a:lnTo>
                        <a:pt x="75" y="517"/>
                      </a:lnTo>
                      <a:lnTo>
                        <a:pt x="59" y="511"/>
                      </a:lnTo>
                      <a:lnTo>
                        <a:pt x="43" y="505"/>
                      </a:lnTo>
                      <a:lnTo>
                        <a:pt x="28" y="496"/>
                      </a:lnTo>
                      <a:lnTo>
                        <a:pt x="15" y="486"/>
                      </a:lnTo>
                      <a:lnTo>
                        <a:pt x="0" y="474"/>
                      </a:lnTo>
                      <a:lnTo>
                        <a:pt x="9" y="440"/>
                      </a:lnTo>
                      <a:lnTo>
                        <a:pt x="22" y="390"/>
                      </a:lnTo>
                      <a:lnTo>
                        <a:pt x="43" y="324"/>
                      </a:lnTo>
                      <a:lnTo>
                        <a:pt x="68" y="256"/>
                      </a:lnTo>
                      <a:lnTo>
                        <a:pt x="96" y="184"/>
                      </a:lnTo>
                      <a:lnTo>
                        <a:pt x="128" y="112"/>
                      </a:lnTo>
                      <a:lnTo>
                        <a:pt x="162" y="50"/>
                      </a:lnTo>
                      <a:lnTo>
                        <a:pt x="199" y="0"/>
                      </a:lnTo>
                      <a:lnTo>
                        <a:pt x="224" y="16"/>
                      </a:lnTo>
                      <a:lnTo>
                        <a:pt x="255" y="34"/>
                      </a:lnTo>
                      <a:lnTo>
                        <a:pt x="290" y="50"/>
                      </a:lnTo>
                      <a:lnTo>
                        <a:pt x="327" y="66"/>
                      </a:lnTo>
                      <a:lnTo>
                        <a:pt x="365" y="75"/>
                      </a:lnTo>
                      <a:lnTo>
                        <a:pt x="402" y="81"/>
                      </a:lnTo>
                      <a:lnTo>
                        <a:pt x="436" y="81"/>
                      </a:lnTo>
                      <a:lnTo>
                        <a:pt x="464" y="72"/>
                      </a:lnTo>
                      <a:lnTo>
                        <a:pt x="471" y="112"/>
                      </a:lnTo>
                      <a:lnTo>
                        <a:pt x="471" y="150"/>
                      </a:lnTo>
                      <a:lnTo>
                        <a:pt x="464" y="190"/>
                      </a:lnTo>
                      <a:lnTo>
                        <a:pt x="449" y="231"/>
                      </a:lnTo>
                      <a:lnTo>
                        <a:pt x="371" y="399"/>
                      </a:lnTo>
                      <a:lnTo>
                        <a:pt x="355" y="427"/>
                      </a:lnTo>
                      <a:lnTo>
                        <a:pt x="337" y="452"/>
                      </a:lnTo>
                      <a:lnTo>
                        <a:pt x="315" y="474"/>
                      </a:lnTo>
                      <a:lnTo>
                        <a:pt x="290" y="492"/>
                      </a:lnTo>
                      <a:lnTo>
                        <a:pt x="265" y="508"/>
                      </a:lnTo>
                      <a:lnTo>
                        <a:pt x="237" y="521"/>
                      </a:lnTo>
                      <a:lnTo>
                        <a:pt x="209" y="530"/>
                      </a:lnTo>
                      <a:lnTo>
                        <a:pt x="181" y="533"/>
                      </a:lnTo>
                      <a:close/>
                    </a:path>
                  </a:pathLst>
                </a:custGeom>
                <a:solidFill>
                  <a:srgbClr val="F2D3D8"/>
                </a:solidFill>
                <a:ln w="9525">
                  <a:solidFill>
                    <a:srgbClr val="808080"/>
                  </a:solidFill>
                  <a:round/>
                  <a:headEnd/>
                  <a:tailEnd/>
                </a:ln>
              </p:spPr>
              <p:txBody>
                <a:bodyPr/>
                <a:lstStyle/>
                <a:p>
                  <a:endParaRPr lang="en-US"/>
                </a:p>
              </p:txBody>
            </p:sp>
            <p:sp>
              <p:nvSpPr>
                <p:cNvPr id="61500" name="Freeform 60"/>
                <p:cNvSpPr>
                  <a:spLocks/>
                </p:cNvSpPr>
                <p:nvPr/>
              </p:nvSpPr>
              <p:spPr bwMode="auto">
                <a:xfrm>
                  <a:off x="1574" y="2086"/>
                  <a:ext cx="474" cy="894"/>
                </a:xfrm>
                <a:custGeom>
                  <a:avLst/>
                  <a:gdLst/>
                  <a:ahLst/>
                  <a:cxnLst>
                    <a:cxn ang="0">
                      <a:pos x="474" y="657"/>
                    </a:cxn>
                    <a:cxn ang="0">
                      <a:pos x="455" y="641"/>
                    </a:cxn>
                    <a:cxn ang="0">
                      <a:pos x="427" y="626"/>
                    </a:cxn>
                    <a:cxn ang="0">
                      <a:pos x="396" y="607"/>
                    </a:cxn>
                    <a:cxn ang="0">
                      <a:pos x="365" y="585"/>
                    </a:cxn>
                    <a:cxn ang="0">
                      <a:pos x="336" y="567"/>
                    </a:cxn>
                    <a:cxn ang="0">
                      <a:pos x="312" y="554"/>
                    </a:cxn>
                    <a:cxn ang="0">
                      <a:pos x="293" y="542"/>
                    </a:cxn>
                    <a:cxn ang="0">
                      <a:pos x="287" y="539"/>
                    </a:cxn>
                    <a:cxn ang="0">
                      <a:pos x="290" y="526"/>
                    </a:cxn>
                    <a:cxn ang="0">
                      <a:pos x="302" y="498"/>
                    </a:cxn>
                    <a:cxn ang="0">
                      <a:pos x="321" y="451"/>
                    </a:cxn>
                    <a:cxn ang="0">
                      <a:pos x="340" y="402"/>
                    </a:cxn>
                    <a:cxn ang="0">
                      <a:pos x="361" y="345"/>
                    </a:cxn>
                    <a:cxn ang="0">
                      <a:pos x="383" y="296"/>
                    </a:cxn>
                    <a:cxn ang="0">
                      <a:pos x="402" y="252"/>
                    </a:cxn>
                    <a:cxn ang="0">
                      <a:pos x="414" y="221"/>
                    </a:cxn>
                    <a:cxn ang="0">
                      <a:pos x="427" y="193"/>
                    </a:cxn>
                    <a:cxn ang="0">
                      <a:pos x="433" y="162"/>
                    </a:cxn>
                    <a:cxn ang="0">
                      <a:pos x="433" y="130"/>
                    </a:cxn>
                    <a:cxn ang="0">
                      <a:pos x="427" y="99"/>
                    </a:cxn>
                    <a:cxn ang="0">
                      <a:pos x="418" y="71"/>
                    </a:cxn>
                    <a:cxn ang="0">
                      <a:pos x="402" y="46"/>
                    </a:cxn>
                    <a:cxn ang="0">
                      <a:pos x="380" y="25"/>
                    </a:cxn>
                    <a:cxn ang="0">
                      <a:pos x="352" y="9"/>
                    </a:cxn>
                    <a:cxn ang="0">
                      <a:pos x="318" y="0"/>
                    </a:cxn>
                    <a:cxn ang="0">
                      <a:pos x="287" y="0"/>
                    </a:cxn>
                    <a:cxn ang="0">
                      <a:pos x="259" y="9"/>
                    </a:cxn>
                    <a:cxn ang="0">
                      <a:pos x="234" y="25"/>
                    </a:cxn>
                    <a:cxn ang="0">
                      <a:pos x="212" y="43"/>
                    </a:cxn>
                    <a:cxn ang="0">
                      <a:pos x="193" y="65"/>
                    </a:cxn>
                    <a:cxn ang="0">
                      <a:pos x="174" y="90"/>
                    </a:cxn>
                    <a:cxn ang="0">
                      <a:pos x="162" y="112"/>
                    </a:cxn>
                    <a:cxn ang="0">
                      <a:pos x="149" y="146"/>
                    </a:cxn>
                    <a:cxn ang="0">
                      <a:pos x="131" y="196"/>
                    </a:cxn>
                    <a:cxn ang="0">
                      <a:pos x="109" y="255"/>
                    </a:cxn>
                    <a:cxn ang="0">
                      <a:pos x="87" y="321"/>
                    </a:cxn>
                    <a:cxn ang="0">
                      <a:pos x="65" y="386"/>
                    </a:cxn>
                    <a:cxn ang="0">
                      <a:pos x="43" y="448"/>
                    </a:cxn>
                    <a:cxn ang="0">
                      <a:pos x="28" y="498"/>
                    </a:cxn>
                    <a:cxn ang="0">
                      <a:pos x="15" y="532"/>
                    </a:cxn>
                    <a:cxn ang="0">
                      <a:pos x="6" y="560"/>
                    </a:cxn>
                    <a:cxn ang="0">
                      <a:pos x="0" y="592"/>
                    </a:cxn>
                    <a:cxn ang="0">
                      <a:pos x="0" y="623"/>
                    </a:cxn>
                    <a:cxn ang="0">
                      <a:pos x="0" y="654"/>
                    </a:cxn>
                    <a:cxn ang="0">
                      <a:pos x="9" y="688"/>
                    </a:cxn>
                    <a:cxn ang="0">
                      <a:pos x="25" y="716"/>
                    </a:cxn>
                    <a:cxn ang="0">
                      <a:pos x="46" y="741"/>
                    </a:cxn>
                    <a:cxn ang="0">
                      <a:pos x="78" y="760"/>
                    </a:cxn>
                    <a:cxn ang="0">
                      <a:pos x="115" y="775"/>
                    </a:cxn>
                    <a:cxn ang="0">
                      <a:pos x="153" y="794"/>
                    </a:cxn>
                    <a:cxn ang="0">
                      <a:pos x="190" y="813"/>
                    </a:cxn>
                    <a:cxn ang="0">
                      <a:pos x="227" y="828"/>
                    </a:cxn>
                    <a:cxn ang="0">
                      <a:pos x="262" y="847"/>
                    </a:cxn>
                    <a:cxn ang="0">
                      <a:pos x="293" y="863"/>
                    </a:cxn>
                    <a:cxn ang="0">
                      <a:pos x="318" y="878"/>
                    </a:cxn>
                    <a:cxn ang="0">
                      <a:pos x="340" y="894"/>
                    </a:cxn>
                    <a:cxn ang="0">
                      <a:pos x="474" y="657"/>
                    </a:cxn>
                  </a:cxnLst>
                  <a:rect l="0" t="0" r="r" b="b"/>
                  <a:pathLst>
                    <a:path w="474" h="894">
                      <a:moveTo>
                        <a:pt x="474" y="657"/>
                      </a:moveTo>
                      <a:lnTo>
                        <a:pt x="455" y="641"/>
                      </a:lnTo>
                      <a:lnTo>
                        <a:pt x="427" y="626"/>
                      </a:lnTo>
                      <a:lnTo>
                        <a:pt x="396" y="607"/>
                      </a:lnTo>
                      <a:lnTo>
                        <a:pt x="365" y="585"/>
                      </a:lnTo>
                      <a:lnTo>
                        <a:pt x="336" y="567"/>
                      </a:lnTo>
                      <a:lnTo>
                        <a:pt x="312" y="554"/>
                      </a:lnTo>
                      <a:lnTo>
                        <a:pt x="293" y="542"/>
                      </a:lnTo>
                      <a:lnTo>
                        <a:pt x="287" y="539"/>
                      </a:lnTo>
                      <a:lnTo>
                        <a:pt x="290" y="526"/>
                      </a:lnTo>
                      <a:lnTo>
                        <a:pt x="302" y="498"/>
                      </a:lnTo>
                      <a:lnTo>
                        <a:pt x="321" y="451"/>
                      </a:lnTo>
                      <a:lnTo>
                        <a:pt x="340" y="402"/>
                      </a:lnTo>
                      <a:lnTo>
                        <a:pt x="361" y="345"/>
                      </a:lnTo>
                      <a:lnTo>
                        <a:pt x="383" y="296"/>
                      </a:lnTo>
                      <a:lnTo>
                        <a:pt x="402" y="252"/>
                      </a:lnTo>
                      <a:lnTo>
                        <a:pt x="414" y="221"/>
                      </a:lnTo>
                      <a:lnTo>
                        <a:pt x="427" y="193"/>
                      </a:lnTo>
                      <a:lnTo>
                        <a:pt x="433" y="162"/>
                      </a:lnTo>
                      <a:lnTo>
                        <a:pt x="433" y="130"/>
                      </a:lnTo>
                      <a:lnTo>
                        <a:pt x="427" y="99"/>
                      </a:lnTo>
                      <a:lnTo>
                        <a:pt x="418" y="71"/>
                      </a:lnTo>
                      <a:lnTo>
                        <a:pt x="402" y="46"/>
                      </a:lnTo>
                      <a:lnTo>
                        <a:pt x="380" y="25"/>
                      </a:lnTo>
                      <a:lnTo>
                        <a:pt x="352" y="9"/>
                      </a:lnTo>
                      <a:lnTo>
                        <a:pt x="318" y="0"/>
                      </a:lnTo>
                      <a:lnTo>
                        <a:pt x="287" y="0"/>
                      </a:lnTo>
                      <a:lnTo>
                        <a:pt x="259" y="9"/>
                      </a:lnTo>
                      <a:lnTo>
                        <a:pt x="234" y="25"/>
                      </a:lnTo>
                      <a:lnTo>
                        <a:pt x="212" y="43"/>
                      </a:lnTo>
                      <a:lnTo>
                        <a:pt x="193" y="65"/>
                      </a:lnTo>
                      <a:lnTo>
                        <a:pt x="174" y="90"/>
                      </a:lnTo>
                      <a:lnTo>
                        <a:pt x="162" y="112"/>
                      </a:lnTo>
                      <a:lnTo>
                        <a:pt x="149" y="146"/>
                      </a:lnTo>
                      <a:lnTo>
                        <a:pt x="131" y="196"/>
                      </a:lnTo>
                      <a:lnTo>
                        <a:pt x="109" y="255"/>
                      </a:lnTo>
                      <a:lnTo>
                        <a:pt x="87" y="321"/>
                      </a:lnTo>
                      <a:lnTo>
                        <a:pt x="65" y="386"/>
                      </a:lnTo>
                      <a:lnTo>
                        <a:pt x="43" y="448"/>
                      </a:lnTo>
                      <a:lnTo>
                        <a:pt x="28" y="498"/>
                      </a:lnTo>
                      <a:lnTo>
                        <a:pt x="15" y="532"/>
                      </a:lnTo>
                      <a:lnTo>
                        <a:pt x="6" y="560"/>
                      </a:lnTo>
                      <a:lnTo>
                        <a:pt x="0" y="592"/>
                      </a:lnTo>
                      <a:lnTo>
                        <a:pt x="0" y="623"/>
                      </a:lnTo>
                      <a:lnTo>
                        <a:pt x="0" y="654"/>
                      </a:lnTo>
                      <a:lnTo>
                        <a:pt x="9" y="688"/>
                      </a:lnTo>
                      <a:lnTo>
                        <a:pt x="25" y="716"/>
                      </a:lnTo>
                      <a:lnTo>
                        <a:pt x="46" y="741"/>
                      </a:lnTo>
                      <a:lnTo>
                        <a:pt x="78" y="760"/>
                      </a:lnTo>
                      <a:lnTo>
                        <a:pt x="115" y="775"/>
                      </a:lnTo>
                      <a:lnTo>
                        <a:pt x="153" y="794"/>
                      </a:lnTo>
                      <a:lnTo>
                        <a:pt x="190" y="813"/>
                      </a:lnTo>
                      <a:lnTo>
                        <a:pt x="227" y="828"/>
                      </a:lnTo>
                      <a:lnTo>
                        <a:pt x="262" y="847"/>
                      </a:lnTo>
                      <a:lnTo>
                        <a:pt x="293" y="863"/>
                      </a:lnTo>
                      <a:lnTo>
                        <a:pt x="318" y="878"/>
                      </a:lnTo>
                      <a:lnTo>
                        <a:pt x="340" y="894"/>
                      </a:lnTo>
                      <a:lnTo>
                        <a:pt x="474" y="657"/>
                      </a:lnTo>
                      <a:close/>
                    </a:path>
                  </a:pathLst>
                </a:custGeom>
                <a:solidFill>
                  <a:srgbClr val="FFFFFF"/>
                </a:solidFill>
                <a:ln w="9525">
                  <a:solidFill>
                    <a:srgbClr val="808080"/>
                  </a:solidFill>
                  <a:round/>
                  <a:headEnd/>
                  <a:tailEnd/>
                </a:ln>
              </p:spPr>
              <p:txBody>
                <a:bodyPr/>
                <a:lstStyle/>
                <a:p>
                  <a:endParaRPr lang="en-US"/>
                </a:p>
              </p:txBody>
            </p:sp>
            <p:sp>
              <p:nvSpPr>
                <p:cNvPr id="61501" name="Freeform 61"/>
                <p:cNvSpPr>
                  <a:spLocks/>
                </p:cNvSpPr>
                <p:nvPr/>
              </p:nvSpPr>
              <p:spPr bwMode="auto">
                <a:xfrm>
                  <a:off x="1830" y="1379"/>
                  <a:ext cx="935" cy="789"/>
                </a:xfrm>
                <a:custGeom>
                  <a:avLst/>
                  <a:gdLst/>
                  <a:ahLst/>
                  <a:cxnLst>
                    <a:cxn ang="0">
                      <a:pos x="134" y="673"/>
                    </a:cxn>
                    <a:cxn ang="0">
                      <a:pos x="99" y="648"/>
                    </a:cxn>
                    <a:cxn ang="0">
                      <a:pos x="59" y="608"/>
                    </a:cxn>
                    <a:cxn ang="0">
                      <a:pos x="21" y="564"/>
                    </a:cxn>
                    <a:cxn ang="0">
                      <a:pos x="0" y="527"/>
                    </a:cxn>
                    <a:cxn ang="0">
                      <a:pos x="37" y="486"/>
                    </a:cxn>
                    <a:cxn ang="0">
                      <a:pos x="149" y="365"/>
                    </a:cxn>
                    <a:cxn ang="0">
                      <a:pos x="280" y="231"/>
                    </a:cxn>
                    <a:cxn ang="0">
                      <a:pos x="386" y="125"/>
                    </a:cxn>
                    <a:cxn ang="0">
                      <a:pos x="414" y="97"/>
                    </a:cxn>
                    <a:cxn ang="0">
                      <a:pos x="474" y="50"/>
                    </a:cxn>
                    <a:cxn ang="0">
                      <a:pos x="573" y="10"/>
                    </a:cxn>
                    <a:cxn ang="0">
                      <a:pos x="707" y="10"/>
                    </a:cxn>
                    <a:cxn ang="0">
                      <a:pos x="867" y="87"/>
                    </a:cxn>
                    <a:cxn ang="0">
                      <a:pos x="904" y="125"/>
                    </a:cxn>
                    <a:cxn ang="0">
                      <a:pos x="935" y="200"/>
                    </a:cxn>
                    <a:cxn ang="0">
                      <a:pos x="923" y="265"/>
                    </a:cxn>
                    <a:cxn ang="0">
                      <a:pos x="885" y="306"/>
                    </a:cxn>
                    <a:cxn ang="0">
                      <a:pos x="863" y="312"/>
                    </a:cxn>
                    <a:cxn ang="0">
                      <a:pos x="801" y="321"/>
                    </a:cxn>
                    <a:cxn ang="0">
                      <a:pos x="726" y="306"/>
                    </a:cxn>
                    <a:cxn ang="0">
                      <a:pos x="654" y="274"/>
                    </a:cxn>
                    <a:cxn ang="0">
                      <a:pos x="598" y="240"/>
                    </a:cxn>
                    <a:cxn ang="0">
                      <a:pos x="561" y="290"/>
                    </a:cxn>
                    <a:cxn ang="0">
                      <a:pos x="495" y="424"/>
                    </a:cxn>
                    <a:cxn ang="0">
                      <a:pos x="442" y="564"/>
                    </a:cxn>
                    <a:cxn ang="0">
                      <a:pos x="408" y="680"/>
                    </a:cxn>
                    <a:cxn ang="0">
                      <a:pos x="399" y="714"/>
                    </a:cxn>
                    <a:cxn ang="0">
                      <a:pos x="383" y="764"/>
                    </a:cxn>
                    <a:cxn ang="0">
                      <a:pos x="377" y="789"/>
                    </a:cxn>
                    <a:cxn ang="0">
                      <a:pos x="299" y="764"/>
                    </a:cxn>
                    <a:cxn ang="0">
                      <a:pos x="265" y="745"/>
                    </a:cxn>
                    <a:cxn ang="0">
                      <a:pos x="221" y="720"/>
                    </a:cxn>
                    <a:cxn ang="0">
                      <a:pos x="174" y="695"/>
                    </a:cxn>
                    <a:cxn ang="0">
                      <a:pos x="134" y="673"/>
                    </a:cxn>
                  </a:cxnLst>
                  <a:rect l="0" t="0" r="r" b="b"/>
                  <a:pathLst>
                    <a:path w="935" h="789">
                      <a:moveTo>
                        <a:pt x="134" y="673"/>
                      </a:moveTo>
                      <a:lnTo>
                        <a:pt x="134" y="673"/>
                      </a:lnTo>
                      <a:lnTo>
                        <a:pt x="118" y="664"/>
                      </a:lnTo>
                      <a:lnTo>
                        <a:pt x="99" y="648"/>
                      </a:lnTo>
                      <a:lnTo>
                        <a:pt x="78" y="630"/>
                      </a:lnTo>
                      <a:lnTo>
                        <a:pt x="59" y="608"/>
                      </a:lnTo>
                      <a:lnTo>
                        <a:pt x="37" y="586"/>
                      </a:lnTo>
                      <a:lnTo>
                        <a:pt x="21" y="564"/>
                      </a:lnTo>
                      <a:lnTo>
                        <a:pt x="9" y="542"/>
                      </a:lnTo>
                      <a:lnTo>
                        <a:pt x="0" y="527"/>
                      </a:lnTo>
                      <a:lnTo>
                        <a:pt x="0" y="527"/>
                      </a:lnTo>
                      <a:lnTo>
                        <a:pt x="37" y="486"/>
                      </a:lnTo>
                      <a:lnTo>
                        <a:pt x="87" y="430"/>
                      </a:lnTo>
                      <a:lnTo>
                        <a:pt x="149" y="365"/>
                      </a:lnTo>
                      <a:lnTo>
                        <a:pt x="215" y="296"/>
                      </a:lnTo>
                      <a:lnTo>
                        <a:pt x="280" y="231"/>
                      </a:lnTo>
                      <a:lnTo>
                        <a:pt x="340" y="172"/>
                      </a:lnTo>
                      <a:lnTo>
                        <a:pt x="386" y="125"/>
                      </a:lnTo>
                      <a:lnTo>
                        <a:pt x="414" y="97"/>
                      </a:lnTo>
                      <a:lnTo>
                        <a:pt x="414" y="97"/>
                      </a:lnTo>
                      <a:lnTo>
                        <a:pt x="439" y="75"/>
                      </a:lnTo>
                      <a:lnTo>
                        <a:pt x="474" y="50"/>
                      </a:lnTo>
                      <a:lnTo>
                        <a:pt x="520" y="28"/>
                      </a:lnTo>
                      <a:lnTo>
                        <a:pt x="573" y="10"/>
                      </a:lnTo>
                      <a:lnTo>
                        <a:pt x="636" y="0"/>
                      </a:lnTo>
                      <a:lnTo>
                        <a:pt x="707" y="10"/>
                      </a:lnTo>
                      <a:lnTo>
                        <a:pt x="782" y="35"/>
                      </a:lnTo>
                      <a:lnTo>
                        <a:pt x="867" y="87"/>
                      </a:lnTo>
                      <a:lnTo>
                        <a:pt x="867" y="87"/>
                      </a:lnTo>
                      <a:lnTo>
                        <a:pt x="904" y="125"/>
                      </a:lnTo>
                      <a:lnTo>
                        <a:pt x="929" y="162"/>
                      </a:lnTo>
                      <a:lnTo>
                        <a:pt x="935" y="200"/>
                      </a:lnTo>
                      <a:lnTo>
                        <a:pt x="932" y="237"/>
                      </a:lnTo>
                      <a:lnTo>
                        <a:pt x="923" y="265"/>
                      </a:lnTo>
                      <a:lnTo>
                        <a:pt x="904" y="290"/>
                      </a:lnTo>
                      <a:lnTo>
                        <a:pt x="885" y="306"/>
                      </a:lnTo>
                      <a:lnTo>
                        <a:pt x="863" y="312"/>
                      </a:lnTo>
                      <a:lnTo>
                        <a:pt x="863" y="312"/>
                      </a:lnTo>
                      <a:lnTo>
                        <a:pt x="835" y="321"/>
                      </a:lnTo>
                      <a:lnTo>
                        <a:pt x="801" y="321"/>
                      </a:lnTo>
                      <a:lnTo>
                        <a:pt x="764" y="315"/>
                      </a:lnTo>
                      <a:lnTo>
                        <a:pt x="726" y="306"/>
                      </a:lnTo>
                      <a:lnTo>
                        <a:pt x="689" y="290"/>
                      </a:lnTo>
                      <a:lnTo>
                        <a:pt x="654" y="274"/>
                      </a:lnTo>
                      <a:lnTo>
                        <a:pt x="623" y="256"/>
                      </a:lnTo>
                      <a:lnTo>
                        <a:pt x="598" y="240"/>
                      </a:lnTo>
                      <a:lnTo>
                        <a:pt x="598" y="240"/>
                      </a:lnTo>
                      <a:lnTo>
                        <a:pt x="561" y="290"/>
                      </a:lnTo>
                      <a:lnTo>
                        <a:pt x="527" y="352"/>
                      </a:lnTo>
                      <a:lnTo>
                        <a:pt x="495" y="424"/>
                      </a:lnTo>
                      <a:lnTo>
                        <a:pt x="467" y="496"/>
                      </a:lnTo>
                      <a:lnTo>
                        <a:pt x="442" y="564"/>
                      </a:lnTo>
                      <a:lnTo>
                        <a:pt x="421" y="630"/>
                      </a:lnTo>
                      <a:lnTo>
                        <a:pt x="408" y="680"/>
                      </a:lnTo>
                      <a:lnTo>
                        <a:pt x="399" y="714"/>
                      </a:lnTo>
                      <a:lnTo>
                        <a:pt x="399" y="714"/>
                      </a:lnTo>
                      <a:lnTo>
                        <a:pt x="389" y="742"/>
                      </a:lnTo>
                      <a:lnTo>
                        <a:pt x="383" y="764"/>
                      </a:lnTo>
                      <a:lnTo>
                        <a:pt x="377" y="782"/>
                      </a:lnTo>
                      <a:lnTo>
                        <a:pt x="377" y="789"/>
                      </a:lnTo>
                      <a:lnTo>
                        <a:pt x="299" y="764"/>
                      </a:lnTo>
                      <a:lnTo>
                        <a:pt x="299" y="764"/>
                      </a:lnTo>
                      <a:lnTo>
                        <a:pt x="283" y="754"/>
                      </a:lnTo>
                      <a:lnTo>
                        <a:pt x="265" y="745"/>
                      </a:lnTo>
                      <a:lnTo>
                        <a:pt x="243" y="732"/>
                      </a:lnTo>
                      <a:lnTo>
                        <a:pt x="221" y="720"/>
                      </a:lnTo>
                      <a:lnTo>
                        <a:pt x="199" y="708"/>
                      </a:lnTo>
                      <a:lnTo>
                        <a:pt x="174" y="695"/>
                      </a:lnTo>
                      <a:lnTo>
                        <a:pt x="152" y="683"/>
                      </a:lnTo>
                      <a:lnTo>
                        <a:pt x="134" y="673"/>
                      </a:lnTo>
                    </a:path>
                  </a:pathLst>
                </a:custGeom>
                <a:noFill/>
                <a:ln w="0">
                  <a:solidFill>
                    <a:srgbClr val="000000"/>
                  </a:solidFill>
                  <a:prstDash val="solid"/>
                  <a:round/>
                  <a:headEnd/>
                  <a:tailEnd/>
                </a:ln>
              </p:spPr>
              <p:txBody>
                <a:bodyPr/>
                <a:lstStyle/>
                <a:p>
                  <a:endParaRPr lang="en-US"/>
                </a:p>
              </p:txBody>
            </p:sp>
            <p:sp>
              <p:nvSpPr>
                <p:cNvPr id="61502" name="Freeform 62"/>
                <p:cNvSpPr>
                  <a:spLocks/>
                </p:cNvSpPr>
                <p:nvPr/>
              </p:nvSpPr>
              <p:spPr bwMode="auto">
                <a:xfrm>
                  <a:off x="1833" y="1379"/>
                  <a:ext cx="935" cy="789"/>
                </a:xfrm>
                <a:custGeom>
                  <a:avLst/>
                  <a:gdLst/>
                  <a:ahLst/>
                  <a:cxnLst>
                    <a:cxn ang="0">
                      <a:pos x="134" y="673"/>
                    </a:cxn>
                    <a:cxn ang="0">
                      <a:pos x="118" y="664"/>
                    </a:cxn>
                    <a:cxn ang="0">
                      <a:pos x="99" y="648"/>
                    </a:cxn>
                    <a:cxn ang="0">
                      <a:pos x="78" y="630"/>
                    </a:cxn>
                    <a:cxn ang="0">
                      <a:pos x="59" y="608"/>
                    </a:cxn>
                    <a:cxn ang="0">
                      <a:pos x="37" y="586"/>
                    </a:cxn>
                    <a:cxn ang="0">
                      <a:pos x="21" y="564"/>
                    </a:cxn>
                    <a:cxn ang="0">
                      <a:pos x="9" y="542"/>
                    </a:cxn>
                    <a:cxn ang="0">
                      <a:pos x="0" y="527"/>
                    </a:cxn>
                    <a:cxn ang="0">
                      <a:pos x="37" y="486"/>
                    </a:cxn>
                    <a:cxn ang="0">
                      <a:pos x="87" y="430"/>
                    </a:cxn>
                    <a:cxn ang="0">
                      <a:pos x="149" y="365"/>
                    </a:cxn>
                    <a:cxn ang="0">
                      <a:pos x="215" y="296"/>
                    </a:cxn>
                    <a:cxn ang="0">
                      <a:pos x="280" y="231"/>
                    </a:cxn>
                    <a:cxn ang="0">
                      <a:pos x="340" y="172"/>
                    </a:cxn>
                    <a:cxn ang="0">
                      <a:pos x="386" y="125"/>
                    </a:cxn>
                    <a:cxn ang="0">
                      <a:pos x="414" y="97"/>
                    </a:cxn>
                    <a:cxn ang="0">
                      <a:pos x="439" y="75"/>
                    </a:cxn>
                    <a:cxn ang="0">
                      <a:pos x="474" y="50"/>
                    </a:cxn>
                    <a:cxn ang="0">
                      <a:pos x="520" y="28"/>
                    </a:cxn>
                    <a:cxn ang="0">
                      <a:pos x="573" y="10"/>
                    </a:cxn>
                    <a:cxn ang="0">
                      <a:pos x="636" y="0"/>
                    </a:cxn>
                    <a:cxn ang="0">
                      <a:pos x="707" y="10"/>
                    </a:cxn>
                    <a:cxn ang="0">
                      <a:pos x="782" y="35"/>
                    </a:cxn>
                    <a:cxn ang="0">
                      <a:pos x="867" y="87"/>
                    </a:cxn>
                    <a:cxn ang="0">
                      <a:pos x="904" y="125"/>
                    </a:cxn>
                    <a:cxn ang="0">
                      <a:pos x="929" y="162"/>
                    </a:cxn>
                    <a:cxn ang="0">
                      <a:pos x="935" y="200"/>
                    </a:cxn>
                    <a:cxn ang="0">
                      <a:pos x="932" y="237"/>
                    </a:cxn>
                    <a:cxn ang="0">
                      <a:pos x="923" y="265"/>
                    </a:cxn>
                    <a:cxn ang="0">
                      <a:pos x="904" y="290"/>
                    </a:cxn>
                    <a:cxn ang="0">
                      <a:pos x="885" y="306"/>
                    </a:cxn>
                    <a:cxn ang="0">
                      <a:pos x="863" y="312"/>
                    </a:cxn>
                    <a:cxn ang="0">
                      <a:pos x="835" y="321"/>
                    </a:cxn>
                    <a:cxn ang="0">
                      <a:pos x="801" y="321"/>
                    </a:cxn>
                    <a:cxn ang="0">
                      <a:pos x="764" y="315"/>
                    </a:cxn>
                    <a:cxn ang="0">
                      <a:pos x="726" y="306"/>
                    </a:cxn>
                    <a:cxn ang="0">
                      <a:pos x="689" y="290"/>
                    </a:cxn>
                    <a:cxn ang="0">
                      <a:pos x="654" y="274"/>
                    </a:cxn>
                    <a:cxn ang="0">
                      <a:pos x="623" y="256"/>
                    </a:cxn>
                    <a:cxn ang="0">
                      <a:pos x="598" y="240"/>
                    </a:cxn>
                    <a:cxn ang="0">
                      <a:pos x="561" y="290"/>
                    </a:cxn>
                    <a:cxn ang="0">
                      <a:pos x="527" y="352"/>
                    </a:cxn>
                    <a:cxn ang="0">
                      <a:pos x="495" y="424"/>
                    </a:cxn>
                    <a:cxn ang="0">
                      <a:pos x="467" y="496"/>
                    </a:cxn>
                    <a:cxn ang="0">
                      <a:pos x="442" y="564"/>
                    </a:cxn>
                    <a:cxn ang="0">
                      <a:pos x="421" y="630"/>
                    </a:cxn>
                    <a:cxn ang="0">
                      <a:pos x="408" y="680"/>
                    </a:cxn>
                    <a:cxn ang="0">
                      <a:pos x="399" y="714"/>
                    </a:cxn>
                    <a:cxn ang="0">
                      <a:pos x="389" y="742"/>
                    </a:cxn>
                    <a:cxn ang="0">
                      <a:pos x="383" y="764"/>
                    </a:cxn>
                    <a:cxn ang="0">
                      <a:pos x="377" y="782"/>
                    </a:cxn>
                    <a:cxn ang="0">
                      <a:pos x="377" y="789"/>
                    </a:cxn>
                    <a:cxn ang="0">
                      <a:pos x="299" y="764"/>
                    </a:cxn>
                    <a:cxn ang="0">
                      <a:pos x="283" y="754"/>
                    </a:cxn>
                    <a:cxn ang="0">
                      <a:pos x="265" y="745"/>
                    </a:cxn>
                    <a:cxn ang="0">
                      <a:pos x="243" y="732"/>
                    </a:cxn>
                    <a:cxn ang="0">
                      <a:pos x="221" y="720"/>
                    </a:cxn>
                    <a:cxn ang="0">
                      <a:pos x="199" y="708"/>
                    </a:cxn>
                    <a:cxn ang="0">
                      <a:pos x="174" y="695"/>
                    </a:cxn>
                    <a:cxn ang="0">
                      <a:pos x="152" y="683"/>
                    </a:cxn>
                    <a:cxn ang="0">
                      <a:pos x="134" y="673"/>
                    </a:cxn>
                  </a:cxnLst>
                  <a:rect l="0" t="0" r="r" b="b"/>
                  <a:pathLst>
                    <a:path w="935" h="789">
                      <a:moveTo>
                        <a:pt x="134" y="673"/>
                      </a:moveTo>
                      <a:lnTo>
                        <a:pt x="118" y="664"/>
                      </a:lnTo>
                      <a:lnTo>
                        <a:pt x="99" y="648"/>
                      </a:lnTo>
                      <a:lnTo>
                        <a:pt x="78" y="630"/>
                      </a:lnTo>
                      <a:lnTo>
                        <a:pt x="59" y="608"/>
                      </a:lnTo>
                      <a:lnTo>
                        <a:pt x="37" y="586"/>
                      </a:lnTo>
                      <a:lnTo>
                        <a:pt x="21" y="564"/>
                      </a:lnTo>
                      <a:lnTo>
                        <a:pt x="9" y="542"/>
                      </a:lnTo>
                      <a:lnTo>
                        <a:pt x="0" y="527"/>
                      </a:lnTo>
                      <a:lnTo>
                        <a:pt x="37" y="486"/>
                      </a:lnTo>
                      <a:lnTo>
                        <a:pt x="87" y="430"/>
                      </a:lnTo>
                      <a:lnTo>
                        <a:pt x="149" y="365"/>
                      </a:lnTo>
                      <a:lnTo>
                        <a:pt x="215" y="296"/>
                      </a:lnTo>
                      <a:lnTo>
                        <a:pt x="280" y="231"/>
                      </a:lnTo>
                      <a:lnTo>
                        <a:pt x="340" y="172"/>
                      </a:lnTo>
                      <a:lnTo>
                        <a:pt x="386" y="125"/>
                      </a:lnTo>
                      <a:lnTo>
                        <a:pt x="414" y="97"/>
                      </a:lnTo>
                      <a:lnTo>
                        <a:pt x="439" y="75"/>
                      </a:lnTo>
                      <a:lnTo>
                        <a:pt x="474" y="50"/>
                      </a:lnTo>
                      <a:lnTo>
                        <a:pt x="520" y="28"/>
                      </a:lnTo>
                      <a:lnTo>
                        <a:pt x="573" y="10"/>
                      </a:lnTo>
                      <a:lnTo>
                        <a:pt x="636" y="0"/>
                      </a:lnTo>
                      <a:lnTo>
                        <a:pt x="707" y="10"/>
                      </a:lnTo>
                      <a:lnTo>
                        <a:pt x="782" y="35"/>
                      </a:lnTo>
                      <a:lnTo>
                        <a:pt x="867" y="87"/>
                      </a:lnTo>
                      <a:lnTo>
                        <a:pt x="904" y="125"/>
                      </a:lnTo>
                      <a:lnTo>
                        <a:pt x="929" y="162"/>
                      </a:lnTo>
                      <a:lnTo>
                        <a:pt x="935" y="200"/>
                      </a:lnTo>
                      <a:lnTo>
                        <a:pt x="932" y="237"/>
                      </a:lnTo>
                      <a:lnTo>
                        <a:pt x="923" y="265"/>
                      </a:lnTo>
                      <a:lnTo>
                        <a:pt x="904" y="290"/>
                      </a:lnTo>
                      <a:lnTo>
                        <a:pt x="885" y="306"/>
                      </a:lnTo>
                      <a:lnTo>
                        <a:pt x="863" y="312"/>
                      </a:lnTo>
                      <a:lnTo>
                        <a:pt x="835" y="321"/>
                      </a:lnTo>
                      <a:lnTo>
                        <a:pt x="801" y="321"/>
                      </a:lnTo>
                      <a:lnTo>
                        <a:pt x="764" y="315"/>
                      </a:lnTo>
                      <a:lnTo>
                        <a:pt x="726" y="306"/>
                      </a:lnTo>
                      <a:lnTo>
                        <a:pt x="689" y="290"/>
                      </a:lnTo>
                      <a:lnTo>
                        <a:pt x="654" y="274"/>
                      </a:lnTo>
                      <a:lnTo>
                        <a:pt x="623" y="256"/>
                      </a:lnTo>
                      <a:lnTo>
                        <a:pt x="598" y="240"/>
                      </a:lnTo>
                      <a:lnTo>
                        <a:pt x="561" y="290"/>
                      </a:lnTo>
                      <a:lnTo>
                        <a:pt x="527" y="352"/>
                      </a:lnTo>
                      <a:lnTo>
                        <a:pt x="495" y="424"/>
                      </a:lnTo>
                      <a:lnTo>
                        <a:pt x="467" y="496"/>
                      </a:lnTo>
                      <a:lnTo>
                        <a:pt x="442" y="564"/>
                      </a:lnTo>
                      <a:lnTo>
                        <a:pt x="421" y="630"/>
                      </a:lnTo>
                      <a:lnTo>
                        <a:pt x="408" y="680"/>
                      </a:lnTo>
                      <a:lnTo>
                        <a:pt x="399" y="714"/>
                      </a:lnTo>
                      <a:lnTo>
                        <a:pt x="389" y="742"/>
                      </a:lnTo>
                      <a:lnTo>
                        <a:pt x="383" y="764"/>
                      </a:lnTo>
                      <a:lnTo>
                        <a:pt x="377" y="782"/>
                      </a:lnTo>
                      <a:lnTo>
                        <a:pt x="377" y="789"/>
                      </a:lnTo>
                      <a:lnTo>
                        <a:pt x="299" y="764"/>
                      </a:lnTo>
                      <a:lnTo>
                        <a:pt x="283" y="754"/>
                      </a:lnTo>
                      <a:lnTo>
                        <a:pt x="265" y="745"/>
                      </a:lnTo>
                      <a:lnTo>
                        <a:pt x="243" y="732"/>
                      </a:lnTo>
                      <a:lnTo>
                        <a:pt x="221" y="720"/>
                      </a:lnTo>
                      <a:lnTo>
                        <a:pt x="199" y="708"/>
                      </a:lnTo>
                      <a:lnTo>
                        <a:pt x="174" y="695"/>
                      </a:lnTo>
                      <a:lnTo>
                        <a:pt x="152" y="683"/>
                      </a:lnTo>
                      <a:lnTo>
                        <a:pt x="134" y="673"/>
                      </a:lnTo>
                      <a:close/>
                    </a:path>
                  </a:pathLst>
                </a:custGeom>
                <a:solidFill>
                  <a:srgbClr val="9E5151"/>
                </a:solidFill>
                <a:ln w="9525">
                  <a:solidFill>
                    <a:srgbClr val="808080"/>
                  </a:solidFill>
                  <a:round/>
                  <a:headEnd/>
                  <a:tailEnd/>
                </a:ln>
              </p:spPr>
              <p:txBody>
                <a:bodyPr/>
                <a:lstStyle/>
                <a:p>
                  <a:endParaRPr lang="en-US"/>
                </a:p>
              </p:txBody>
            </p:sp>
            <p:sp>
              <p:nvSpPr>
                <p:cNvPr id="61503" name="Freeform 63"/>
                <p:cNvSpPr>
                  <a:spLocks/>
                </p:cNvSpPr>
                <p:nvPr/>
              </p:nvSpPr>
              <p:spPr bwMode="auto">
                <a:xfrm>
                  <a:off x="1904" y="2758"/>
                  <a:ext cx="299" cy="302"/>
                </a:xfrm>
                <a:custGeom>
                  <a:avLst/>
                  <a:gdLst/>
                  <a:ahLst/>
                  <a:cxnLst>
                    <a:cxn ang="0">
                      <a:pos x="0" y="237"/>
                    </a:cxn>
                    <a:cxn ang="0">
                      <a:pos x="25" y="252"/>
                    </a:cxn>
                    <a:cxn ang="0">
                      <a:pos x="59" y="268"/>
                    </a:cxn>
                    <a:cxn ang="0">
                      <a:pos x="99" y="284"/>
                    </a:cxn>
                    <a:cxn ang="0">
                      <a:pos x="143" y="296"/>
                    </a:cxn>
                    <a:cxn ang="0">
                      <a:pos x="187" y="302"/>
                    </a:cxn>
                    <a:cxn ang="0">
                      <a:pos x="227" y="296"/>
                    </a:cxn>
                    <a:cxn ang="0">
                      <a:pos x="262" y="277"/>
                    </a:cxn>
                    <a:cxn ang="0">
                      <a:pos x="286" y="243"/>
                    </a:cxn>
                    <a:cxn ang="0">
                      <a:pos x="299" y="199"/>
                    </a:cxn>
                    <a:cxn ang="0">
                      <a:pos x="293" y="159"/>
                    </a:cxn>
                    <a:cxn ang="0">
                      <a:pos x="274" y="122"/>
                    </a:cxn>
                    <a:cxn ang="0">
                      <a:pos x="249" y="87"/>
                    </a:cxn>
                    <a:cxn ang="0">
                      <a:pos x="215" y="56"/>
                    </a:cxn>
                    <a:cxn ang="0">
                      <a:pos x="184" y="31"/>
                    </a:cxn>
                    <a:cxn ang="0">
                      <a:pos x="156" y="13"/>
                    </a:cxn>
                    <a:cxn ang="0">
                      <a:pos x="134" y="0"/>
                    </a:cxn>
                    <a:cxn ang="0">
                      <a:pos x="0" y="237"/>
                    </a:cxn>
                  </a:cxnLst>
                  <a:rect l="0" t="0" r="r" b="b"/>
                  <a:pathLst>
                    <a:path w="299" h="302">
                      <a:moveTo>
                        <a:pt x="0" y="237"/>
                      </a:moveTo>
                      <a:lnTo>
                        <a:pt x="25" y="252"/>
                      </a:lnTo>
                      <a:lnTo>
                        <a:pt x="59" y="268"/>
                      </a:lnTo>
                      <a:lnTo>
                        <a:pt x="99" y="284"/>
                      </a:lnTo>
                      <a:lnTo>
                        <a:pt x="143" y="296"/>
                      </a:lnTo>
                      <a:lnTo>
                        <a:pt x="187" y="302"/>
                      </a:lnTo>
                      <a:lnTo>
                        <a:pt x="227" y="296"/>
                      </a:lnTo>
                      <a:lnTo>
                        <a:pt x="262" y="277"/>
                      </a:lnTo>
                      <a:lnTo>
                        <a:pt x="286" y="243"/>
                      </a:lnTo>
                      <a:lnTo>
                        <a:pt x="299" y="199"/>
                      </a:lnTo>
                      <a:lnTo>
                        <a:pt x="293" y="159"/>
                      </a:lnTo>
                      <a:lnTo>
                        <a:pt x="274" y="122"/>
                      </a:lnTo>
                      <a:lnTo>
                        <a:pt x="249" y="87"/>
                      </a:lnTo>
                      <a:lnTo>
                        <a:pt x="215" y="56"/>
                      </a:lnTo>
                      <a:lnTo>
                        <a:pt x="184" y="31"/>
                      </a:lnTo>
                      <a:lnTo>
                        <a:pt x="156" y="13"/>
                      </a:lnTo>
                      <a:lnTo>
                        <a:pt x="134" y="0"/>
                      </a:lnTo>
                      <a:lnTo>
                        <a:pt x="0" y="237"/>
                      </a:lnTo>
                      <a:close/>
                    </a:path>
                  </a:pathLst>
                </a:custGeom>
                <a:solidFill>
                  <a:srgbClr val="F2D3D8"/>
                </a:solidFill>
                <a:ln w="9525">
                  <a:solidFill>
                    <a:srgbClr val="808080"/>
                  </a:solidFill>
                  <a:round/>
                  <a:headEnd/>
                  <a:tailEnd/>
                </a:ln>
              </p:spPr>
              <p:txBody>
                <a:bodyPr/>
                <a:lstStyle/>
                <a:p>
                  <a:endParaRPr lang="en-US"/>
                </a:p>
              </p:txBody>
            </p:sp>
          </p:grpSp>
        </p:grpSp>
        <p:grpSp>
          <p:nvGrpSpPr>
            <p:cNvPr id="61504" name="Group 64"/>
            <p:cNvGrpSpPr>
              <a:grpSpLocks/>
            </p:cNvGrpSpPr>
            <p:nvPr/>
          </p:nvGrpSpPr>
          <p:grpSpPr bwMode="auto">
            <a:xfrm>
              <a:off x="1824" y="2640"/>
              <a:ext cx="624" cy="624"/>
              <a:chOff x="1824" y="2546"/>
              <a:chExt cx="624" cy="624"/>
            </a:xfrm>
          </p:grpSpPr>
          <p:sp>
            <p:nvSpPr>
              <p:cNvPr id="61505" name="Freeform 65"/>
              <p:cNvSpPr>
                <a:spLocks/>
              </p:cNvSpPr>
              <p:nvPr/>
            </p:nvSpPr>
            <p:spPr bwMode="auto">
              <a:xfrm>
                <a:off x="1828" y="2715"/>
                <a:ext cx="494" cy="453"/>
              </a:xfrm>
              <a:custGeom>
                <a:avLst/>
                <a:gdLst/>
                <a:ahLst/>
                <a:cxnLst>
                  <a:cxn ang="0">
                    <a:pos x="170" y="482"/>
                  </a:cxn>
                  <a:cxn ang="0">
                    <a:pos x="177" y="480"/>
                  </a:cxn>
                  <a:cxn ang="0">
                    <a:pos x="186" y="476"/>
                  </a:cxn>
                  <a:cxn ang="0">
                    <a:pos x="182" y="474"/>
                  </a:cxn>
                  <a:cxn ang="0">
                    <a:pos x="178" y="469"/>
                  </a:cxn>
                  <a:cxn ang="0">
                    <a:pos x="177" y="460"/>
                  </a:cxn>
                  <a:cxn ang="0">
                    <a:pos x="184" y="454"/>
                  </a:cxn>
                  <a:cxn ang="0">
                    <a:pos x="193" y="454"/>
                  </a:cxn>
                  <a:cxn ang="0">
                    <a:pos x="201" y="461"/>
                  </a:cxn>
                  <a:cxn ang="0">
                    <a:pos x="202" y="470"/>
                  </a:cxn>
                  <a:cxn ang="0">
                    <a:pos x="195" y="476"/>
                  </a:cxn>
                  <a:cxn ang="0">
                    <a:pos x="191" y="477"/>
                  </a:cxn>
                  <a:cxn ang="0">
                    <a:pos x="186" y="476"/>
                  </a:cxn>
                  <a:cxn ang="0">
                    <a:pos x="286" y="686"/>
                  </a:cxn>
                  <a:cxn ang="0">
                    <a:pos x="315" y="675"/>
                  </a:cxn>
                  <a:cxn ang="0">
                    <a:pos x="324" y="680"/>
                  </a:cxn>
                  <a:cxn ang="0">
                    <a:pos x="329" y="688"/>
                  </a:cxn>
                  <a:cxn ang="0">
                    <a:pos x="327" y="696"/>
                  </a:cxn>
                  <a:cxn ang="0">
                    <a:pos x="317" y="700"/>
                  </a:cxn>
                  <a:cxn ang="0">
                    <a:pos x="308" y="696"/>
                  </a:cxn>
                  <a:cxn ang="0">
                    <a:pos x="304" y="688"/>
                  </a:cxn>
                  <a:cxn ang="0">
                    <a:pos x="306" y="679"/>
                  </a:cxn>
                  <a:cxn ang="0">
                    <a:pos x="305" y="679"/>
                  </a:cxn>
                  <a:cxn ang="0">
                    <a:pos x="290" y="685"/>
                  </a:cxn>
                  <a:cxn ang="0">
                    <a:pos x="331" y="765"/>
                  </a:cxn>
                  <a:cxn ang="0">
                    <a:pos x="488" y="0"/>
                  </a:cxn>
                  <a:cxn ang="0">
                    <a:pos x="38" y="248"/>
                  </a:cxn>
                  <a:cxn ang="0">
                    <a:pos x="43" y="246"/>
                  </a:cxn>
                  <a:cxn ang="0">
                    <a:pos x="50" y="243"/>
                  </a:cxn>
                  <a:cxn ang="0">
                    <a:pos x="50" y="235"/>
                  </a:cxn>
                  <a:cxn ang="0">
                    <a:pos x="56" y="230"/>
                  </a:cxn>
                  <a:cxn ang="0">
                    <a:pos x="66" y="230"/>
                  </a:cxn>
                  <a:cxn ang="0">
                    <a:pos x="73" y="236"/>
                  </a:cxn>
                  <a:cxn ang="0">
                    <a:pos x="74" y="246"/>
                  </a:cxn>
                  <a:cxn ang="0">
                    <a:pos x="69" y="251"/>
                  </a:cxn>
                  <a:cxn ang="0">
                    <a:pos x="58" y="250"/>
                  </a:cxn>
                  <a:cxn ang="0">
                    <a:pos x="50" y="243"/>
                  </a:cxn>
                  <a:cxn ang="0">
                    <a:pos x="45" y="246"/>
                  </a:cxn>
                  <a:cxn ang="0">
                    <a:pos x="38" y="248"/>
                  </a:cxn>
                </a:cxnLst>
                <a:rect l="0" t="0" r="r" b="b"/>
                <a:pathLst>
                  <a:path w="819" h="765">
                    <a:moveTo>
                      <a:pt x="38" y="248"/>
                    </a:moveTo>
                    <a:lnTo>
                      <a:pt x="170" y="482"/>
                    </a:lnTo>
                    <a:lnTo>
                      <a:pt x="172" y="481"/>
                    </a:lnTo>
                    <a:lnTo>
                      <a:pt x="177" y="480"/>
                    </a:lnTo>
                    <a:lnTo>
                      <a:pt x="183" y="477"/>
                    </a:lnTo>
                    <a:lnTo>
                      <a:pt x="186" y="476"/>
                    </a:lnTo>
                    <a:lnTo>
                      <a:pt x="184" y="475"/>
                    </a:lnTo>
                    <a:lnTo>
                      <a:pt x="182" y="474"/>
                    </a:lnTo>
                    <a:lnTo>
                      <a:pt x="180" y="472"/>
                    </a:lnTo>
                    <a:lnTo>
                      <a:pt x="178" y="469"/>
                    </a:lnTo>
                    <a:lnTo>
                      <a:pt x="177" y="465"/>
                    </a:lnTo>
                    <a:lnTo>
                      <a:pt x="177" y="460"/>
                    </a:lnTo>
                    <a:lnTo>
                      <a:pt x="179" y="457"/>
                    </a:lnTo>
                    <a:lnTo>
                      <a:pt x="184" y="454"/>
                    </a:lnTo>
                    <a:lnTo>
                      <a:pt x="188" y="453"/>
                    </a:lnTo>
                    <a:lnTo>
                      <a:pt x="193" y="454"/>
                    </a:lnTo>
                    <a:lnTo>
                      <a:pt x="198" y="457"/>
                    </a:lnTo>
                    <a:lnTo>
                      <a:pt x="201" y="461"/>
                    </a:lnTo>
                    <a:lnTo>
                      <a:pt x="202" y="466"/>
                    </a:lnTo>
                    <a:lnTo>
                      <a:pt x="202" y="470"/>
                    </a:lnTo>
                    <a:lnTo>
                      <a:pt x="200" y="474"/>
                    </a:lnTo>
                    <a:lnTo>
                      <a:pt x="195" y="476"/>
                    </a:lnTo>
                    <a:lnTo>
                      <a:pt x="193" y="477"/>
                    </a:lnTo>
                    <a:lnTo>
                      <a:pt x="191" y="477"/>
                    </a:lnTo>
                    <a:lnTo>
                      <a:pt x="188" y="477"/>
                    </a:lnTo>
                    <a:lnTo>
                      <a:pt x="186" y="476"/>
                    </a:lnTo>
                    <a:lnTo>
                      <a:pt x="170" y="482"/>
                    </a:lnTo>
                    <a:lnTo>
                      <a:pt x="286" y="686"/>
                    </a:lnTo>
                    <a:lnTo>
                      <a:pt x="311" y="677"/>
                    </a:lnTo>
                    <a:lnTo>
                      <a:pt x="315" y="675"/>
                    </a:lnTo>
                    <a:lnTo>
                      <a:pt x="320" y="677"/>
                    </a:lnTo>
                    <a:lnTo>
                      <a:pt x="324" y="680"/>
                    </a:lnTo>
                    <a:lnTo>
                      <a:pt x="328" y="684"/>
                    </a:lnTo>
                    <a:lnTo>
                      <a:pt x="329" y="688"/>
                    </a:lnTo>
                    <a:lnTo>
                      <a:pt x="329" y="693"/>
                    </a:lnTo>
                    <a:lnTo>
                      <a:pt x="327" y="696"/>
                    </a:lnTo>
                    <a:lnTo>
                      <a:pt x="322" y="698"/>
                    </a:lnTo>
                    <a:lnTo>
                      <a:pt x="317" y="700"/>
                    </a:lnTo>
                    <a:lnTo>
                      <a:pt x="313" y="698"/>
                    </a:lnTo>
                    <a:lnTo>
                      <a:pt x="308" y="696"/>
                    </a:lnTo>
                    <a:lnTo>
                      <a:pt x="305" y="693"/>
                    </a:lnTo>
                    <a:lnTo>
                      <a:pt x="304" y="688"/>
                    </a:lnTo>
                    <a:lnTo>
                      <a:pt x="304" y="682"/>
                    </a:lnTo>
                    <a:lnTo>
                      <a:pt x="306" y="679"/>
                    </a:lnTo>
                    <a:lnTo>
                      <a:pt x="311" y="677"/>
                    </a:lnTo>
                    <a:lnTo>
                      <a:pt x="305" y="679"/>
                    </a:lnTo>
                    <a:lnTo>
                      <a:pt x="297" y="682"/>
                    </a:lnTo>
                    <a:lnTo>
                      <a:pt x="290" y="685"/>
                    </a:lnTo>
                    <a:lnTo>
                      <a:pt x="286" y="686"/>
                    </a:lnTo>
                    <a:lnTo>
                      <a:pt x="331" y="765"/>
                    </a:lnTo>
                    <a:lnTo>
                      <a:pt x="819" y="582"/>
                    </a:lnTo>
                    <a:lnTo>
                      <a:pt x="488" y="0"/>
                    </a:lnTo>
                    <a:lnTo>
                      <a:pt x="0" y="182"/>
                    </a:lnTo>
                    <a:lnTo>
                      <a:pt x="38" y="248"/>
                    </a:lnTo>
                    <a:lnTo>
                      <a:pt x="40" y="248"/>
                    </a:lnTo>
                    <a:lnTo>
                      <a:pt x="43" y="246"/>
                    </a:lnTo>
                    <a:lnTo>
                      <a:pt x="48" y="245"/>
                    </a:lnTo>
                    <a:lnTo>
                      <a:pt x="50" y="243"/>
                    </a:lnTo>
                    <a:lnTo>
                      <a:pt x="49" y="239"/>
                    </a:lnTo>
                    <a:lnTo>
                      <a:pt x="50" y="235"/>
                    </a:lnTo>
                    <a:lnTo>
                      <a:pt x="53" y="232"/>
                    </a:lnTo>
                    <a:lnTo>
                      <a:pt x="56" y="230"/>
                    </a:lnTo>
                    <a:lnTo>
                      <a:pt x="61" y="228"/>
                    </a:lnTo>
                    <a:lnTo>
                      <a:pt x="66" y="230"/>
                    </a:lnTo>
                    <a:lnTo>
                      <a:pt x="70" y="233"/>
                    </a:lnTo>
                    <a:lnTo>
                      <a:pt x="73" y="236"/>
                    </a:lnTo>
                    <a:lnTo>
                      <a:pt x="74" y="241"/>
                    </a:lnTo>
                    <a:lnTo>
                      <a:pt x="74" y="246"/>
                    </a:lnTo>
                    <a:lnTo>
                      <a:pt x="72" y="249"/>
                    </a:lnTo>
                    <a:lnTo>
                      <a:pt x="69" y="251"/>
                    </a:lnTo>
                    <a:lnTo>
                      <a:pt x="63" y="251"/>
                    </a:lnTo>
                    <a:lnTo>
                      <a:pt x="58" y="250"/>
                    </a:lnTo>
                    <a:lnTo>
                      <a:pt x="54" y="247"/>
                    </a:lnTo>
                    <a:lnTo>
                      <a:pt x="50" y="243"/>
                    </a:lnTo>
                    <a:lnTo>
                      <a:pt x="48" y="245"/>
                    </a:lnTo>
                    <a:lnTo>
                      <a:pt x="45" y="246"/>
                    </a:lnTo>
                    <a:lnTo>
                      <a:pt x="40" y="248"/>
                    </a:lnTo>
                    <a:lnTo>
                      <a:pt x="38" y="248"/>
                    </a:lnTo>
                    <a:close/>
                  </a:path>
                </a:pathLst>
              </a:custGeom>
              <a:solidFill>
                <a:srgbClr val="FFFFFF"/>
              </a:solidFill>
              <a:ln w="9525">
                <a:noFill/>
                <a:round/>
                <a:headEnd/>
                <a:tailEnd/>
              </a:ln>
            </p:spPr>
            <p:txBody>
              <a:bodyPr/>
              <a:lstStyle/>
              <a:p>
                <a:endParaRPr lang="en-US"/>
              </a:p>
            </p:txBody>
          </p:sp>
          <p:sp>
            <p:nvSpPr>
              <p:cNvPr id="61506" name="Freeform 66"/>
              <p:cNvSpPr>
                <a:spLocks/>
              </p:cNvSpPr>
              <p:nvPr/>
            </p:nvSpPr>
            <p:spPr bwMode="auto">
              <a:xfrm>
                <a:off x="1848" y="2860"/>
                <a:ext cx="85" cy="142"/>
              </a:xfrm>
              <a:custGeom>
                <a:avLst/>
                <a:gdLst/>
                <a:ahLst/>
                <a:cxnLst>
                  <a:cxn ang="0">
                    <a:pos x="135" y="231"/>
                  </a:cxn>
                  <a:cxn ang="0">
                    <a:pos x="140" y="234"/>
                  </a:cxn>
                  <a:cxn ang="0">
                    <a:pos x="7" y="0"/>
                  </a:cxn>
                  <a:cxn ang="0">
                    <a:pos x="0" y="2"/>
                  </a:cxn>
                  <a:cxn ang="0">
                    <a:pos x="133" y="236"/>
                  </a:cxn>
                  <a:cxn ang="0">
                    <a:pos x="137" y="238"/>
                  </a:cxn>
                  <a:cxn ang="0">
                    <a:pos x="133" y="236"/>
                  </a:cxn>
                  <a:cxn ang="0">
                    <a:pos x="135" y="239"/>
                  </a:cxn>
                  <a:cxn ang="0">
                    <a:pos x="137" y="238"/>
                  </a:cxn>
                  <a:cxn ang="0">
                    <a:pos x="135" y="231"/>
                  </a:cxn>
                </a:cxnLst>
                <a:rect l="0" t="0" r="r" b="b"/>
                <a:pathLst>
                  <a:path w="140" h="239">
                    <a:moveTo>
                      <a:pt x="135" y="231"/>
                    </a:moveTo>
                    <a:lnTo>
                      <a:pt x="140" y="234"/>
                    </a:lnTo>
                    <a:lnTo>
                      <a:pt x="7" y="0"/>
                    </a:lnTo>
                    <a:lnTo>
                      <a:pt x="0" y="2"/>
                    </a:lnTo>
                    <a:lnTo>
                      <a:pt x="133" y="236"/>
                    </a:lnTo>
                    <a:lnTo>
                      <a:pt x="137" y="238"/>
                    </a:lnTo>
                    <a:lnTo>
                      <a:pt x="133" y="236"/>
                    </a:lnTo>
                    <a:lnTo>
                      <a:pt x="135" y="239"/>
                    </a:lnTo>
                    <a:lnTo>
                      <a:pt x="137" y="238"/>
                    </a:lnTo>
                    <a:lnTo>
                      <a:pt x="135" y="231"/>
                    </a:lnTo>
                    <a:close/>
                  </a:path>
                </a:pathLst>
              </a:custGeom>
              <a:solidFill>
                <a:srgbClr val="000000"/>
              </a:solidFill>
              <a:ln w="9525">
                <a:noFill/>
                <a:round/>
                <a:headEnd/>
                <a:tailEnd/>
              </a:ln>
            </p:spPr>
            <p:txBody>
              <a:bodyPr/>
              <a:lstStyle/>
              <a:p>
                <a:endParaRPr lang="en-US"/>
              </a:p>
            </p:txBody>
          </p:sp>
          <p:sp>
            <p:nvSpPr>
              <p:cNvPr id="61507" name="Freeform 67"/>
              <p:cNvSpPr>
                <a:spLocks/>
              </p:cNvSpPr>
              <p:nvPr/>
            </p:nvSpPr>
            <p:spPr bwMode="auto">
              <a:xfrm>
                <a:off x="1929" y="2994"/>
                <a:ext cx="18" cy="8"/>
              </a:xfrm>
              <a:custGeom>
                <a:avLst/>
                <a:gdLst/>
                <a:ahLst/>
                <a:cxnLst>
                  <a:cxn ang="0">
                    <a:pos x="16" y="7"/>
                  </a:cxn>
                  <a:cxn ang="0">
                    <a:pos x="16" y="0"/>
                  </a:cxn>
                  <a:cxn ang="0">
                    <a:pos x="13" y="1"/>
                  </a:cxn>
                  <a:cxn ang="0">
                    <a:pos x="7" y="3"/>
                  </a:cxn>
                  <a:cxn ang="0">
                    <a:pos x="2" y="4"/>
                  </a:cxn>
                  <a:cxn ang="0">
                    <a:pos x="0" y="5"/>
                  </a:cxn>
                  <a:cxn ang="0">
                    <a:pos x="2" y="12"/>
                  </a:cxn>
                  <a:cxn ang="0">
                    <a:pos x="5" y="11"/>
                  </a:cxn>
                  <a:cxn ang="0">
                    <a:pos x="9" y="10"/>
                  </a:cxn>
                  <a:cxn ang="0">
                    <a:pos x="15" y="8"/>
                  </a:cxn>
                  <a:cxn ang="0">
                    <a:pos x="18" y="7"/>
                  </a:cxn>
                  <a:cxn ang="0">
                    <a:pos x="18" y="0"/>
                  </a:cxn>
                  <a:cxn ang="0">
                    <a:pos x="18" y="7"/>
                  </a:cxn>
                  <a:cxn ang="0">
                    <a:pos x="30" y="3"/>
                  </a:cxn>
                  <a:cxn ang="0">
                    <a:pos x="18" y="0"/>
                  </a:cxn>
                  <a:cxn ang="0">
                    <a:pos x="16" y="7"/>
                  </a:cxn>
                </a:cxnLst>
                <a:rect l="0" t="0" r="r" b="b"/>
                <a:pathLst>
                  <a:path w="30" h="12">
                    <a:moveTo>
                      <a:pt x="16" y="7"/>
                    </a:moveTo>
                    <a:lnTo>
                      <a:pt x="16" y="0"/>
                    </a:lnTo>
                    <a:lnTo>
                      <a:pt x="13" y="1"/>
                    </a:lnTo>
                    <a:lnTo>
                      <a:pt x="7" y="3"/>
                    </a:lnTo>
                    <a:lnTo>
                      <a:pt x="2" y="4"/>
                    </a:lnTo>
                    <a:lnTo>
                      <a:pt x="0" y="5"/>
                    </a:lnTo>
                    <a:lnTo>
                      <a:pt x="2" y="12"/>
                    </a:lnTo>
                    <a:lnTo>
                      <a:pt x="5" y="11"/>
                    </a:lnTo>
                    <a:lnTo>
                      <a:pt x="9" y="10"/>
                    </a:lnTo>
                    <a:lnTo>
                      <a:pt x="15" y="8"/>
                    </a:lnTo>
                    <a:lnTo>
                      <a:pt x="18" y="7"/>
                    </a:lnTo>
                    <a:lnTo>
                      <a:pt x="18" y="0"/>
                    </a:lnTo>
                    <a:lnTo>
                      <a:pt x="18" y="7"/>
                    </a:lnTo>
                    <a:lnTo>
                      <a:pt x="30" y="3"/>
                    </a:lnTo>
                    <a:lnTo>
                      <a:pt x="18" y="0"/>
                    </a:lnTo>
                    <a:lnTo>
                      <a:pt x="16" y="7"/>
                    </a:lnTo>
                    <a:close/>
                  </a:path>
                </a:pathLst>
              </a:custGeom>
              <a:solidFill>
                <a:srgbClr val="000000"/>
              </a:solidFill>
              <a:ln w="9525">
                <a:noFill/>
                <a:round/>
                <a:headEnd/>
                <a:tailEnd/>
              </a:ln>
            </p:spPr>
            <p:txBody>
              <a:bodyPr/>
              <a:lstStyle/>
              <a:p>
                <a:endParaRPr lang="en-US"/>
              </a:p>
            </p:txBody>
          </p:sp>
          <p:sp>
            <p:nvSpPr>
              <p:cNvPr id="61508" name="Freeform 68"/>
              <p:cNvSpPr>
                <a:spLocks/>
              </p:cNvSpPr>
              <p:nvPr/>
            </p:nvSpPr>
            <p:spPr bwMode="auto">
              <a:xfrm>
                <a:off x="1933" y="2990"/>
                <a:ext cx="8" cy="9"/>
              </a:xfrm>
              <a:custGeom>
                <a:avLst/>
                <a:gdLst/>
                <a:ahLst/>
                <a:cxnLst>
                  <a:cxn ang="0">
                    <a:pos x="0" y="5"/>
                  </a:cxn>
                  <a:cxn ang="0">
                    <a:pos x="0" y="5"/>
                  </a:cxn>
                  <a:cxn ang="0">
                    <a:pos x="2" y="7"/>
                  </a:cxn>
                  <a:cxn ang="0">
                    <a:pos x="4" y="9"/>
                  </a:cxn>
                  <a:cxn ang="0">
                    <a:pos x="8" y="11"/>
                  </a:cxn>
                  <a:cxn ang="0">
                    <a:pos x="10" y="13"/>
                  </a:cxn>
                  <a:cxn ang="0">
                    <a:pos x="12" y="6"/>
                  </a:cxn>
                  <a:cxn ang="0">
                    <a:pos x="10" y="5"/>
                  </a:cxn>
                  <a:cxn ang="0">
                    <a:pos x="9" y="5"/>
                  </a:cxn>
                  <a:cxn ang="0">
                    <a:pos x="9" y="2"/>
                  </a:cxn>
                  <a:cxn ang="0">
                    <a:pos x="7" y="0"/>
                  </a:cxn>
                  <a:cxn ang="0">
                    <a:pos x="7" y="0"/>
                  </a:cxn>
                  <a:cxn ang="0">
                    <a:pos x="0" y="5"/>
                  </a:cxn>
                </a:cxnLst>
                <a:rect l="0" t="0" r="r" b="b"/>
                <a:pathLst>
                  <a:path w="12" h="13">
                    <a:moveTo>
                      <a:pt x="0" y="5"/>
                    </a:moveTo>
                    <a:lnTo>
                      <a:pt x="0" y="5"/>
                    </a:lnTo>
                    <a:lnTo>
                      <a:pt x="2" y="7"/>
                    </a:lnTo>
                    <a:lnTo>
                      <a:pt x="4" y="9"/>
                    </a:lnTo>
                    <a:lnTo>
                      <a:pt x="8" y="11"/>
                    </a:lnTo>
                    <a:lnTo>
                      <a:pt x="10" y="13"/>
                    </a:lnTo>
                    <a:lnTo>
                      <a:pt x="12" y="6"/>
                    </a:lnTo>
                    <a:lnTo>
                      <a:pt x="10" y="5"/>
                    </a:lnTo>
                    <a:lnTo>
                      <a:pt x="9" y="5"/>
                    </a:lnTo>
                    <a:lnTo>
                      <a:pt x="9" y="2"/>
                    </a:lnTo>
                    <a:lnTo>
                      <a:pt x="7" y="0"/>
                    </a:lnTo>
                    <a:lnTo>
                      <a:pt x="7" y="0"/>
                    </a:lnTo>
                    <a:lnTo>
                      <a:pt x="0" y="5"/>
                    </a:lnTo>
                    <a:close/>
                  </a:path>
                </a:pathLst>
              </a:custGeom>
              <a:solidFill>
                <a:srgbClr val="000000"/>
              </a:solidFill>
              <a:ln w="9525">
                <a:noFill/>
                <a:round/>
                <a:headEnd/>
                <a:tailEnd/>
              </a:ln>
            </p:spPr>
            <p:txBody>
              <a:bodyPr/>
              <a:lstStyle/>
              <a:p>
                <a:endParaRPr lang="en-US"/>
              </a:p>
            </p:txBody>
          </p:sp>
          <p:sp>
            <p:nvSpPr>
              <p:cNvPr id="61509" name="Freeform 69"/>
              <p:cNvSpPr>
                <a:spLocks/>
              </p:cNvSpPr>
              <p:nvPr/>
            </p:nvSpPr>
            <p:spPr bwMode="auto">
              <a:xfrm>
                <a:off x="1933" y="2981"/>
                <a:ext cx="7" cy="13"/>
              </a:xfrm>
              <a:custGeom>
                <a:avLst/>
                <a:gdLst/>
                <a:ahLst/>
                <a:cxnLst>
                  <a:cxn ang="0">
                    <a:pos x="9" y="0"/>
                  </a:cxn>
                  <a:cxn ang="0">
                    <a:pos x="9" y="0"/>
                  </a:cxn>
                  <a:cxn ang="0">
                    <a:pos x="3" y="2"/>
                  </a:cxn>
                  <a:cxn ang="0">
                    <a:pos x="0" y="8"/>
                  </a:cxn>
                  <a:cxn ang="0">
                    <a:pos x="0" y="14"/>
                  </a:cxn>
                  <a:cxn ang="0">
                    <a:pos x="1" y="21"/>
                  </a:cxn>
                  <a:cxn ang="0">
                    <a:pos x="8" y="16"/>
                  </a:cxn>
                  <a:cxn ang="0">
                    <a:pos x="6" y="14"/>
                  </a:cxn>
                  <a:cxn ang="0">
                    <a:pos x="6" y="10"/>
                  </a:cxn>
                  <a:cxn ang="0">
                    <a:pos x="8" y="9"/>
                  </a:cxn>
                  <a:cxn ang="0">
                    <a:pos x="11" y="7"/>
                  </a:cxn>
                  <a:cxn ang="0">
                    <a:pos x="11" y="7"/>
                  </a:cxn>
                  <a:cxn ang="0">
                    <a:pos x="9" y="0"/>
                  </a:cxn>
                </a:cxnLst>
                <a:rect l="0" t="0" r="r" b="b"/>
                <a:pathLst>
                  <a:path w="11" h="21">
                    <a:moveTo>
                      <a:pt x="9" y="0"/>
                    </a:moveTo>
                    <a:lnTo>
                      <a:pt x="9" y="0"/>
                    </a:lnTo>
                    <a:lnTo>
                      <a:pt x="3" y="2"/>
                    </a:lnTo>
                    <a:lnTo>
                      <a:pt x="0" y="8"/>
                    </a:lnTo>
                    <a:lnTo>
                      <a:pt x="0" y="14"/>
                    </a:lnTo>
                    <a:lnTo>
                      <a:pt x="1" y="21"/>
                    </a:lnTo>
                    <a:lnTo>
                      <a:pt x="8" y="16"/>
                    </a:lnTo>
                    <a:lnTo>
                      <a:pt x="6" y="14"/>
                    </a:lnTo>
                    <a:lnTo>
                      <a:pt x="6" y="10"/>
                    </a:lnTo>
                    <a:lnTo>
                      <a:pt x="8" y="9"/>
                    </a:lnTo>
                    <a:lnTo>
                      <a:pt x="11" y="7"/>
                    </a:lnTo>
                    <a:lnTo>
                      <a:pt x="11" y="7"/>
                    </a:lnTo>
                    <a:lnTo>
                      <a:pt x="9" y="0"/>
                    </a:lnTo>
                    <a:close/>
                  </a:path>
                </a:pathLst>
              </a:custGeom>
              <a:solidFill>
                <a:srgbClr val="000000"/>
              </a:solidFill>
              <a:ln w="9525">
                <a:noFill/>
                <a:round/>
                <a:headEnd/>
                <a:tailEnd/>
              </a:ln>
            </p:spPr>
            <p:txBody>
              <a:bodyPr/>
              <a:lstStyle/>
              <a:p>
                <a:endParaRPr lang="en-US"/>
              </a:p>
            </p:txBody>
          </p:sp>
          <p:sp>
            <p:nvSpPr>
              <p:cNvPr id="61510" name="Freeform 70"/>
              <p:cNvSpPr>
                <a:spLocks/>
              </p:cNvSpPr>
              <p:nvPr/>
            </p:nvSpPr>
            <p:spPr bwMode="auto">
              <a:xfrm>
                <a:off x="1938" y="2980"/>
                <a:ext cx="13" cy="9"/>
              </a:xfrm>
              <a:custGeom>
                <a:avLst/>
                <a:gdLst/>
                <a:ahLst/>
                <a:cxnLst>
                  <a:cxn ang="0">
                    <a:pos x="22" y="11"/>
                  </a:cxn>
                  <a:cxn ang="0">
                    <a:pos x="22" y="12"/>
                  </a:cxn>
                  <a:cxn ang="0">
                    <a:pos x="17" y="5"/>
                  </a:cxn>
                  <a:cxn ang="0">
                    <a:pos x="11" y="3"/>
                  </a:cxn>
                  <a:cxn ang="0">
                    <a:pos x="5" y="0"/>
                  </a:cxn>
                  <a:cxn ang="0">
                    <a:pos x="0" y="3"/>
                  </a:cxn>
                  <a:cxn ang="0">
                    <a:pos x="2" y="10"/>
                  </a:cxn>
                  <a:cxn ang="0">
                    <a:pos x="5" y="10"/>
                  </a:cxn>
                  <a:cxn ang="0">
                    <a:pos x="9" y="10"/>
                  </a:cxn>
                  <a:cxn ang="0">
                    <a:pos x="12" y="12"/>
                  </a:cxn>
                  <a:cxn ang="0">
                    <a:pos x="15" y="14"/>
                  </a:cxn>
                  <a:cxn ang="0">
                    <a:pos x="15" y="15"/>
                  </a:cxn>
                  <a:cxn ang="0">
                    <a:pos x="22" y="11"/>
                  </a:cxn>
                </a:cxnLst>
                <a:rect l="0" t="0" r="r" b="b"/>
                <a:pathLst>
                  <a:path w="22" h="15">
                    <a:moveTo>
                      <a:pt x="22" y="11"/>
                    </a:moveTo>
                    <a:lnTo>
                      <a:pt x="22" y="12"/>
                    </a:lnTo>
                    <a:lnTo>
                      <a:pt x="17" y="5"/>
                    </a:lnTo>
                    <a:lnTo>
                      <a:pt x="11" y="3"/>
                    </a:lnTo>
                    <a:lnTo>
                      <a:pt x="5" y="0"/>
                    </a:lnTo>
                    <a:lnTo>
                      <a:pt x="0" y="3"/>
                    </a:lnTo>
                    <a:lnTo>
                      <a:pt x="2" y="10"/>
                    </a:lnTo>
                    <a:lnTo>
                      <a:pt x="5" y="10"/>
                    </a:lnTo>
                    <a:lnTo>
                      <a:pt x="9" y="10"/>
                    </a:lnTo>
                    <a:lnTo>
                      <a:pt x="12" y="12"/>
                    </a:lnTo>
                    <a:lnTo>
                      <a:pt x="15" y="14"/>
                    </a:lnTo>
                    <a:lnTo>
                      <a:pt x="15" y="15"/>
                    </a:lnTo>
                    <a:lnTo>
                      <a:pt x="22" y="11"/>
                    </a:lnTo>
                    <a:close/>
                  </a:path>
                </a:pathLst>
              </a:custGeom>
              <a:solidFill>
                <a:srgbClr val="000000"/>
              </a:solidFill>
              <a:ln w="9525">
                <a:noFill/>
                <a:round/>
                <a:headEnd/>
                <a:tailEnd/>
              </a:ln>
            </p:spPr>
            <p:txBody>
              <a:bodyPr/>
              <a:lstStyle/>
              <a:p>
                <a:endParaRPr lang="en-US"/>
              </a:p>
            </p:txBody>
          </p:sp>
          <p:sp>
            <p:nvSpPr>
              <p:cNvPr id="61511" name="Freeform 71"/>
              <p:cNvSpPr>
                <a:spLocks/>
              </p:cNvSpPr>
              <p:nvPr/>
            </p:nvSpPr>
            <p:spPr bwMode="auto">
              <a:xfrm>
                <a:off x="1945" y="2986"/>
                <a:ext cx="7" cy="13"/>
              </a:xfrm>
              <a:custGeom>
                <a:avLst/>
                <a:gdLst/>
                <a:ahLst/>
                <a:cxnLst>
                  <a:cxn ang="0">
                    <a:pos x="3" y="21"/>
                  </a:cxn>
                  <a:cxn ang="0">
                    <a:pos x="3" y="21"/>
                  </a:cxn>
                  <a:cxn ang="0">
                    <a:pos x="8" y="18"/>
                  </a:cxn>
                  <a:cxn ang="0">
                    <a:pos x="12" y="13"/>
                  </a:cxn>
                  <a:cxn ang="0">
                    <a:pos x="12" y="7"/>
                  </a:cxn>
                  <a:cxn ang="0">
                    <a:pos x="11" y="0"/>
                  </a:cxn>
                  <a:cxn ang="0">
                    <a:pos x="4" y="4"/>
                  </a:cxn>
                  <a:cxn ang="0">
                    <a:pos x="5" y="7"/>
                  </a:cxn>
                  <a:cxn ang="0">
                    <a:pos x="5" y="10"/>
                  </a:cxn>
                  <a:cxn ang="0">
                    <a:pos x="4" y="11"/>
                  </a:cxn>
                  <a:cxn ang="0">
                    <a:pos x="0" y="14"/>
                  </a:cxn>
                  <a:cxn ang="0">
                    <a:pos x="0" y="14"/>
                  </a:cxn>
                  <a:cxn ang="0">
                    <a:pos x="3" y="21"/>
                  </a:cxn>
                </a:cxnLst>
                <a:rect l="0" t="0" r="r" b="b"/>
                <a:pathLst>
                  <a:path w="12" h="21">
                    <a:moveTo>
                      <a:pt x="3" y="21"/>
                    </a:moveTo>
                    <a:lnTo>
                      <a:pt x="3" y="21"/>
                    </a:lnTo>
                    <a:lnTo>
                      <a:pt x="8" y="18"/>
                    </a:lnTo>
                    <a:lnTo>
                      <a:pt x="12" y="13"/>
                    </a:lnTo>
                    <a:lnTo>
                      <a:pt x="12" y="7"/>
                    </a:lnTo>
                    <a:lnTo>
                      <a:pt x="11" y="0"/>
                    </a:lnTo>
                    <a:lnTo>
                      <a:pt x="4" y="4"/>
                    </a:lnTo>
                    <a:lnTo>
                      <a:pt x="5" y="7"/>
                    </a:lnTo>
                    <a:lnTo>
                      <a:pt x="5" y="10"/>
                    </a:lnTo>
                    <a:lnTo>
                      <a:pt x="4" y="11"/>
                    </a:lnTo>
                    <a:lnTo>
                      <a:pt x="0" y="14"/>
                    </a:lnTo>
                    <a:lnTo>
                      <a:pt x="0" y="14"/>
                    </a:lnTo>
                    <a:lnTo>
                      <a:pt x="3" y="21"/>
                    </a:lnTo>
                    <a:close/>
                  </a:path>
                </a:pathLst>
              </a:custGeom>
              <a:solidFill>
                <a:srgbClr val="000000"/>
              </a:solidFill>
              <a:ln w="9525">
                <a:noFill/>
                <a:round/>
                <a:headEnd/>
                <a:tailEnd/>
              </a:ln>
            </p:spPr>
            <p:txBody>
              <a:bodyPr/>
              <a:lstStyle/>
              <a:p>
                <a:endParaRPr lang="en-US"/>
              </a:p>
            </p:txBody>
          </p:sp>
          <p:sp>
            <p:nvSpPr>
              <p:cNvPr id="61512" name="Freeform 72"/>
              <p:cNvSpPr>
                <a:spLocks/>
              </p:cNvSpPr>
              <p:nvPr/>
            </p:nvSpPr>
            <p:spPr bwMode="auto">
              <a:xfrm>
                <a:off x="1940" y="2994"/>
                <a:ext cx="6" cy="6"/>
              </a:xfrm>
              <a:custGeom>
                <a:avLst/>
                <a:gdLst/>
                <a:ahLst/>
                <a:cxnLst>
                  <a:cxn ang="0">
                    <a:pos x="2" y="8"/>
                  </a:cxn>
                  <a:cxn ang="0">
                    <a:pos x="0" y="8"/>
                  </a:cxn>
                  <a:cxn ang="0">
                    <a:pos x="3" y="9"/>
                  </a:cxn>
                  <a:cxn ang="0">
                    <a:pos x="6" y="10"/>
                  </a:cxn>
                  <a:cxn ang="0">
                    <a:pos x="8" y="9"/>
                  </a:cxn>
                  <a:cxn ang="0">
                    <a:pos x="12" y="8"/>
                  </a:cxn>
                  <a:cxn ang="0">
                    <a:pos x="9" y="1"/>
                  </a:cxn>
                  <a:cxn ang="0">
                    <a:pos x="8" y="2"/>
                  </a:cxn>
                  <a:cxn ang="0">
                    <a:pos x="6" y="1"/>
                  </a:cxn>
                  <a:cxn ang="0">
                    <a:pos x="3" y="2"/>
                  </a:cxn>
                  <a:cxn ang="0">
                    <a:pos x="2" y="1"/>
                  </a:cxn>
                  <a:cxn ang="0">
                    <a:pos x="0" y="1"/>
                  </a:cxn>
                  <a:cxn ang="0">
                    <a:pos x="2" y="1"/>
                  </a:cxn>
                  <a:cxn ang="0">
                    <a:pos x="1" y="0"/>
                  </a:cxn>
                  <a:cxn ang="0">
                    <a:pos x="0" y="1"/>
                  </a:cxn>
                  <a:cxn ang="0">
                    <a:pos x="2" y="8"/>
                  </a:cxn>
                </a:cxnLst>
                <a:rect l="0" t="0" r="r" b="b"/>
                <a:pathLst>
                  <a:path w="12" h="10">
                    <a:moveTo>
                      <a:pt x="2" y="8"/>
                    </a:moveTo>
                    <a:lnTo>
                      <a:pt x="0" y="8"/>
                    </a:lnTo>
                    <a:lnTo>
                      <a:pt x="3" y="9"/>
                    </a:lnTo>
                    <a:lnTo>
                      <a:pt x="6" y="10"/>
                    </a:lnTo>
                    <a:lnTo>
                      <a:pt x="8" y="9"/>
                    </a:lnTo>
                    <a:lnTo>
                      <a:pt x="12" y="8"/>
                    </a:lnTo>
                    <a:lnTo>
                      <a:pt x="9" y="1"/>
                    </a:lnTo>
                    <a:lnTo>
                      <a:pt x="8" y="2"/>
                    </a:lnTo>
                    <a:lnTo>
                      <a:pt x="6" y="1"/>
                    </a:lnTo>
                    <a:lnTo>
                      <a:pt x="3" y="2"/>
                    </a:lnTo>
                    <a:lnTo>
                      <a:pt x="2" y="1"/>
                    </a:lnTo>
                    <a:lnTo>
                      <a:pt x="0" y="1"/>
                    </a:lnTo>
                    <a:lnTo>
                      <a:pt x="2" y="1"/>
                    </a:lnTo>
                    <a:lnTo>
                      <a:pt x="1" y="0"/>
                    </a:lnTo>
                    <a:lnTo>
                      <a:pt x="0" y="1"/>
                    </a:lnTo>
                    <a:lnTo>
                      <a:pt x="2" y="8"/>
                    </a:lnTo>
                    <a:close/>
                  </a:path>
                </a:pathLst>
              </a:custGeom>
              <a:solidFill>
                <a:srgbClr val="000000"/>
              </a:solidFill>
              <a:ln w="9525">
                <a:noFill/>
                <a:round/>
                <a:headEnd/>
                <a:tailEnd/>
              </a:ln>
            </p:spPr>
            <p:txBody>
              <a:bodyPr/>
              <a:lstStyle/>
              <a:p>
                <a:endParaRPr lang="en-US"/>
              </a:p>
            </p:txBody>
          </p:sp>
          <p:sp>
            <p:nvSpPr>
              <p:cNvPr id="61513" name="Freeform 73"/>
              <p:cNvSpPr>
                <a:spLocks/>
              </p:cNvSpPr>
              <p:nvPr/>
            </p:nvSpPr>
            <p:spPr bwMode="auto">
              <a:xfrm>
                <a:off x="1927" y="2994"/>
                <a:ext cx="14" cy="8"/>
              </a:xfrm>
              <a:custGeom>
                <a:avLst/>
                <a:gdLst/>
                <a:ahLst/>
                <a:cxnLst>
                  <a:cxn ang="0">
                    <a:pos x="10" y="8"/>
                  </a:cxn>
                  <a:cxn ang="0">
                    <a:pos x="7" y="12"/>
                  </a:cxn>
                  <a:cxn ang="0">
                    <a:pos x="23" y="7"/>
                  </a:cxn>
                  <a:cxn ang="0">
                    <a:pos x="21" y="0"/>
                  </a:cxn>
                  <a:cxn ang="0">
                    <a:pos x="5" y="5"/>
                  </a:cxn>
                  <a:cxn ang="0">
                    <a:pos x="3" y="10"/>
                  </a:cxn>
                  <a:cxn ang="0">
                    <a:pos x="5" y="5"/>
                  </a:cxn>
                  <a:cxn ang="0">
                    <a:pos x="0" y="7"/>
                  </a:cxn>
                  <a:cxn ang="0">
                    <a:pos x="3" y="10"/>
                  </a:cxn>
                  <a:cxn ang="0">
                    <a:pos x="10" y="8"/>
                  </a:cxn>
                </a:cxnLst>
                <a:rect l="0" t="0" r="r" b="b"/>
                <a:pathLst>
                  <a:path w="23" h="12">
                    <a:moveTo>
                      <a:pt x="10" y="8"/>
                    </a:moveTo>
                    <a:lnTo>
                      <a:pt x="7" y="12"/>
                    </a:lnTo>
                    <a:lnTo>
                      <a:pt x="23" y="7"/>
                    </a:lnTo>
                    <a:lnTo>
                      <a:pt x="21" y="0"/>
                    </a:lnTo>
                    <a:lnTo>
                      <a:pt x="5" y="5"/>
                    </a:lnTo>
                    <a:lnTo>
                      <a:pt x="3" y="10"/>
                    </a:lnTo>
                    <a:lnTo>
                      <a:pt x="5" y="5"/>
                    </a:lnTo>
                    <a:lnTo>
                      <a:pt x="0" y="7"/>
                    </a:lnTo>
                    <a:lnTo>
                      <a:pt x="3" y="10"/>
                    </a:lnTo>
                    <a:lnTo>
                      <a:pt x="10" y="8"/>
                    </a:lnTo>
                    <a:close/>
                  </a:path>
                </a:pathLst>
              </a:custGeom>
              <a:solidFill>
                <a:srgbClr val="000000"/>
              </a:solidFill>
              <a:ln w="9525">
                <a:noFill/>
                <a:round/>
                <a:headEnd/>
                <a:tailEnd/>
              </a:ln>
            </p:spPr>
            <p:txBody>
              <a:bodyPr/>
              <a:lstStyle/>
              <a:p>
                <a:endParaRPr lang="en-US"/>
              </a:p>
            </p:txBody>
          </p:sp>
          <p:sp>
            <p:nvSpPr>
              <p:cNvPr id="61514" name="Freeform 74"/>
              <p:cNvSpPr>
                <a:spLocks/>
              </p:cNvSpPr>
              <p:nvPr/>
            </p:nvSpPr>
            <p:spPr bwMode="auto">
              <a:xfrm>
                <a:off x="1928" y="2999"/>
                <a:ext cx="75" cy="124"/>
              </a:xfrm>
              <a:custGeom>
                <a:avLst/>
                <a:gdLst/>
                <a:ahLst/>
                <a:cxnLst>
                  <a:cxn ang="0">
                    <a:pos x="118" y="201"/>
                  </a:cxn>
                  <a:cxn ang="0">
                    <a:pos x="123" y="204"/>
                  </a:cxn>
                  <a:cxn ang="0">
                    <a:pos x="7" y="0"/>
                  </a:cxn>
                  <a:cxn ang="0">
                    <a:pos x="0" y="2"/>
                  </a:cxn>
                  <a:cxn ang="0">
                    <a:pos x="116" y="206"/>
                  </a:cxn>
                  <a:cxn ang="0">
                    <a:pos x="121" y="208"/>
                  </a:cxn>
                  <a:cxn ang="0">
                    <a:pos x="116" y="206"/>
                  </a:cxn>
                  <a:cxn ang="0">
                    <a:pos x="118" y="209"/>
                  </a:cxn>
                  <a:cxn ang="0">
                    <a:pos x="121" y="208"/>
                  </a:cxn>
                  <a:cxn ang="0">
                    <a:pos x="118" y="201"/>
                  </a:cxn>
                </a:cxnLst>
                <a:rect l="0" t="0" r="r" b="b"/>
                <a:pathLst>
                  <a:path w="123" h="209">
                    <a:moveTo>
                      <a:pt x="118" y="201"/>
                    </a:moveTo>
                    <a:lnTo>
                      <a:pt x="123" y="204"/>
                    </a:lnTo>
                    <a:lnTo>
                      <a:pt x="7" y="0"/>
                    </a:lnTo>
                    <a:lnTo>
                      <a:pt x="0" y="2"/>
                    </a:lnTo>
                    <a:lnTo>
                      <a:pt x="116" y="206"/>
                    </a:lnTo>
                    <a:lnTo>
                      <a:pt x="121" y="208"/>
                    </a:lnTo>
                    <a:lnTo>
                      <a:pt x="116" y="206"/>
                    </a:lnTo>
                    <a:lnTo>
                      <a:pt x="118" y="209"/>
                    </a:lnTo>
                    <a:lnTo>
                      <a:pt x="121" y="208"/>
                    </a:lnTo>
                    <a:lnTo>
                      <a:pt x="118" y="201"/>
                    </a:lnTo>
                    <a:close/>
                  </a:path>
                </a:pathLst>
              </a:custGeom>
              <a:solidFill>
                <a:srgbClr val="000000"/>
              </a:solidFill>
              <a:ln w="9525">
                <a:noFill/>
                <a:round/>
                <a:headEnd/>
                <a:tailEnd/>
              </a:ln>
            </p:spPr>
            <p:txBody>
              <a:bodyPr/>
              <a:lstStyle/>
              <a:p>
                <a:endParaRPr lang="en-US"/>
              </a:p>
            </p:txBody>
          </p:sp>
          <p:sp>
            <p:nvSpPr>
              <p:cNvPr id="61515" name="Freeform 75"/>
              <p:cNvSpPr>
                <a:spLocks/>
              </p:cNvSpPr>
              <p:nvPr/>
            </p:nvSpPr>
            <p:spPr bwMode="auto">
              <a:xfrm>
                <a:off x="2001" y="3113"/>
                <a:ext cx="15" cy="10"/>
              </a:xfrm>
              <a:custGeom>
                <a:avLst/>
                <a:gdLst/>
                <a:ahLst/>
                <a:cxnLst>
                  <a:cxn ang="0">
                    <a:pos x="24" y="0"/>
                  </a:cxn>
                  <a:cxn ang="0">
                    <a:pos x="24" y="0"/>
                  </a:cxn>
                  <a:cxn ang="0">
                    <a:pos x="0" y="9"/>
                  </a:cxn>
                  <a:cxn ang="0">
                    <a:pos x="3" y="16"/>
                  </a:cxn>
                  <a:cxn ang="0">
                    <a:pos x="27" y="7"/>
                  </a:cxn>
                  <a:cxn ang="0">
                    <a:pos x="27" y="7"/>
                  </a:cxn>
                  <a:cxn ang="0">
                    <a:pos x="24" y="0"/>
                  </a:cxn>
                </a:cxnLst>
                <a:rect l="0" t="0" r="r" b="b"/>
                <a:pathLst>
                  <a:path w="27" h="16">
                    <a:moveTo>
                      <a:pt x="24" y="0"/>
                    </a:moveTo>
                    <a:lnTo>
                      <a:pt x="24" y="0"/>
                    </a:lnTo>
                    <a:lnTo>
                      <a:pt x="0" y="9"/>
                    </a:lnTo>
                    <a:lnTo>
                      <a:pt x="3" y="16"/>
                    </a:lnTo>
                    <a:lnTo>
                      <a:pt x="27" y="7"/>
                    </a:lnTo>
                    <a:lnTo>
                      <a:pt x="27" y="7"/>
                    </a:lnTo>
                    <a:lnTo>
                      <a:pt x="24" y="0"/>
                    </a:lnTo>
                    <a:close/>
                  </a:path>
                </a:pathLst>
              </a:custGeom>
              <a:solidFill>
                <a:srgbClr val="000000"/>
              </a:solidFill>
              <a:ln w="9525">
                <a:noFill/>
                <a:round/>
                <a:headEnd/>
                <a:tailEnd/>
              </a:ln>
            </p:spPr>
            <p:txBody>
              <a:bodyPr/>
              <a:lstStyle/>
              <a:p>
                <a:endParaRPr lang="en-US"/>
              </a:p>
            </p:txBody>
          </p:sp>
          <p:sp>
            <p:nvSpPr>
              <p:cNvPr id="61516" name="Freeform 76"/>
              <p:cNvSpPr>
                <a:spLocks/>
              </p:cNvSpPr>
              <p:nvPr/>
            </p:nvSpPr>
            <p:spPr bwMode="auto">
              <a:xfrm>
                <a:off x="2015" y="3111"/>
                <a:ext cx="13" cy="9"/>
              </a:xfrm>
              <a:custGeom>
                <a:avLst/>
                <a:gdLst/>
                <a:ahLst/>
                <a:cxnLst>
                  <a:cxn ang="0">
                    <a:pos x="22" y="10"/>
                  </a:cxn>
                  <a:cxn ang="0">
                    <a:pos x="22" y="10"/>
                  </a:cxn>
                  <a:cxn ang="0">
                    <a:pos x="18" y="6"/>
                  </a:cxn>
                  <a:cxn ang="0">
                    <a:pos x="12" y="2"/>
                  </a:cxn>
                  <a:cxn ang="0">
                    <a:pos x="6" y="0"/>
                  </a:cxn>
                  <a:cxn ang="0">
                    <a:pos x="0" y="2"/>
                  </a:cxn>
                  <a:cxn ang="0">
                    <a:pos x="3" y="9"/>
                  </a:cxn>
                  <a:cxn ang="0">
                    <a:pos x="6" y="9"/>
                  </a:cxn>
                  <a:cxn ang="0">
                    <a:pos x="10" y="9"/>
                  </a:cxn>
                  <a:cxn ang="0">
                    <a:pos x="13" y="13"/>
                  </a:cxn>
                  <a:cxn ang="0">
                    <a:pos x="15" y="15"/>
                  </a:cxn>
                  <a:cxn ang="0">
                    <a:pos x="15" y="15"/>
                  </a:cxn>
                  <a:cxn ang="0">
                    <a:pos x="22" y="10"/>
                  </a:cxn>
                </a:cxnLst>
                <a:rect l="0" t="0" r="r" b="b"/>
                <a:pathLst>
                  <a:path w="22" h="15">
                    <a:moveTo>
                      <a:pt x="22" y="10"/>
                    </a:moveTo>
                    <a:lnTo>
                      <a:pt x="22" y="10"/>
                    </a:lnTo>
                    <a:lnTo>
                      <a:pt x="18" y="6"/>
                    </a:lnTo>
                    <a:lnTo>
                      <a:pt x="12" y="2"/>
                    </a:lnTo>
                    <a:lnTo>
                      <a:pt x="6" y="0"/>
                    </a:lnTo>
                    <a:lnTo>
                      <a:pt x="0" y="2"/>
                    </a:lnTo>
                    <a:lnTo>
                      <a:pt x="3" y="9"/>
                    </a:lnTo>
                    <a:lnTo>
                      <a:pt x="6" y="9"/>
                    </a:lnTo>
                    <a:lnTo>
                      <a:pt x="10" y="9"/>
                    </a:lnTo>
                    <a:lnTo>
                      <a:pt x="13" y="13"/>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1517" name="Freeform 77"/>
              <p:cNvSpPr>
                <a:spLocks/>
              </p:cNvSpPr>
              <p:nvPr/>
            </p:nvSpPr>
            <p:spPr bwMode="auto">
              <a:xfrm>
                <a:off x="2021" y="3118"/>
                <a:ext cx="7" cy="12"/>
              </a:xfrm>
              <a:custGeom>
                <a:avLst/>
                <a:gdLst/>
                <a:ahLst/>
                <a:cxnLst>
                  <a:cxn ang="0">
                    <a:pos x="2" y="21"/>
                  </a:cxn>
                  <a:cxn ang="0">
                    <a:pos x="2" y="21"/>
                  </a:cxn>
                  <a:cxn ang="0">
                    <a:pos x="8" y="19"/>
                  </a:cxn>
                  <a:cxn ang="0">
                    <a:pos x="11" y="13"/>
                  </a:cxn>
                  <a:cxn ang="0">
                    <a:pos x="11" y="7"/>
                  </a:cxn>
                  <a:cxn ang="0">
                    <a:pos x="10" y="0"/>
                  </a:cxn>
                  <a:cxn ang="0">
                    <a:pos x="3" y="5"/>
                  </a:cxn>
                  <a:cxn ang="0">
                    <a:pos x="5" y="7"/>
                  </a:cxn>
                  <a:cxn ang="0">
                    <a:pos x="5" y="11"/>
                  </a:cxn>
                  <a:cxn ang="0">
                    <a:pos x="3" y="12"/>
                  </a:cxn>
                  <a:cxn ang="0">
                    <a:pos x="0" y="14"/>
                  </a:cxn>
                  <a:cxn ang="0">
                    <a:pos x="0" y="14"/>
                  </a:cxn>
                  <a:cxn ang="0">
                    <a:pos x="2" y="21"/>
                  </a:cxn>
                </a:cxnLst>
                <a:rect l="0" t="0" r="r" b="b"/>
                <a:pathLst>
                  <a:path w="11" h="21">
                    <a:moveTo>
                      <a:pt x="2" y="21"/>
                    </a:moveTo>
                    <a:lnTo>
                      <a:pt x="2" y="21"/>
                    </a:lnTo>
                    <a:lnTo>
                      <a:pt x="8" y="19"/>
                    </a:lnTo>
                    <a:lnTo>
                      <a:pt x="11" y="13"/>
                    </a:lnTo>
                    <a:lnTo>
                      <a:pt x="11" y="7"/>
                    </a:lnTo>
                    <a:lnTo>
                      <a:pt x="10" y="0"/>
                    </a:lnTo>
                    <a:lnTo>
                      <a:pt x="3" y="5"/>
                    </a:lnTo>
                    <a:lnTo>
                      <a:pt x="5" y="7"/>
                    </a:lnTo>
                    <a:lnTo>
                      <a:pt x="5" y="11"/>
                    </a:lnTo>
                    <a:lnTo>
                      <a:pt x="3" y="12"/>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1518" name="Freeform 78"/>
              <p:cNvSpPr>
                <a:spLocks/>
              </p:cNvSpPr>
              <p:nvPr/>
            </p:nvSpPr>
            <p:spPr bwMode="auto">
              <a:xfrm>
                <a:off x="2010" y="3123"/>
                <a:ext cx="14" cy="8"/>
              </a:xfrm>
              <a:custGeom>
                <a:avLst/>
                <a:gdLst/>
                <a:ahLst/>
                <a:cxnLst>
                  <a:cxn ang="0">
                    <a:pos x="0" y="4"/>
                  </a:cxn>
                  <a:cxn ang="0">
                    <a:pos x="0" y="5"/>
                  </a:cxn>
                  <a:cxn ang="0">
                    <a:pos x="5" y="10"/>
                  </a:cxn>
                  <a:cxn ang="0">
                    <a:pos x="11" y="12"/>
                  </a:cxn>
                  <a:cxn ang="0">
                    <a:pos x="16" y="14"/>
                  </a:cxn>
                  <a:cxn ang="0">
                    <a:pos x="22" y="12"/>
                  </a:cxn>
                  <a:cxn ang="0">
                    <a:pos x="20" y="5"/>
                  </a:cxn>
                  <a:cxn ang="0">
                    <a:pos x="16" y="5"/>
                  </a:cxn>
                  <a:cxn ang="0">
                    <a:pos x="13" y="5"/>
                  </a:cxn>
                  <a:cxn ang="0">
                    <a:pos x="10" y="3"/>
                  </a:cxn>
                  <a:cxn ang="0">
                    <a:pos x="7" y="0"/>
                  </a:cxn>
                  <a:cxn ang="0">
                    <a:pos x="7" y="2"/>
                  </a:cxn>
                  <a:cxn ang="0">
                    <a:pos x="0" y="4"/>
                  </a:cxn>
                </a:cxnLst>
                <a:rect l="0" t="0" r="r" b="b"/>
                <a:pathLst>
                  <a:path w="22" h="14">
                    <a:moveTo>
                      <a:pt x="0" y="4"/>
                    </a:moveTo>
                    <a:lnTo>
                      <a:pt x="0" y="5"/>
                    </a:lnTo>
                    <a:lnTo>
                      <a:pt x="5" y="10"/>
                    </a:lnTo>
                    <a:lnTo>
                      <a:pt x="11" y="12"/>
                    </a:lnTo>
                    <a:lnTo>
                      <a:pt x="16" y="14"/>
                    </a:lnTo>
                    <a:lnTo>
                      <a:pt x="22" y="12"/>
                    </a:lnTo>
                    <a:lnTo>
                      <a:pt x="20" y="5"/>
                    </a:lnTo>
                    <a:lnTo>
                      <a:pt x="16" y="5"/>
                    </a:lnTo>
                    <a:lnTo>
                      <a:pt x="13" y="5"/>
                    </a:lnTo>
                    <a:lnTo>
                      <a:pt x="10" y="3"/>
                    </a:lnTo>
                    <a:lnTo>
                      <a:pt x="7" y="0"/>
                    </a:lnTo>
                    <a:lnTo>
                      <a:pt x="7" y="2"/>
                    </a:lnTo>
                    <a:lnTo>
                      <a:pt x="0" y="4"/>
                    </a:lnTo>
                    <a:close/>
                  </a:path>
                </a:pathLst>
              </a:custGeom>
              <a:solidFill>
                <a:srgbClr val="000000"/>
              </a:solidFill>
              <a:ln w="9525">
                <a:noFill/>
                <a:round/>
                <a:headEnd/>
                <a:tailEnd/>
              </a:ln>
            </p:spPr>
            <p:txBody>
              <a:bodyPr/>
              <a:lstStyle/>
              <a:p>
                <a:endParaRPr lang="en-US"/>
              </a:p>
            </p:txBody>
          </p:sp>
          <p:sp>
            <p:nvSpPr>
              <p:cNvPr id="61519" name="Freeform 79"/>
              <p:cNvSpPr>
                <a:spLocks/>
              </p:cNvSpPr>
              <p:nvPr/>
            </p:nvSpPr>
            <p:spPr bwMode="auto">
              <a:xfrm>
                <a:off x="2009" y="3107"/>
                <a:ext cx="21" cy="18"/>
              </a:xfrm>
              <a:custGeom>
                <a:avLst/>
                <a:gdLst/>
                <a:ahLst/>
                <a:cxnLst>
                  <a:cxn ang="0">
                    <a:pos x="13" y="16"/>
                  </a:cxn>
                  <a:cxn ang="0">
                    <a:pos x="9" y="9"/>
                  </a:cxn>
                  <a:cxn ang="0">
                    <a:pos x="4" y="11"/>
                  </a:cxn>
                  <a:cxn ang="0">
                    <a:pos x="0" y="18"/>
                  </a:cxn>
                  <a:cxn ang="0">
                    <a:pos x="0" y="24"/>
                  </a:cxn>
                  <a:cxn ang="0">
                    <a:pos x="1" y="30"/>
                  </a:cxn>
                  <a:cxn ang="0">
                    <a:pos x="8" y="28"/>
                  </a:cxn>
                  <a:cxn ang="0">
                    <a:pos x="7" y="24"/>
                  </a:cxn>
                  <a:cxn ang="0">
                    <a:pos x="7" y="18"/>
                  </a:cxn>
                  <a:cxn ang="0">
                    <a:pos x="8" y="18"/>
                  </a:cxn>
                  <a:cxn ang="0">
                    <a:pos x="12" y="16"/>
                  </a:cxn>
                  <a:cxn ang="0">
                    <a:pos x="8" y="9"/>
                  </a:cxn>
                  <a:cxn ang="0">
                    <a:pos x="13" y="16"/>
                  </a:cxn>
                  <a:cxn ang="0">
                    <a:pos x="35" y="0"/>
                  </a:cxn>
                  <a:cxn ang="0">
                    <a:pos x="9" y="9"/>
                  </a:cxn>
                  <a:cxn ang="0">
                    <a:pos x="13" y="16"/>
                  </a:cxn>
                </a:cxnLst>
                <a:rect l="0" t="0" r="r" b="b"/>
                <a:pathLst>
                  <a:path w="35" h="30">
                    <a:moveTo>
                      <a:pt x="13" y="16"/>
                    </a:moveTo>
                    <a:lnTo>
                      <a:pt x="9" y="9"/>
                    </a:lnTo>
                    <a:lnTo>
                      <a:pt x="4" y="11"/>
                    </a:lnTo>
                    <a:lnTo>
                      <a:pt x="0" y="18"/>
                    </a:lnTo>
                    <a:lnTo>
                      <a:pt x="0" y="24"/>
                    </a:lnTo>
                    <a:lnTo>
                      <a:pt x="1" y="30"/>
                    </a:lnTo>
                    <a:lnTo>
                      <a:pt x="8" y="28"/>
                    </a:lnTo>
                    <a:lnTo>
                      <a:pt x="7" y="24"/>
                    </a:lnTo>
                    <a:lnTo>
                      <a:pt x="7" y="18"/>
                    </a:lnTo>
                    <a:lnTo>
                      <a:pt x="8" y="18"/>
                    </a:lnTo>
                    <a:lnTo>
                      <a:pt x="12" y="16"/>
                    </a:lnTo>
                    <a:lnTo>
                      <a:pt x="8" y="9"/>
                    </a:lnTo>
                    <a:lnTo>
                      <a:pt x="13" y="16"/>
                    </a:lnTo>
                    <a:lnTo>
                      <a:pt x="35" y="0"/>
                    </a:lnTo>
                    <a:lnTo>
                      <a:pt x="9" y="9"/>
                    </a:lnTo>
                    <a:lnTo>
                      <a:pt x="13" y="16"/>
                    </a:lnTo>
                    <a:close/>
                  </a:path>
                </a:pathLst>
              </a:custGeom>
              <a:solidFill>
                <a:srgbClr val="000000"/>
              </a:solidFill>
              <a:ln w="9525">
                <a:noFill/>
                <a:round/>
                <a:headEnd/>
                <a:tailEnd/>
              </a:ln>
            </p:spPr>
            <p:txBody>
              <a:bodyPr/>
              <a:lstStyle/>
              <a:p>
                <a:endParaRPr lang="en-US"/>
              </a:p>
            </p:txBody>
          </p:sp>
          <p:sp>
            <p:nvSpPr>
              <p:cNvPr id="61520" name="Freeform 80"/>
              <p:cNvSpPr>
                <a:spLocks/>
              </p:cNvSpPr>
              <p:nvPr/>
            </p:nvSpPr>
            <p:spPr bwMode="auto">
              <a:xfrm>
                <a:off x="1997" y="3113"/>
                <a:ext cx="19" cy="10"/>
              </a:xfrm>
              <a:custGeom>
                <a:avLst/>
                <a:gdLst/>
                <a:ahLst/>
                <a:cxnLst>
                  <a:cxn ang="0">
                    <a:pos x="9" y="12"/>
                  </a:cxn>
                  <a:cxn ang="0">
                    <a:pos x="7" y="16"/>
                  </a:cxn>
                  <a:cxn ang="0">
                    <a:pos x="10" y="15"/>
                  </a:cxn>
                  <a:cxn ang="0">
                    <a:pos x="17" y="13"/>
                  </a:cxn>
                  <a:cxn ang="0">
                    <a:pos x="25" y="9"/>
                  </a:cxn>
                  <a:cxn ang="0">
                    <a:pos x="32" y="7"/>
                  </a:cxn>
                  <a:cxn ang="0">
                    <a:pos x="27" y="0"/>
                  </a:cxn>
                  <a:cxn ang="0">
                    <a:pos x="23" y="2"/>
                  </a:cxn>
                  <a:cxn ang="0">
                    <a:pos x="15" y="6"/>
                  </a:cxn>
                  <a:cxn ang="0">
                    <a:pos x="8" y="8"/>
                  </a:cxn>
                  <a:cxn ang="0">
                    <a:pos x="4" y="9"/>
                  </a:cxn>
                  <a:cxn ang="0">
                    <a:pos x="2" y="14"/>
                  </a:cxn>
                  <a:cxn ang="0">
                    <a:pos x="4" y="9"/>
                  </a:cxn>
                  <a:cxn ang="0">
                    <a:pos x="0" y="11"/>
                  </a:cxn>
                  <a:cxn ang="0">
                    <a:pos x="2" y="14"/>
                  </a:cxn>
                  <a:cxn ang="0">
                    <a:pos x="9" y="12"/>
                  </a:cxn>
                </a:cxnLst>
                <a:rect l="0" t="0" r="r" b="b"/>
                <a:pathLst>
                  <a:path w="32" h="16">
                    <a:moveTo>
                      <a:pt x="9" y="12"/>
                    </a:moveTo>
                    <a:lnTo>
                      <a:pt x="7" y="16"/>
                    </a:lnTo>
                    <a:lnTo>
                      <a:pt x="10" y="15"/>
                    </a:lnTo>
                    <a:lnTo>
                      <a:pt x="17" y="13"/>
                    </a:lnTo>
                    <a:lnTo>
                      <a:pt x="25" y="9"/>
                    </a:lnTo>
                    <a:lnTo>
                      <a:pt x="32" y="7"/>
                    </a:lnTo>
                    <a:lnTo>
                      <a:pt x="27" y="0"/>
                    </a:lnTo>
                    <a:lnTo>
                      <a:pt x="23" y="2"/>
                    </a:lnTo>
                    <a:lnTo>
                      <a:pt x="15" y="6"/>
                    </a:lnTo>
                    <a:lnTo>
                      <a:pt x="8" y="8"/>
                    </a:lnTo>
                    <a:lnTo>
                      <a:pt x="4" y="9"/>
                    </a:lnTo>
                    <a:lnTo>
                      <a:pt x="2" y="14"/>
                    </a:lnTo>
                    <a:lnTo>
                      <a:pt x="4" y="9"/>
                    </a:lnTo>
                    <a:lnTo>
                      <a:pt x="0" y="11"/>
                    </a:lnTo>
                    <a:lnTo>
                      <a:pt x="2" y="14"/>
                    </a:lnTo>
                    <a:lnTo>
                      <a:pt x="9" y="12"/>
                    </a:lnTo>
                    <a:close/>
                  </a:path>
                </a:pathLst>
              </a:custGeom>
              <a:solidFill>
                <a:srgbClr val="000000"/>
              </a:solidFill>
              <a:ln w="9525">
                <a:noFill/>
                <a:round/>
                <a:headEnd/>
                <a:tailEnd/>
              </a:ln>
            </p:spPr>
            <p:txBody>
              <a:bodyPr/>
              <a:lstStyle/>
              <a:p>
                <a:endParaRPr lang="en-US"/>
              </a:p>
            </p:txBody>
          </p:sp>
          <p:sp>
            <p:nvSpPr>
              <p:cNvPr id="61521" name="Freeform 81"/>
              <p:cNvSpPr>
                <a:spLocks/>
              </p:cNvSpPr>
              <p:nvPr/>
            </p:nvSpPr>
            <p:spPr bwMode="auto">
              <a:xfrm>
                <a:off x="1998" y="3119"/>
                <a:ext cx="32" cy="51"/>
              </a:xfrm>
              <a:custGeom>
                <a:avLst/>
                <a:gdLst/>
                <a:ahLst/>
                <a:cxnLst>
                  <a:cxn ang="0">
                    <a:pos x="47" y="77"/>
                  </a:cxn>
                  <a:cxn ang="0">
                    <a:pos x="52" y="79"/>
                  </a:cxn>
                  <a:cxn ang="0">
                    <a:pos x="7" y="0"/>
                  </a:cxn>
                  <a:cxn ang="0">
                    <a:pos x="0" y="2"/>
                  </a:cxn>
                  <a:cxn ang="0">
                    <a:pos x="45" y="81"/>
                  </a:cxn>
                  <a:cxn ang="0">
                    <a:pos x="49" y="84"/>
                  </a:cxn>
                  <a:cxn ang="0">
                    <a:pos x="45" y="81"/>
                  </a:cxn>
                  <a:cxn ang="0">
                    <a:pos x="47" y="85"/>
                  </a:cxn>
                  <a:cxn ang="0">
                    <a:pos x="49" y="84"/>
                  </a:cxn>
                  <a:cxn ang="0">
                    <a:pos x="47" y="77"/>
                  </a:cxn>
                </a:cxnLst>
                <a:rect l="0" t="0" r="r" b="b"/>
                <a:pathLst>
                  <a:path w="52" h="85">
                    <a:moveTo>
                      <a:pt x="47" y="77"/>
                    </a:moveTo>
                    <a:lnTo>
                      <a:pt x="52" y="79"/>
                    </a:lnTo>
                    <a:lnTo>
                      <a:pt x="7" y="0"/>
                    </a:lnTo>
                    <a:lnTo>
                      <a:pt x="0" y="2"/>
                    </a:lnTo>
                    <a:lnTo>
                      <a:pt x="45" y="81"/>
                    </a:lnTo>
                    <a:lnTo>
                      <a:pt x="49" y="84"/>
                    </a:lnTo>
                    <a:lnTo>
                      <a:pt x="45" y="81"/>
                    </a:lnTo>
                    <a:lnTo>
                      <a:pt x="47" y="85"/>
                    </a:lnTo>
                    <a:lnTo>
                      <a:pt x="49" y="84"/>
                    </a:lnTo>
                    <a:lnTo>
                      <a:pt x="47" y="77"/>
                    </a:lnTo>
                    <a:close/>
                  </a:path>
                </a:pathLst>
              </a:custGeom>
              <a:solidFill>
                <a:srgbClr val="000000"/>
              </a:solidFill>
              <a:ln w="9525">
                <a:noFill/>
                <a:round/>
                <a:headEnd/>
                <a:tailEnd/>
              </a:ln>
            </p:spPr>
            <p:txBody>
              <a:bodyPr/>
              <a:lstStyle/>
              <a:p>
                <a:endParaRPr lang="en-US"/>
              </a:p>
            </p:txBody>
          </p:sp>
          <p:sp>
            <p:nvSpPr>
              <p:cNvPr id="61522" name="Freeform 82"/>
              <p:cNvSpPr>
                <a:spLocks/>
              </p:cNvSpPr>
              <p:nvPr/>
            </p:nvSpPr>
            <p:spPr bwMode="auto">
              <a:xfrm>
                <a:off x="2027" y="3057"/>
                <a:ext cx="299" cy="112"/>
              </a:xfrm>
              <a:custGeom>
                <a:avLst/>
                <a:gdLst/>
                <a:ahLst/>
                <a:cxnLst>
                  <a:cxn ang="0">
                    <a:pos x="485" y="4"/>
                  </a:cxn>
                  <a:cxn ang="0">
                    <a:pos x="487" y="0"/>
                  </a:cxn>
                  <a:cxn ang="0">
                    <a:pos x="0" y="183"/>
                  </a:cxn>
                  <a:cxn ang="0">
                    <a:pos x="2" y="190"/>
                  </a:cxn>
                  <a:cxn ang="0">
                    <a:pos x="490" y="7"/>
                  </a:cxn>
                  <a:cxn ang="0">
                    <a:pos x="492" y="2"/>
                  </a:cxn>
                  <a:cxn ang="0">
                    <a:pos x="490" y="7"/>
                  </a:cxn>
                  <a:cxn ang="0">
                    <a:pos x="494" y="5"/>
                  </a:cxn>
                  <a:cxn ang="0">
                    <a:pos x="492" y="2"/>
                  </a:cxn>
                  <a:cxn ang="0">
                    <a:pos x="485" y="4"/>
                  </a:cxn>
                </a:cxnLst>
                <a:rect l="0" t="0" r="r" b="b"/>
                <a:pathLst>
                  <a:path w="494" h="190">
                    <a:moveTo>
                      <a:pt x="485" y="4"/>
                    </a:moveTo>
                    <a:lnTo>
                      <a:pt x="487" y="0"/>
                    </a:lnTo>
                    <a:lnTo>
                      <a:pt x="0" y="183"/>
                    </a:lnTo>
                    <a:lnTo>
                      <a:pt x="2" y="190"/>
                    </a:lnTo>
                    <a:lnTo>
                      <a:pt x="490" y="7"/>
                    </a:lnTo>
                    <a:lnTo>
                      <a:pt x="492" y="2"/>
                    </a:lnTo>
                    <a:lnTo>
                      <a:pt x="490" y="7"/>
                    </a:lnTo>
                    <a:lnTo>
                      <a:pt x="494" y="5"/>
                    </a:lnTo>
                    <a:lnTo>
                      <a:pt x="492" y="2"/>
                    </a:lnTo>
                    <a:lnTo>
                      <a:pt x="485" y="4"/>
                    </a:lnTo>
                    <a:close/>
                  </a:path>
                </a:pathLst>
              </a:custGeom>
              <a:solidFill>
                <a:srgbClr val="000000"/>
              </a:solidFill>
              <a:ln w="9525">
                <a:noFill/>
                <a:round/>
                <a:headEnd/>
                <a:tailEnd/>
              </a:ln>
            </p:spPr>
            <p:txBody>
              <a:bodyPr/>
              <a:lstStyle/>
              <a:p>
                <a:endParaRPr lang="en-US"/>
              </a:p>
            </p:txBody>
          </p:sp>
          <p:sp>
            <p:nvSpPr>
              <p:cNvPr id="61523" name="Freeform 83"/>
              <p:cNvSpPr>
                <a:spLocks/>
              </p:cNvSpPr>
              <p:nvPr/>
            </p:nvSpPr>
            <p:spPr bwMode="auto">
              <a:xfrm>
                <a:off x="2120" y="2713"/>
                <a:ext cx="205" cy="347"/>
              </a:xfrm>
              <a:custGeom>
                <a:avLst/>
                <a:gdLst/>
                <a:ahLst/>
                <a:cxnLst>
                  <a:cxn ang="0">
                    <a:pos x="4" y="8"/>
                  </a:cxn>
                  <a:cxn ang="0">
                    <a:pos x="0" y="5"/>
                  </a:cxn>
                  <a:cxn ang="0">
                    <a:pos x="330" y="587"/>
                  </a:cxn>
                  <a:cxn ang="0">
                    <a:pos x="337" y="585"/>
                  </a:cxn>
                  <a:cxn ang="0">
                    <a:pos x="6" y="3"/>
                  </a:cxn>
                  <a:cxn ang="0">
                    <a:pos x="2" y="1"/>
                  </a:cxn>
                  <a:cxn ang="0">
                    <a:pos x="6" y="3"/>
                  </a:cxn>
                  <a:cxn ang="0">
                    <a:pos x="4" y="0"/>
                  </a:cxn>
                  <a:cxn ang="0">
                    <a:pos x="2" y="1"/>
                  </a:cxn>
                  <a:cxn ang="0">
                    <a:pos x="4" y="8"/>
                  </a:cxn>
                </a:cxnLst>
                <a:rect l="0" t="0" r="r" b="b"/>
                <a:pathLst>
                  <a:path w="337" h="587">
                    <a:moveTo>
                      <a:pt x="4" y="8"/>
                    </a:moveTo>
                    <a:lnTo>
                      <a:pt x="0" y="5"/>
                    </a:lnTo>
                    <a:lnTo>
                      <a:pt x="330" y="587"/>
                    </a:lnTo>
                    <a:lnTo>
                      <a:pt x="337" y="585"/>
                    </a:lnTo>
                    <a:lnTo>
                      <a:pt x="6" y="3"/>
                    </a:lnTo>
                    <a:lnTo>
                      <a:pt x="2" y="1"/>
                    </a:lnTo>
                    <a:lnTo>
                      <a:pt x="6" y="3"/>
                    </a:lnTo>
                    <a:lnTo>
                      <a:pt x="4" y="0"/>
                    </a:lnTo>
                    <a:lnTo>
                      <a:pt x="2" y="1"/>
                    </a:lnTo>
                    <a:lnTo>
                      <a:pt x="4" y="8"/>
                    </a:lnTo>
                    <a:close/>
                  </a:path>
                </a:pathLst>
              </a:custGeom>
              <a:solidFill>
                <a:srgbClr val="000000"/>
              </a:solidFill>
              <a:ln w="9525">
                <a:noFill/>
                <a:round/>
                <a:headEnd/>
                <a:tailEnd/>
              </a:ln>
            </p:spPr>
            <p:txBody>
              <a:bodyPr/>
              <a:lstStyle/>
              <a:p>
                <a:endParaRPr lang="en-US"/>
              </a:p>
            </p:txBody>
          </p:sp>
          <p:sp>
            <p:nvSpPr>
              <p:cNvPr id="61524" name="Freeform 84"/>
              <p:cNvSpPr>
                <a:spLocks/>
              </p:cNvSpPr>
              <p:nvPr/>
            </p:nvSpPr>
            <p:spPr bwMode="auto">
              <a:xfrm>
                <a:off x="1824" y="2713"/>
                <a:ext cx="300" cy="112"/>
              </a:xfrm>
              <a:custGeom>
                <a:avLst/>
                <a:gdLst/>
                <a:ahLst/>
                <a:cxnLst>
                  <a:cxn ang="0">
                    <a:pos x="9" y="183"/>
                  </a:cxn>
                  <a:cxn ang="0">
                    <a:pos x="7" y="189"/>
                  </a:cxn>
                  <a:cxn ang="0">
                    <a:pos x="495" y="7"/>
                  </a:cxn>
                  <a:cxn ang="0">
                    <a:pos x="493" y="0"/>
                  </a:cxn>
                  <a:cxn ang="0">
                    <a:pos x="4" y="182"/>
                  </a:cxn>
                  <a:cxn ang="0">
                    <a:pos x="2" y="188"/>
                  </a:cxn>
                  <a:cxn ang="0">
                    <a:pos x="4" y="182"/>
                  </a:cxn>
                  <a:cxn ang="0">
                    <a:pos x="0" y="183"/>
                  </a:cxn>
                  <a:cxn ang="0">
                    <a:pos x="2" y="188"/>
                  </a:cxn>
                  <a:cxn ang="0">
                    <a:pos x="9" y="183"/>
                  </a:cxn>
                </a:cxnLst>
                <a:rect l="0" t="0" r="r" b="b"/>
                <a:pathLst>
                  <a:path w="495" h="189">
                    <a:moveTo>
                      <a:pt x="9" y="183"/>
                    </a:moveTo>
                    <a:lnTo>
                      <a:pt x="7" y="189"/>
                    </a:lnTo>
                    <a:lnTo>
                      <a:pt x="495" y="7"/>
                    </a:lnTo>
                    <a:lnTo>
                      <a:pt x="493" y="0"/>
                    </a:lnTo>
                    <a:lnTo>
                      <a:pt x="4" y="182"/>
                    </a:lnTo>
                    <a:lnTo>
                      <a:pt x="2" y="188"/>
                    </a:lnTo>
                    <a:lnTo>
                      <a:pt x="4" y="182"/>
                    </a:lnTo>
                    <a:lnTo>
                      <a:pt x="0" y="183"/>
                    </a:lnTo>
                    <a:lnTo>
                      <a:pt x="2" y="188"/>
                    </a:lnTo>
                    <a:lnTo>
                      <a:pt x="9" y="183"/>
                    </a:lnTo>
                    <a:close/>
                  </a:path>
                </a:pathLst>
              </a:custGeom>
              <a:solidFill>
                <a:srgbClr val="000000"/>
              </a:solidFill>
              <a:ln w="9525">
                <a:noFill/>
                <a:round/>
                <a:headEnd/>
                <a:tailEnd/>
              </a:ln>
            </p:spPr>
            <p:txBody>
              <a:bodyPr/>
              <a:lstStyle/>
              <a:p>
                <a:endParaRPr lang="en-US"/>
              </a:p>
            </p:txBody>
          </p:sp>
          <p:sp>
            <p:nvSpPr>
              <p:cNvPr id="61525" name="Freeform 85"/>
              <p:cNvSpPr>
                <a:spLocks/>
              </p:cNvSpPr>
              <p:nvPr/>
            </p:nvSpPr>
            <p:spPr bwMode="auto">
              <a:xfrm>
                <a:off x="1825" y="2821"/>
                <a:ext cx="28" cy="43"/>
              </a:xfrm>
              <a:custGeom>
                <a:avLst/>
                <a:gdLst/>
                <a:ahLst/>
                <a:cxnLst>
                  <a:cxn ang="0">
                    <a:pos x="40" y="65"/>
                  </a:cxn>
                  <a:cxn ang="0">
                    <a:pos x="45" y="66"/>
                  </a:cxn>
                  <a:cxn ang="0">
                    <a:pos x="7" y="0"/>
                  </a:cxn>
                  <a:cxn ang="0">
                    <a:pos x="0" y="5"/>
                  </a:cxn>
                  <a:cxn ang="0">
                    <a:pos x="38" y="70"/>
                  </a:cxn>
                  <a:cxn ang="0">
                    <a:pos x="43" y="71"/>
                  </a:cxn>
                  <a:cxn ang="0">
                    <a:pos x="38" y="70"/>
                  </a:cxn>
                  <a:cxn ang="0">
                    <a:pos x="40" y="73"/>
                  </a:cxn>
                  <a:cxn ang="0">
                    <a:pos x="43" y="71"/>
                  </a:cxn>
                  <a:cxn ang="0">
                    <a:pos x="40" y="65"/>
                  </a:cxn>
                </a:cxnLst>
                <a:rect l="0" t="0" r="r" b="b"/>
                <a:pathLst>
                  <a:path w="45" h="73">
                    <a:moveTo>
                      <a:pt x="40" y="65"/>
                    </a:moveTo>
                    <a:lnTo>
                      <a:pt x="45" y="66"/>
                    </a:lnTo>
                    <a:lnTo>
                      <a:pt x="7" y="0"/>
                    </a:lnTo>
                    <a:lnTo>
                      <a:pt x="0" y="5"/>
                    </a:lnTo>
                    <a:lnTo>
                      <a:pt x="38" y="70"/>
                    </a:lnTo>
                    <a:lnTo>
                      <a:pt x="43" y="71"/>
                    </a:lnTo>
                    <a:lnTo>
                      <a:pt x="38" y="70"/>
                    </a:lnTo>
                    <a:lnTo>
                      <a:pt x="40" y="73"/>
                    </a:lnTo>
                    <a:lnTo>
                      <a:pt x="43" y="71"/>
                    </a:lnTo>
                    <a:lnTo>
                      <a:pt x="40" y="65"/>
                    </a:lnTo>
                    <a:close/>
                  </a:path>
                </a:pathLst>
              </a:custGeom>
              <a:solidFill>
                <a:srgbClr val="000000"/>
              </a:solidFill>
              <a:ln w="9525">
                <a:noFill/>
                <a:round/>
                <a:headEnd/>
                <a:tailEnd/>
              </a:ln>
            </p:spPr>
            <p:txBody>
              <a:bodyPr/>
              <a:lstStyle/>
              <a:p>
                <a:endParaRPr lang="en-US"/>
              </a:p>
            </p:txBody>
          </p:sp>
          <p:sp>
            <p:nvSpPr>
              <p:cNvPr id="61526" name="Freeform 86"/>
              <p:cNvSpPr>
                <a:spLocks/>
              </p:cNvSpPr>
              <p:nvPr/>
            </p:nvSpPr>
            <p:spPr bwMode="auto">
              <a:xfrm>
                <a:off x="1849" y="2858"/>
                <a:ext cx="11" cy="6"/>
              </a:xfrm>
              <a:custGeom>
                <a:avLst/>
                <a:gdLst/>
                <a:ahLst/>
                <a:cxnLst>
                  <a:cxn ang="0">
                    <a:pos x="11" y="4"/>
                  </a:cxn>
                  <a:cxn ang="0">
                    <a:pos x="12" y="0"/>
                  </a:cxn>
                  <a:cxn ang="0">
                    <a:pos x="11" y="0"/>
                  </a:cxn>
                  <a:cxn ang="0">
                    <a:pos x="6" y="1"/>
                  </a:cxn>
                  <a:cxn ang="0">
                    <a:pos x="3" y="4"/>
                  </a:cxn>
                  <a:cxn ang="0">
                    <a:pos x="0" y="4"/>
                  </a:cxn>
                  <a:cxn ang="0">
                    <a:pos x="3" y="10"/>
                  </a:cxn>
                  <a:cxn ang="0">
                    <a:pos x="5" y="10"/>
                  </a:cxn>
                  <a:cxn ang="0">
                    <a:pos x="9" y="8"/>
                  </a:cxn>
                  <a:cxn ang="0">
                    <a:pos x="13" y="7"/>
                  </a:cxn>
                  <a:cxn ang="0">
                    <a:pos x="17" y="5"/>
                  </a:cxn>
                  <a:cxn ang="0">
                    <a:pos x="18" y="1"/>
                  </a:cxn>
                  <a:cxn ang="0">
                    <a:pos x="17" y="5"/>
                  </a:cxn>
                  <a:cxn ang="0">
                    <a:pos x="19" y="2"/>
                  </a:cxn>
                  <a:cxn ang="0">
                    <a:pos x="18" y="1"/>
                  </a:cxn>
                  <a:cxn ang="0">
                    <a:pos x="11" y="4"/>
                  </a:cxn>
                </a:cxnLst>
                <a:rect l="0" t="0" r="r" b="b"/>
                <a:pathLst>
                  <a:path w="19" h="10">
                    <a:moveTo>
                      <a:pt x="11" y="4"/>
                    </a:moveTo>
                    <a:lnTo>
                      <a:pt x="12" y="0"/>
                    </a:lnTo>
                    <a:lnTo>
                      <a:pt x="11" y="0"/>
                    </a:lnTo>
                    <a:lnTo>
                      <a:pt x="6" y="1"/>
                    </a:lnTo>
                    <a:lnTo>
                      <a:pt x="3" y="4"/>
                    </a:lnTo>
                    <a:lnTo>
                      <a:pt x="0" y="4"/>
                    </a:lnTo>
                    <a:lnTo>
                      <a:pt x="3" y="10"/>
                    </a:lnTo>
                    <a:lnTo>
                      <a:pt x="5" y="10"/>
                    </a:lnTo>
                    <a:lnTo>
                      <a:pt x="9" y="8"/>
                    </a:lnTo>
                    <a:lnTo>
                      <a:pt x="13" y="7"/>
                    </a:lnTo>
                    <a:lnTo>
                      <a:pt x="17" y="5"/>
                    </a:lnTo>
                    <a:lnTo>
                      <a:pt x="18" y="1"/>
                    </a:lnTo>
                    <a:lnTo>
                      <a:pt x="17" y="5"/>
                    </a:lnTo>
                    <a:lnTo>
                      <a:pt x="19" y="2"/>
                    </a:lnTo>
                    <a:lnTo>
                      <a:pt x="18" y="1"/>
                    </a:lnTo>
                    <a:lnTo>
                      <a:pt x="11" y="4"/>
                    </a:lnTo>
                    <a:close/>
                  </a:path>
                </a:pathLst>
              </a:custGeom>
              <a:solidFill>
                <a:srgbClr val="000000"/>
              </a:solidFill>
              <a:ln w="9525">
                <a:noFill/>
                <a:round/>
                <a:headEnd/>
                <a:tailEnd/>
              </a:ln>
            </p:spPr>
            <p:txBody>
              <a:bodyPr/>
              <a:lstStyle/>
              <a:p>
                <a:endParaRPr lang="en-US"/>
              </a:p>
            </p:txBody>
          </p:sp>
          <p:sp>
            <p:nvSpPr>
              <p:cNvPr id="61527" name="Freeform 87"/>
              <p:cNvSpPr>
                <a:spLocks/>
              </p:cNvSpPr>
              <p:nvPr/>
            </p:nvSpPr>
            <p:spPr bwMode="auto">
              <a:xfrm>
                <a:off x="1854" y="2849"/>
                <a:ext cx="9" cy="10"/>
              </a:xfrm>
              <a:custGeom>
                <a:avLst/>
                <a:gdLst/>
                <a:ahLst/>
                <a:cxnLst>
                  <a:cxn ang="0">
                    <a:pos x="10" y="0"/>
                  </a:cxn>
                  <a:cxn ang="0">
                    <a:pos x="10" y="0"/>
                  </a:cxn>
                  <a:cxn ang="0">
                    <a:pos x="5" y="4"/>
                  </a:cxn>
                  <a:cxn ang="0">
                    <a:pos x="2" y="8"/>
                  </a:cxn>
                  <a:cxn ang="0">
                    <a:pos x="0" y="13"/>
                  </a:cxn>
                  <a:cxn ang="0">
                    <a:pos x="2" y="19"/>
                  </a:cxn>
                  <a:cxn ang="0">
                    <a:pos x="9" y="16"/>
                  </a:cxn>
                  <a:cxn ang="0">
                    <a:pos x="9" y="13"/>
                  </a:cxn>
                  <a:cxn ang="0">
                    <a:pos x="9" y="10"/>
                  </a:cxn>
                  <a:cxn ang="0">
                    <a:pos x="10" y="8"/>
                  </a:cxn>
                  <a:cxn ang="0">
                    <a:pos x="12" y="7"/>
                  </a:cxn>
                  <a:cxn ang="0">
                    <a:pos x="12" y="7"/>
                  </a:cxn>
                  <a:cxn ang="0">
                    <a:pos x="10" y="0"/>
                  </a:cxn>
                </a:cxnLst>
                <a:rect l="0" t="0" r="r" b="b"/>
                <a:pathLst>
                  <a:path w="12" h="19">
                    <a:moveTo>
                      <a:pt x="10" y="0"/>
                    </a:moveTo>
                    <a:lnTo>
                      <a:pt x="10" y="0"/>
                    </a:lnTo>
                    <a:lnTo>
                      <a:pt x="5" y="4"/>
                    </a:lnTo>
                    <a:lnTo>
                      <a:pt x="2" y="8"/>
                    </a:lnTo>
                    <a:lnTo>
                      <a:pt x="0" y="13"/>
                    </a:lnTo>
                    <a:lnTo>
                      <a:pt x="2" y="19"/>
                    </a:lnTo>
                    <a:lnTo>
                      <a:pt x="9" y="16"/>
                    </a:lnTo>
                    <a:lnTo>
                      <a:pt x="9" y="13"/>
                    </a:lnTo>
                    <a:lnTo>
                      <a:pt x="9" y="10"/>
                    </a:lnTo>
                    <a:lnTo>
                      <a:pt x="10" y="8"/>
                    </a:lnTo>
                    <a:lnTo>
                      <a:pt x="12" y="7"/>
                    </a:lnTo>
                    <a:lnTo>
                      <a:pt x="12" y="7"/>
                    </a:lnTo>
                    <a:lnTo>
                      <a:pt x="10" y="0"/>
                    </a:lnTo>
                    <a:close/>
                  </a:path>
                </a:pathLst>
              </a:custGeom>
              <a:solidFill>
                <a:srgbClr val="000000"/>
              </a:solidFill>
              <a:ln w="9525">
                <a:noFill/>
                <a:round/>
                <a:headEnd/>
                <a:tailEnd/>
              </a:ln>
            </p:spPr>
            <p:txBody>
              <a:bodyPr/>
              <a:lstStyle/>
              <a:p>
                <a:endParaRPr lang="en-US"/>
              </a:p>
            </p:txBody>
          </p:sp>
          <p:sp>
            <p:nvSpPr>
              <p:cNvPr id="61528" name="Freeform 88"/>
              <p:cNvSpPr>
                <a:spLocks/>
              </p:cNvSpPr>
              <p:nvPr/>
            </p:nvSpPr>
            <p:spPr bwMode="auto">
              <a:xfrm>
                <a:off x="1860" y="2847"/>
                <a:ext cx="14" cy="9"/>
              </a:xfrm>
              <a:custGeom>
                <a:avLst/>
                <a:gdLst/>
                <a:ahLst/>
                <a:cxnLst>
                  <a:cxn ang="0">
                    <a:pos x="22" y="10"/>
                  </a:cxn>
                  <a:cxn ang="0">
                    <a:pos x="22" y="10"/>
                  </a:cxn>
                  <a:cxn ang="0">
                    <a:pos x="17" y="7"/>
                  </a:cxn>
                  <a:cxn ang="0">
                    <a:pos x="13" y="2"/>
                  </a:cxn>
                  <a:cxn ang="0">
                    <a:pos x="6" y="0"/>
                  </a:cxn>
                  <a:cxn ang="0">
                    <a:pos x="0" y="2"/>
                  </a:cxn>
                  <a:cxn ang="0">
                    <a:pos x="2" y="9"/>
                  </a:cxn>
                  <a:cxn ang="0">
                    <a:pos x="6" y="9"/>
                  </a:cxn>
                  <a:cxn ang="0">
                    <a:pos x="10" y="9"/>
                  </a:cxn>
                  <a:cxn ang="0">
                    <a:pos x="13" y="11"/>
                  </a:cxn>
                  <a:cxn ang="0">
                    <a:pos x="15" y="15"/>
                  </a:cxn>
                  <a:cxn ang="0">
                    <a:pos x="15" y="15"/>
                  </a:cxn>
                  <a:cxn ang="0">
                    <a:pos x="22" y="10"/>
                  </a:cxn>
                </a:cxnLst>
                <a:rect l="0" t="0" r="r" b="b"/>
                <a:pathLst>
                  <a:path w="22" h="15">
                    <a:moveTo>
                      <a:pt x="22" y="10"/>
                    </a:moveTo>
                    <a:lnTo>
                      <a:pt x="22" y="10"/>
                    </a:lnTo>
                    <a:lnTo>
                      <a:pt x="17" y="7"/>
                    </a:lnTo>
                    <a:lnTo>
                      <a:pt x="13" y="2"/>
                    </a:lnTo>
                    <a:lnTo>
                      <a:pt x="6" y="0"/>
                    </a:lnTo>
                    <a:lnTo>
                      <a:pt x="0" y="2"/>
                    </a:lnTo>
                    <a:lnTo>
                      <a:pt x="2" y="9"/>
                    </a:lnTo>
                    <a:lnTo>
                      <a:pt x="6" y="9"/>
                    </a:lnTo>
                    <a:lnTo>
                      <a:pt x="10" y="9"/>
                    </a:lnTo>
                    <a:lnTo>
                      <a:pt x="13" y="11"/>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1529" name="Freeform 89"/>
              <p:cNvSpPr>
                <a:spLocks/>
              </p:cNvSpPr>
              <p:nvPr/>
            </p:nvSpPr>
            <p:spPr bwMode="auto">
              <a:xfrm>
                <a:off x="1869" y="2853"/>
                <a:ext cx="6" cy="12"/>
              </a:xfrm>
              <a:custGeom>
                <a:avLst/>
                <a:gdLst/>
                <a:ahLst/>
                <a:cxnLst>
                  <a:cxn ang="0">
                    <a:pos x="2" y="21"/>
                  </a:cxn>
                  <a:cxn ang="0">
                    <a:pos x="2" y="21"/>
                  </a:cxn>
                  <a:cxn ang="0">
                    <a:pos x="6" y="17"/>
                  </a:cxn>
                  <a:cxn ang="0">
                    <a:pos x="10" y="13"/>
                  </a:cxn>
                  <a:cxn ang="0">
                    <a:pos x="10" y="7"/>
                  </a:cxn>
                  <a:cxn ang="0">
                    <a:pos x="9" y="0"/>
                  </a:cxn>
                  <a:cxn ang="0">
                    <a:pos x="2" y="5"/>
                  </a:cxn>
                  <a:cxn ang="0">
                    <a:pos x="3" y="7"/>
                  </a:cxn>
                  <a:cxn ang="0">
                    <a:pos x="3" y="11"/>
                  </a:cxn>
                  <a:cxn ang="0">
                    <a:pos x="2" y="13"/>
                  </a:cxn>
                  <a:cxn ang="0">
                    <a:pos x="0" y="14"/>
                  </a:cxn>
                  <a:cxn ang="0">
                    <a:pos x="0" y="14"/>
                  </a:cxn>
                  <a:cxn ang="0">
                    <a:pos x="2" y="21"/>
                  </a:cxn>
                </a:cxnLst>
                <a:rect l="0" t="0" r="r" b="b"/>
                <a:pathLst>
                  <a:path w="10" h="21">
                    <a:moveTo>
                      <a:pt x="2" y="21"/>
                    </a:moveTo>
                    <a:lnTo>
                      <a:pt x="2" y="21"/>
                    </a:lnTo>
                    <a:lnTo>
                      <a:pt x="6" y="17"/>
                    </a:lnTo>
                    <a:lnTo>
                      <a:pt x="10" y="13"/>
                    </a:lnTo>
                    <a:lnTo>
                      <a:pt x="10" y="7"/>
                    </a:lnTo>
                    <a:lnTo>
                      <a:pt x="9" y="0"/>
                    </a:lnTo>
                    <a:lnTo>
                      <a:pt x="2" y="5"/>
                    </a:lnTo>
                    <a:lnTo>
                      <a:pt x="3" y="7"/>
                    </a:lnTo>
                    <a:lnTo>
                      <a:pt x="3" y="11"/>
                    </a:lnTo>
                    <a:lnTo>
                      <a:pt x="2" y="13"/>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1530" name="Freeform 90"/>
              <p:cNvSpPr>
                <a:spLocks/>
              </p:cNvSpPr>
              <p:nvPr/>
            </p:nvSpPr>
            <p:spPr bwMode="auto">
              <a:xfrm>
                <a:off x="1855" y="2857"/>
                <a:ext cx="15" cy="8"/>
              </a:xfrm>
              <a:custGeom>
                <a:avLst/>
                <a:gdLst/>
                <a:ahLst/>
                <a:cxnLst>
                  <a:cxn ang="0">
                    <a:pos x="4" y="7"/>
                  </a:cxn>
                  <a:cxn ang="0">
                    <a:pos x="0" y="6"/>
                  </a:cxn>
                  <a:cxn ang="0">
                    <a:pos x="4" y="10"/>
                  </a:cxn>
                  <a:cxn ang="0">
                    <a:pos x="10" y="14"/>
                  </a:cxn>
                  <a:cxn ang="0">
                    <a:pos x="16" y="15"/>
                  </a:cxn>
                  <a:cxn ang="0">
                    <a:pos x="23" y="15"/>
                  </a:cxn>
                  <a:cxn ang="0">
                    <a:pos x="21" y="8"/>
                  </a:cxn>
                  <a:cxn ang="0">
                    <a:pos x="16" y="8"/>
                  </a:cxn>
                  <a:cxn ang="0">
                    <a:pos x="12" y="7"/>
                  </a:cxn>
                  <a:cxn ang="0">
                    <a:pos x="9" y="3"/>
                  </a:cxn>
                  <a:cxn ang="0">
                    <a:pos x="7" y="1"/>
                  </a:cxn>
                  <a:cxn ang="0">
                    <a:pos x="2" y="0"/>
                  </a:cxn>
                  <a:cxn ang="0">
                    <a:pos x="4" y="7"/>
                  </a:cxn>
                </a:cxnLst>
                <a:rect l="0" t="0" r="r" b="b"/>
                <a:pathLst>
                  <a:path w="23" h="15">
                    <a:moveTo>
                      <a:pt x="4" y="7"/>
                    </a:moveTo>
                    <a:lnTo>
                      <a:pt x="0" y="6"/>
                    </a:lnTo>
                    <a:lnTo>
                      <a:pt x="4" y="10"/>
                    </a:lnTo>
                    <a:lnTo>
                      <a:pt x="10" y="14"/>
                    </a:lnTo>
                    <a:lnTo>
                      <a:pt x="16" y="15"/>
                    </a:lnTo>
                    <a:lnTo>
                      <a:pt x="23" y="15"/>
                    </a:lnTo>
                    <a:lnTo>
                      <a:pt x="21" y="8"/>
                    </a:lnTo>
                    <a:lnTo>
                      <a:pt x="16" y="8"/>
                    </a:lnTo>
                    <a:lnTo>
                      <a:pt x="12" y="7"/>
                    </a:lnTo>
                    <a:lnTo>
                      <a:pt x="9" y="3"/>
                    </a:lnTo>
                    <a:lnTo>
                      <a:pt x="7" y="1"/>
                    </a:lnTo>
                    <a:lnTo>
                      <a:pt x="2" y="0"/>
                    </a:lnTo>
                    <a:lnTo>
                      <a:pt x="4" y="7"/>
                    </a:lnTo>
                    <a:close/>
                  </a:path>
                </a:pathLst>
              </a:custGeom>
              <a:solidFill>
                <a:srgbClr val="000000"/>
              </a:solidFill>
              <a:ln w="9525">
                <a:noFill/>
                <a:round/>
                <a:headEnd/>
                <a:tailEnd/>
              </a:ln>
            </p:spPr>
            <p:txBody>
              <a:bodyPr/>
              <a:lstStyle/>
              <a:p>
                <a:endParaRPr lang="en-US"/>
              </a:p>
            </p:txBody>
          </p:sp>
          <p:sp>
            <p:nvSpPr>
              <p:cNvPr id="61531" name="Freeform 91"/>
              <p:cNvSpPr>
                <a:spLocks/>
              </p:cNvSpPr>
              <p:nvPr/>
            </p:nvSpPr>
            <p:spPr bwMode="auto">
              <a:xfrm>
                <a:off x="1847" y="2852"/>
                <a:ext cx="12" cy="12"/>
              </a:xfrm>
              <a:custGeom>
                <a:avLst/>
                <a:gdLst/>
                <a:ahLst/>
                <a:cxnLst>
                  <a:cxn ang="0">
                    <a:pos x="8" y="15"/>
                  </a:cxn>
                  <a:cxn ang="0">
                    <a:pos x="0" y="16"/>
                  </a:cxn>
                  <a:cxn ang="0">
                    <a:pos x="8" y="19"/>
                  </a:cxn>
                  <a:cxn ang="0">
                    <a:pos x="13" y="17"/>
                  </a:cxn>
                  <a:cxn ang="0">
                    <a:pos x="16" y="16"/>
                  </a:cxn>
                  <a:cxn ang="0">
                    <a:pos x="18" y="15"/>
                  </a:cxn>
                  <a:cxn ang="0">
                    <a:pos x="16" y="8"/>
                  </a:cxn>
                  <a:cxn ang="0">
                    <a:pos x="14" y="9"/>
                  </a:cxn>
                  <a:cxn ang="0">
                    <a:pos x="10" y="10"/>
                  </a:cxn>
                  <a:cxn ang="0">
                    <a:pos x="6" y="13"/>
                  </a:cxn>
                  <a:cxn ang="0">
                    <a:pos x="9" y="16"/>
                  </a:cxn>
                  <a:cxn ang="0">
                    <a:pos x="1" y="17"/>
                  </a:cxn>
                  <a:cxn ang="0">
                    <a:pos x="8" y="15"/>
                  </a:cxn>
                  <a:cxn ang="0">
                    <a:pos x="0" y="0"/>
                  </a:cxn>
                  <a:cxn ang="0">
                    <a:pos x="0" y="16"/>
                  </a:cxn>
                  <a:cxn ang="0">
                    <a:pos x="8" y="15"/>
                  </a:cxn>
                </a:cxnLst>
                <a:rect l="0" t="0" r="r" b="b"/>
                <a:pathLst>
                  <a:path w="18" h="19">
                    <a:moveTo>
                      <a:pt x="8" y="15"/>
                    </a:moveTo>
                    <a:lnTo>
                      <a:pt x="0" y="16"/>
                    </a:lnTo>
                    <a:lnTo>
                      <a:pt x="8" y="19"/>
                    </a:lnTo>
                    <a:lnTo>
                      <a:pt x="13" y="17"/>
                    </a:lnTo>
                    <a:lnTo>
                      <a:pt x="16" y="16"/>
                    </a:lnTo>
                    <a:lnTo>
                      <a:pt x="18" y="15"/>
                    </a:lnTo>
                    <a:lnTo>
                      <a:pt x="16" y="8"/>
                    </a:lnTo>
                    <a:lnTo>
                      <a:pt x="14" y="9"/>
                    </a:lnTo>
                    <a:lnTo>
                      <a:pt x="10" y="10"/>
                    </a:lnTo>
                    <a:lnTo>
                      <a:pt x="6" y="13"/>
                    </a:lnTo>
                    <a:lnTo>
                      <a:pt x="9" y="16"/>
                    </a:lnTo>
                    <a:lnTo>
                      <a:pt x="1" y="17"/>
                    </a:lnTo>
                    <a:lnTo>
                      <a:pt x="8" y="15"/>
                    </a:lnTo>
                    <a:lnTo>
                      <a:pt x="0" y="0"/>
                    </a:lnTo>
                    <a:lnTo>
                      <a:pt x="0" y="16"/>
                    </a:lnTo>
                    <a:lnTo>
                      <a:pt x="8" y="15"/>
                    </a:lnTo>
                    <a:close/>
                  </a:path>
                </a:pathLst>
              </a:custGeom>
              <a:solidFill>
                <a:srgbClr val="000000"/>
              </a:solidFill>
              <a:ln w="9525">
                <a:noFill/>
                <a:round/>
                <a:headEnd/>
                <a:tailEnd/>
              </a:ln>
            </p:spPr>
            <p:txBody>
              <a:bodyPr/>
              <a:lstStyle/>
              <a:p>
                <a:endParaRPr lang="en-US"/>
              </a:p>
            </p:txBody>
          </p:sp>
          <p:sp>
            <p:nvSpPr>
              <p:cNvPr id="61532" name="Line 92"/>
              <p:cNvSpPr>
                <a:spLocks noChangeShapeType="1"/>
              </p:cNvSpPr>
              <p:nvPr/>
            </p:nvSpPr>
            <p:spPr bwMode="auto">
              <a:xfrm>
                <a:off x="1861" y="2811"/>
                <a:ext cx="201" cy="344"/>
              </a:xfrm>
              <a:prstGeom prst="line">
                <a:avLst/>
              </a:prstGeom>
              <a:noFill/>
              <a:ln w="0" cap="sq">
                <a:solidFill>
                  <a:srgbClr val="7F7F7F"/>
                </a:solidFill>
                <a:miter lim="800000"/>
                <a:headEnd/>
                <a:tailEnd/>
              </a:ln>
            </p:spPr>
            <p:txBody>
              <a:bodyPr/>
              <a:lstStyle/>
              <a:p>
                <a:endParaRPr lang="en-US"/>
              </a:p>
            </p:txBody>
          </p:sp>
          <p:sp>
            <p:nvSpPr>
              <p:cNvPr id="61533" name="Freeform 93"/>
              <p:cNvSpPr>
                <a:spLocks/>
              </p:cNvSpPr>
              <p:nvPr/>
            </p:nvSpPr>
            <p:spPr bwMode="auto">
              <a:xfrm>
                <a:off x="2001" y="3118"/>
                <a:ext cx="9" cy="2"/>
              </a:xfrm>
              <a:custGeom>
                <a:avLst/>
                <a:gdLst/>
                <a:ahLst/>
                <a:cxnLst>
                  <a:cxn ang="0">
                    <a:pos x="0" y="5"/>
                  </a:cxn>
                  <a:cxn ang="0">
                    <a:pos x="15" y="0"/>
                  </a:cxn>
                  <a:cxn ang="0">
                    <a:pos x="0" y="5"/>
                  </a:cxn>
                </a:cxnLst>
                <a:rect l="0" t="0" r="r" b="b"/>
                <a:pathLst>
                  <a:path w="15" h="5">
                    <a:moveTo>
                      <a:pt x="0" y="5"/>
                    </a:moveTo>
                    <a:lnTo>
                      <a:pt x="15" y="0"/>
                    </a:lnTo>
                    <a:lnTo>
                      <a:pt x="0" y="5"/>
                    </a:lnTo>
                    <a:close/>
                  </a:path>
                </a:pathLst>
              </a:custGeom>
              <a:solidFill>
                <a:srgbClr val="FFFFFF"/>
              </a:solidFill>
              <a:ln w="9525">
                <a:noFill/>
                <a:round/>
                <a:headEnd/>
                <a:tailEnd/>
              </a:ln>
            </p:spPr>
            <p:txBody>
              <a:bodyPr/>
              <a:lstStyle/>
              <a:p>
                <a:endParaRPr lang="en-US"/>
              </a:p>
            </p:txBody>
          </p:sp>
          <p:sp>
            <p:nvSpPr>
              <p:cNvPr id="61534" name="Line 94"/>
              <p:cNvSpPr>
                <a:spLocks noChangeShapeType="1"/>
              </p:cNvSpPr>
              <p:nvPr/>
            </p:nvSpPr>
            <p:spPr bwMode="auto">
              <a:xfrm flipV="1">
                <a:off x="2001" y="3118"/>
                <a:ext cx="9" cy="2"/>
              </a:xfrm>
              <a:prstGeom prst="line">
                <a:avLst/>
              </a:prstGeom>
              <a:noFill/>
              <a:ln w="0" cap="sq">
                <a:solidFill>
                  <a:srgbClr val="7F7F7F"/>
                </a:solidFill>
                <a:miter lim="800000"/>
                <a:headEnd/>
                <a:tailEnd/>
              </a:ln>
            </p:spPr>
            <p:txBody>
              <a:bodyPr/>
              <a:lstStyle/>
              <a:p>
                <a:endParaRPr lang="en-US"/>
              </a:p>
            </p:txBody>
          </p:sp>
          <p:sp>
            <p:nvSpPr>
              <p:cNvPr id="61535" name="Freeform 95"/>
              <p:cNvSpPr>
                <a:spLocks/>
              </p:cNvSpPr>
              <p:nvPr/>
            </p:nvSpPr>
            <p:spPr bwMode="auto">
              <a:xfrm>
                <a:off x="1930" y="2996"/>
                <a:ext cx="8" cy="4"/>
              </a:xfrm>
              <a:custGeom>
                <a:avLst/>
                <a:gdLst/>
                <a:ahLst/>
                <a:cxnLst>
                  <a:cxn ang="0">
                    <a:pos x="0" y="6"/>
                  </a:cxn>
                  <a:cxn ang="0">
                    <a:pos x="1" y="5"/>
                  </a:cxn>
                  <a:cxn ang="0">
                    <a:pos x="5" y="4"/>
                  </a:cxn>
                  <a:cxn ang="0">
                    <a:pos x="8" y="1"/>
                  </a:cxn>
                  <a:cxn ang="0">
                    <a:pos x="12" y="0"/>
                  </a:cxn>
                  <a:cxn ang="0">
                    <a:pos x="0" y="6"/>
                  </a:cxn>
                </a:cxnLst>
                <a:rect l="0" t="0" r="r" b="b"/>
                <a:pathLst>
                  <a:path w="12" h="6">
                    <a:moveTo>
                      <a:pt x="0" y="6"/>
                    </a:moveTo>
                    <a:lnTo>
                      <a:pt x="1" y="5"/>
                    </a:lnTo>
                    <a:lnTo>
                      <a:pt x="5" y="4"/>
                    </a:lnTo>
                    <a:lnTo>
                      <a:pt x="8" y="1"/>
                    </a:lnTo>
                    <a:lnTo>
                      <a:pt x="12" y="0"/>
                    </a:lnTo>
                    <a:lnTo>
                      <a:pt x="0" y="6"/>
                    </a:lnTo>
                    <a:close/>
                  </a:path>
                </a:pathLst>
              </a:custGeom>
              <a:solidFill>
                <a:srgbClr val="FFFFFF"/>
              </a:solidFill>
              <a:ln w="9525">
                <a:noFill/>
                <a:round/>
                <a:headEnd/>
                <a:tailEnd/>
              </a:ln>
            </p:spPr>
            <p:txBody>
              <a:bodyPr/>
              <a:lstStyle/>
              <a:p>
                <a:endParaRPr lang="en-US"/>
              </a:p>
            </p:txBody>
          </p:sp>
          <p:sp>
            <p:nvSpPr>
              <p:cNvPr id="61536" name="Freeform 96"/>
              <p:cNvSpPr>
                <a:spLocks/>
              </p:cNvSpPr>
              <p:nvPr/>
            </p:nvSpPr>
            <p:spPr bwMode="auto">
              <a:xfrm>
                <a:off x="1930" y="2996"/>
                <a:ext cx="8" cy="4"/>
              </a:xfrm>
              <a:custGeom>
                <a:avLst/>
                <a:gdLst/>
                <a:ahLst/>
                <a:cxnLst>
                  <a:cxn ang="0">
                    <a:pos x="0" y="6"/>
                  </a:cxn>
                  <a:cxn ang="0">
                    <a:pos x="0" y="6"/>
                  </a:cxn>
                  <a:cxn ang="0">
                    <a:pos x="1" y="5"/>
                  </a:cxn>
                  <a:cxn ang="0">
                    <a:pos x="5" y="4"/>
                  </a:cxn>
                  <a:cxn ang="0">
                    <a:pos x="8" y="1"/>
                  </a:cxn>
                  <a:cxn ang="0">
                    <a:pos x="12" y="0"/>
                  </a:cxn>
                </a:cxnLst>
                <a:rect l="0" t="0" r="r" b="b"/>
                <a:pathLst>
                  <a:path w="12" h="6">
                    <a:moveTo>
                      <a:pt x="0" y="6"/>
                    </a:moveTo>
                    <a:lnTo>
                      <a:pt x="0" y="6"/>
                    </a:lnTo>
                    <a:lnTo>
                      <a:pt x="1" y="5"/>
                    </a:lnTo>
                    <a:lnTo>
                      <a:pt x="5" y="4"/>
                    </a:lnTo>
                    <a:lnTo>
                      <a:pt x="8" y="1"/>
                    </a:lnTo>
                    <a:lnTo>
                      <a:pt x="12" y="0"/>
                    </a:lnTo>
                  </a:path>
                </a:pathLst>
              </a:custGeom>
              <a:noFill/>
              <a:ln w="0" cap="sq">
                <a:solidFill>
                  <a:srgbClr val="7F7F7F"/>
                </a:solidFill>
                <a:prstDash val="solid"/>
                <a:miter lim="800000"/>
                <a:headEnd/>
                <a:tailEnd/>
              </a:ln>
            </p:spPr>
            <p:txBody>
              <a:bodyPr/>
              <a:lstStyle/>
              <a:p>
                <a:endParaRPr lang="en-US"/>
              </a:p>
            </p:txBody>
          </p:sp>
          <p:sp>
            <p:nvSpPr>
              <p:cNvPr id="61537" name="Freeform 97"/>
              <p:cNvSpPr>
                <a:spLocks/>
              </p:cNvSpPr>
              <p:nvPr/>
            </p:nvSpPr>
            <p:spPr bwMode="auto">
              <a:xfrm>
                <a:off x="1851" y="2860"/>
                <a:ext cx="4" cy="2"/>
              </a:xfrm>
              <a:custGeom>
                <a:avLst/>
                <a:gdLst/>
                <a:ahLst/>
                <a:cxnLst>
                  <a:cxn ang="0">
                    <a:pos x="0" y="2"/>
                  </a:cxn>
                  <a:cxn ang="0">
                    <a:pos x="1" y="2"/>
                  </a:cxn>
                  <a:cxn ang="0">
                    <a:pos x="3" y="1"/>
                  </a:cxn>
                  <a:cxn ang="0">
                    <a:pos x="7" y="0"/>
                  </a:cxn>
                  <a:cxn ang="0">
                    <a:pos x="9" y="0"/>
                  </a:cxn>
                  <a:cxn ang="0">
                    <a:pos x="0" y="2"/>
                  </a:cxn>
                </a:cxnLst>
                <a:rect l="0" t="0" r="r" b="b"/>
                <a:pathLst>
                  <a:path w="9" h="2">
                    <a:moveTo>
                      <a:pt x="0" y="2"/>
                    </a:moveTo>
                    <a:lnTo>
                      <a:pt x="1" y="2"/>
                    </a:lnTo>
                    <a:lnTo>
                      <a:pt x="3" y="1"/>
                    </a:lnTo>
                    <a:lnTo>
                      <a:pt x="7" y="0"/>
                    </a:lnTo>
                    <a:lnTo>
                      <a:pt x="9" y="0"/>
                    </a:lnTo>
                    <a:lnTo>
                      <a:pt x="0" y="2"/>
                    </a:lnTo>
                    <a:close/>
                  </a:path>
                </a:pathLst>
              </a:custGeom>
              <a:solidFill>
                <a:srgbClr val="FFFFFF"/>
              </a:solidFill>
              <a:ln w="9525">
                <a:noFill/>
                <a:round/>
                <a:headEnd/>
                <a:tailEnd/>
              </a:ln>
            </p:spPr>
            <p:txBody>
              <a:bodyPr/>
              <a:lstStyle/>
              <a:p>
                <a:endParaRPr lang="en-US"/>
              </a:p>
            </p:txBody>
          </p:sp>
          <p:sp>
            <p:nvSpPr>
              <p:cNvPr id="61538" name="Freeform 98"/>
              <p:cNvSpPr>
                <a:spLocks/>
              </p:cNvSpPr>
              <p:nvPr/>
            </p:nvSpPr>
            <p:spPr bwMode="auto">
              <a:xfrm>
                <a:off x="1851" y="2860"/>
                <a:ext cx="4" cy="2"/>
              </a:xfrm>
              <a:custGeom>
                <a:avLst/>
                <a:gdLst/>
                <a:ahLst/>
                <a:cxnLst>
                  <a:cxn ang="0">
                    <a:pos x="0" y="2"/>
                  </a:cxn>
                  <a:cxn ang="0">
                    <a:pos x="0" y="2"/>
                  </a:cxn>
                  <a:cxn ang="0">
                    <a:pos x="1" y="2"/>
                  </a:cxn>
                  <a:cxn ang="0">
                    <a:pos x="3" y="1"/>
                  </a:cxn>
                  <a:cxn ang="0">
                    <a:pos x="7" y="0"/>
                  </a:cxn>
                  <a:cxn ang="0">
                    <a:pos x="9" y="0"/>
                  </a:cxn>
                </a:cxnLst>
                <a:rect l="0" t="0" r="r" b="b"/>
                <a:pathLst>
                  <a:path w="9" h="2">
                    <a:moveTo>
                      <a:pt x="0" y="2"/>
                    </a:moveTo>
                    <a:lnTo>
                      <a:pt x="0" y="2"/>
                    </a:lnTo>
                    <a:lnTo>
                      <a:pt x="1" y="2"/>
                    </a:lnTo>
                    <a:lnTo>
                      <a:pt x="3" y="1"/>
                    </a:lnTo>
                    <a:lnTo>
                      <a:pt x="7" y="0"/>
                    </a:lnTo>
                    <a:lnTo>
                      <a:pt x="9" y="0"/>
                    </a:lnTo>
                  </a:path>
                </a:pathLst>
              </a:custGeom>
              <a:noFill/>
              <a:ln w="0" cap="sq">
                <a:solidFill>
                  <a:srgbClr val="7F7F7F"/>
                </a:solidFill>
                <a:prstDash val="solid"/>
                <a:miter lim="800000"/>
                <a:headEnd/>
                <a:tailEnd/>
              </a:ln>
            </p:spPr>
            <p:txBody>
              <a:bodyPr/>
              <a:lstStyle/>
              <a:p>
                <a:endParaRPr lang="en-US"/>
              </a:p>
            </p:txBody>
          </p:sp>
          <p:sp>
            <p:nvSpPr>
              <p:cNvPr id="61539" name="Line 99"/>
              <p:cNvSpPr>
                <a:spLocks noChangeShapeType="1"/>
              </p:cNvSpPr>
              <p:nvPr/>
            </p:nvSpPr>
            <p:spPr bwMode="auto">
              <a:xfrm flipH="1">
                <a:off x="1860" y="2771"/>
                <a:ext cx="294" cy="108"/>
              </a:xfrm>
              <a:prstGeom prst="line">
                <a:avLst/>
              </a:prstGeom>
              <a:noFill/>
              <a:ln w="0" cap="sq">
                <a:solidFill>
                  <a:srgbClr val="7F7F7F"/>
                </a:solidFill>
                <a:miter lim="800000"/>
                <a:headEnd/>
                <a:tailEnd/>
              </a:ln>
            </p:spPr>
            <p:txBody>
              <a:bodyPr/>
              <a:lstStyle/>
              <a:p>
                <a:endParaRPr lang="en-US"/>
              </a:p>
            </p:txBody>
          </p:sp>
          <p:sp>
            <p:nvSpPr>
              <p:cNvPr id="61540" name="Line 100"/>
              <p:cNvSpPr>
                <a:spLocks noChangeShapeType="1"/>
              </p:cNvSpPr>
              <p:nvPr/>
            </p:nvSpPr>
            <p:spPr bwMode="auto">
              <a:xfrm flipH="1">
                <a:off x="1870" y="2788"/>
                <a:ext cx="295" cy="108"/>
              </a:xfrm>
              <a:prstGeom prst="line">
                <a:avLst/>
              </a:prstGeom>
              <a:noFill/>
              <a:ln w="0" cap="sq">
                <a:solidFill>
                  <a:srgbClr val="7F7F7F"/>
                </a:solidFill>
                <a:miter lim="800000"/>
                <a:headEnd/>
                <a:tailEnd/>
              </a:ln>
            </p:spPr>
            <p:txBody>
              <a:bodyPr/>
              <a:lstStyle/>
              <a:p>
                <a:endParaRPr lang="en-US"/>
              </a:p>
            </p:txBody>
          </p:sp>
          <p:sp>
            <p:nvSpPr>
              <p:cNvPr id="61541" name="Line 101"/>
              <p:cNvSpPr>
                <a:spLocks noChangeShapeType="1"/>
              </p:cNvSpPr>
              <p:nvPr/>
            </p:nvSpPr>
            <p:spPr bwMode="auto">
              <a:xfrm flipH="1">
                <a:off x="1881" y="2805"/>
                <a:ext cx="294" cy="109"/>
              </a:xfrm>
              <a:prstGeom prst="line">
                <a:avLst/>
              </a:prstGeom>
              <a:noFill/>
              <a:ln w="0" cap="sq">
                <a:solidFill>
                  <a:srgbClr val="7F7F7F"/>
                </a:solidFill>
                <a:miter lim="800000"/>
                <a:headEnd/>
                <a:tailEnd/>
              </a:ln>
            </p:spPr>
            <p:txBody>
              <a:bodyPr/>
              <a:lstStyle/>
              <a:p>
                <a:endParaRPr lang="en-US"/>
              </a:p>
            </p:txBody>
          </p:sp>
          <p:sp>
            <p:nvSpPr>
              <p:cNvPr id="61542" name="Line 102"/>
              <p:cNvSpPr>
                <a:spLocks noChangeShapeType="1"/>
              </p:cNvSpPr>
              <p:nvPr/>
            </p:nvSpPr>
            <p:spPr bwMode="auto">
              <a:xfrm flipH="1">
                <a:off x="1891" y="2823"/>
                <a:ext cx="293" cy="108"/>
              </a:xfrm>
              <a:prstGeom prst="line">
                <a:avLst/>
              </a:prstGeom>
              <a:noFill/>
              <a:ln w="0" cap="sq">
                <a:solidFill>
                  <a:srgbClr val="7F7F7F"/>
                </a:solidFill>
                <a:miter lim="800000"/>
                <a:headEnd/>
                <a:tailEnd/>
              </a:ln>
            </p:spPr>
            <p:txBody>
              <a:bodyPr/>
              <a:lstStyle/>
              <a:p>
                <a:endParaRPr lang="en-US"/>
              </a:p>
            </p:txBody>
          </p:sp>
          <p:sp>
            <p:nvSpPr>
              <p:cNvPr id="61543" name="Line 103"/>
              <p:cNvSpPr>
                <a:spLocks noChangeShapeType="1"/>
              </p:cNvSpPr>
              <p:nvPr/>
            </p:nvSpPr>
            <p:spPr bwMode="auto">
              <a:xfrm flipH="1">
                <a:off x="1900" y="2840"/>
                <a:ext cx="294" cy="108"/>
              </a:xfrm>
              <a:prstGeom prst="line">
                <a:avLst/>
              </a:prstGeom>
              <a:noFill/>
              <a:ln w="0" cap="sq">
                <a:solidFill>
                  <a:srgbClr val="7F7F7F"/>
                </a:solidFill>
                <a:miter lim="800000"/>
                <a:headEnd/>
                <a:tailEnd/>
              </a:ln>
            </p:spPr>
            <p:txBody>
              <a:bodyPr/>
              <a:lstStyle/>
              <a:p>
                <a:endParaRPr lang="en-US"/>
              </a:p>
            </p:txBody>
          </p:sp>
          <p:sp>
            <p:nvSpPr>
              <p:cNvPr id="61544" name="Line 104"/>
              <p:cNvSpPr>
                <a:spLocks noChangeShapeType="1"/>
              </p:cNvSpPr>
              <p:nvPr/>
            </p:nvSpPr>
            <p:spPr bwMode="auto">
              <a:xfrm flipH="1">
                <a:off x="1910" y="2857"/>
                <a:ext cx="295" cy="109"/>
              </a:xfrm>
              <a:prstGeom prst="line">
                <a:avLst/>
              </a:prstGeom>
              <a:noFill/>
              <a:ln w="0" cap="sq">
                <a:solidFill>
                  <a:srgbClr val="7F7F7F"/>
                </a:solidFill>
                <a:miter lim="800000"/>
                <a:headEnd/>
                <a:tailEnd/>
              </a:ln>
            </p:spPr>
            <p:txBody>
              <a:bodyPr/>
              <a:lstStyle/>
              <a:p>
                <a:endParaRPr lang="en-US"/>
              </a:p>
            </p:txBody>
          </p:sp>
          <p:sp>
            <p:nvSpPr>
              <p:cNvPr id="61545" name="Line 105"/>
              <p:cNvSpPr>
                <a:spLocks noChangeShapeType="1"/>
              </p:cNvSpPr>
              <p:nvPr/>
            </p:nvSpPr>
            <p:spPr bwMode="auto">
              <a:xfrm flipH="1">
                <a:off x="1921" y="2875"/>
                <a:ext cx="294" cy="108"/>
              </a:xfrm>
              <a:prstGeom prst="line">
                <a:avLst/>
              </a:prstGeom>
              <a:noFill/>
              <a:ln w="0" cap="sq">
                <a:solidFill>
                  <a:srgbClr val="7F7F7F"/>
                </a:solidFill>
                <a:miter lim="800000"/>
                <a:headEnd/>
                <a:tailEnd/>
              </a:ln>
            </p:spPr>
            <p:txBody>
              <a:bodyPr/>
              <a:lstStyle/>
              <a:p>
                <a:endParaRPr lang="en-US"/>
              </a:p>
            </p:txBody>
          </p:sp>
          <p:sp>
            <p:nvSpPr>
              <p:cNvPr id="61546" name="Line 106"/>
              <p:cNvSpPr>
                <a:spLocks noChangeShapeType="1"/>
              </p:cNvSpPr>
              <p:nvPr/>
            </p:nvSpPr>
            <p:spPr bwMode="auto">
              <a:xfrm flipH="1">
                <a:off x="1952" y="2891"/>
                <a:ext cx="273" cy="101"/>
              </a:xfrm>
              <a:prstGeom prst="line">
                <a:avLst/>
              </a:prstGeom>
              <a:noFill/>
              <a:ln w="0" cap="sq">
                <a:solidFill>
                  <a:srgbClr val="7F7F7F"/>
                </a:solidFill>
                <a:miter lim="800000"/>
                <a:headEnd/>
                <a:tailEnd/>
              </a:ln>
            </p:spPr>
            <p:txBody>
              <a:bodyPr/>
              <a:lstStyle/>
              <a:p>
                <a:endParaRPr lang="en-US"/>
              </a:p>
            </p:txBody>
          </p:sp>
          <p:sp>
            <p:nvSpPr>
              <p:cNvPr id="61547" name="Line 107"/>
              <p:cNvSpPr>
                <a:spLocks noChangeShapeType="1"/>
              </p:cNvSpPr>
              <p:nvPr/>
            </p:nvSpPr>
            <p:spPr bwMode="auto">
              <a:xfrm flipH="1">
                <a:off x="1940" y="2909"/>
                <a:ext cx="295" cy="107"/>
              </a:xfrm>
              <a:prstGeom prst="line">
                <a:avLst/>
              </a:prstGeom>
              <a:noFill/>
              <a:ln w="0" cap="sq">
                <a:solidFill>
                  <a:srgbClr val="7F7F7F"/>
                </a:solidFill>
                <a:miter lim="800000"/>
                <a:headEnd/>
                <a:tailEnd/>
              </a:ln>
            </p:spPr>
            <p:txBody>
              <a:bodyPr/>
              <a:lstStyle/>
              <a:p>
                <a:endParaRPr lang="en-US"/>
              </a:p>
            </p:txBody>
          </p:sp>
          <p:sp>
            <p:nvSpPr>
              <p:cNvPr id="61548" name="Line 108"/>
              <p:cNvSpPr>
                <a:spLocks noChangeShapeType="1"/>
              </p:cNvSpPr>
              <p:nvPr/>
            </p:nvSpPr>
            <p:spPr bwMode="auto">
              <a:xfrm flipH="1">
                <a:off x="1951" y="2927"/>
                <a:ext cx="294" cy="107"/>
              </a:xfrm>
              <a:prstGeom prst="line">
                <a:avLst/>
              </a:prstGeom>
              <a:noFill/>
              <a:ln w="0" cap="sq">
                <a:solidFill>
                  <a:srgbClr val="7F7F7F"/>
                </a:solidFill>
                <a:miter lim="800000"/>
                <a:headEnd/>
                <a:tailEnd/>
              </a:ln>
            </p:spPr>
            <p:txBody>
              <a:bodyPr/>
              <a:lstStyle/>
              <a:p>
                <a:endParaRPr lang="en-US"/>
              </a:p>
            </p:txBody>
          </p:sp>
          <p:sp>
            <p:nvSpPr>
              <p:cNvPr id="61549" name="Line 109"/>
              <p:cNvSpPr>
                <a:spLocks noChangeShapeType="1"/>
              </p:cNvSpPr>
              <p:nvPr/>
            </p:nvSpPr>
            <p:spPr bwMode="auto">
              <a:xfrm flipH="1">
                <a:off x="1961" y="2943"/>
                <a:ext cx="294" cy="109"/>
              </a:xfrm>
              <a:prstGeom prst="line">
                <a:avLst/>
              </a:prstGeom>
              <a:noFill/>
              <a:ln w="0" cap="sq">
                <a:solidFill>
                  <a:srgbClr val="7F7F7F"/>
                </a:solidFill>
                <a:miter lim="800000"/>
                <a:headEnd/>
                <a:tailEnd/>
              </a:ln>
            </p:spPr>
            <p:txBody>
              <a:bodyPr/>
              <a:lstStyle/>
              <a:p>
                <a:endParaRPr lang="en-US"/>
              </a:p>
            </p:txBody>
          </p:sp>
          <p:sp>
            <p:nvSpPr>
              <p:cNvPr id="61550" name="Line 110"/>
              <p:cNvSpPr>
                <a:spLocks noChangeShapeType="1"/>
              </p:cNvSpPr>
              <p:nvPr/>
            </p:nvSpPr>
            <p:spPr bwMode="auto">
              <a:xfrm flipH="1">
                <a:off x="1970" y="2961"/>
                <a:ext cx="294" cy="107"/>
              </a:xfrm>
              <a:prstGeom prst="line">
                <a:avLst/>
              </a:prstGeom>
              <a:noFill/>
              <a:ln w="0" cap="sq">
                <a:solidFill>
                  <a:srgbClr val="7F7F7F"/>
                </a:solidFill>
                <a:miter lim="800000"/>
                <a:headEnd/>
                <a:tailEnd/>
              </a:ln>
            </p:spPr>
            <p:txBody>
              <a:bodyPr/>
              <a:lstStyle/>
              <a:p>
                <a:endParaRPr lang="en-US"/>
              </a:p>
            </p:txBody>
          </p:sp>
          <p:sp>
            <p:nvSpPr>
              <p:cNvPr id="61551" name="Line 111"/>
              <p:cNvSpPr>
                <a:spLocks noChangeShapeType="1"/>
              </p:cNvSpPr>
              <p:nvPr/>
            </p:nvSpPr>
            <p:spPr bwMode="auto">
              <a:xfrm flipH="1">
                <a:off x="1980" y="2979"/>
                <a:ext cx="295" cy="107"/>
              </a:xfrm>
              <a:prstGeom prst="line">
                <a:avLst/>
              </a:prstGeom>
              <a:noFill/>
              <a:ln w="0" cap="sq">
                <a:solidFill>
                  <a:srgbClr val="7F7F7F"/>
                </a:solidFill>
                <a:miter lim="800000"/>
                <a:headEnd/>
                <a:tailEnd/>
              </a:ln>
            </p:spPr>
            <p:txBody>
              <a:bodyPr/>
              <a:lstStyle/>
              <a:p>
                <a:endParaRPr lang="en-US"/>
              </a:p>
            </p:txBody>
          </p:sp>
          <p:sp>
            <p:nvSpPr>
              <p:cNvPr id="61552" name="Line 112"/>
              <p:cNvSpPr>
                <a:spLocks noChangeShapeType="1"/>
              </p:cNvSpPr>
              <p:nvPr/>
            </p:nvSpPr>
            <p:spPr bwMode="auto">
              <a:xfrm flipH="1">
                <a:off x="1991" y="2995"/>
                <a:ext cx="294" cy="109"/>
              </a:xfrm>
              <a:prstGeom prst="line">
                <a:avLst/>
              </a:prstGeom>
              <a:noFill/>
              <a:ln w="0" cap="sq">
                <a:solidFill>
                  <a:srgbClr val="7F7F7F"/>
                </a:solidFill>
                <a:miter lim="800000"/>
                <a:headEnd/>
                <a:tailEnd/>
              </a:ln>
            </p:spPr>
            <p:txBody>
              <a:bodyPr/>
              <a:lstStyle/>
              <a:p>
                <a:endParaRPr lang="en-US"/>
              </a:p>
            </p:txBody>
          </p:sp>
          <p:sp>
            <p:nvSpPr>
              <p:cNvPr id="61553" name="Line 113"/>
              <p:cNvSpPr>
                <a:spLocks noChangeShapeType="1"/>
              </p:cNvSpPr>
              <p:nvPr/>
            </p:nvSpPr>
            <p:spPr bwMode="auto">
              <a:xfrm flipV="1">
                <a:off x="2021" y="3012"/>
                <a:ext cx="273" cy="101"/>
              </a:xfrm>
              <a:prstGeom prst="line">
                <a:avLst/>
              </a:prstGeom>
              <a:noFill/>
              <a:ln w="0" cap="sq">
                <a:solidFill>
                  <a:srgbClr val="7F7F7F"/>
                </a:solidFill>
                <a:miter lim="800000"/>
                <a:headEnd/>
                <a:tailEnd/>
              </a:ln>
            </p:spPr>
            <p:txBody>
              <a:bodyPr/>
              <a:lstStyle/>
              <a:p>
                <a:endParaRPr lang="en-US"/>
              </a:p>
            </p:txBody>
          </p:sp>
          <p:sp>
            <p:nvSpPr>
              <p:cNvPr id="61554" name="Line 114"/>
              <p:cNvSpPr>
                <a:spLocks noChangeShapeType="1"/>
              </p:cNvSpPr>
              <p:nvPr/>
            </p:nvSpPr>
            <p:spPr bwMode="auto">
              <a:xfrm flipH="1">
                <a:off x="2010" y="3029"/>
                <a:ext cx="295" cy="108"/>
              </a:xfrm>
              <a:prstGeom prst="line">
                <a:avLst/>
              </a:prstGeom>
              <a:noFill/>
              <a:ln w="0" cap="sq">
                <a:solidFill>
                  <a:srgbClr val="7F7F7F"/>
                </a:solidFill>
                <a:miter lim="800000"/>
                <a:headEnd/>
                <a:tailEnd/>
              </a:ln>
            </p:spPr>
            <p:txBody>
              <a:bodyPr/>
              <a:lstStyle/>
              <a:p>
                <a:endParaRPr lang="en-US"/>
              </a:p>
            </p:txBody>
          </p:sp>
          <p:sp>
            <p:nvSpPr>
              <p:cNvPr id="61555" name="Line 115"/>
              <p:cNvSpPr>
                <a:spLocks noChangeShapeType="1"/>
              </p:cNvSpPr>
              <p:nvPr/>
            </p:nvSpPr>
            <p:spPr bwMode="auto">
              <a:xfrm flipH="1">
                <a:off x="2020" y="3047"/>
                <a:ext cx="295" cy="108"/>
              </a:xfrm>
              <a:prstGeom prst="line">
                <a:avLst/>
              </a:prstGeom>
              <a:noFill/>
              <a:ln w="0" cap="sq">
                <a:solidFill>
                  <a:srgbClr val="7F7F7F"/>
                </a:solidFill>
                <a:miter lim="800000"/>
                <a:headEnd/>
                <a:tailEnd/>
              </a:ln>
            </p:spPr>
            <p:txBody>
              <a:bodyPr/>
              <a:lstStyle/>
              <a:p>
                <a:endParaRPr lang="en-US"/>
              </a:p>
            </p:txBody>
          </p:sp>
          <p:sp>
            <p:nvSpPr>
              <p:cNvPr id="61556" name="Line 116"/>
              <p:cNvSpPr>
                <a:spLocks noChangeShapeType="1"/>
              </p:cNvSpPr>
              <p:nvPr/>
            </p:nvSpPr>
            <p:spPr bwMode="auto">
              <a:xfrm flipH="1">
                <a:off x="1874" y="2755"/>
                <a:ext cx="272" cy="97"/>
              </a:xfrm>
              <a:prstGeom prst="line">
                <a:avLst/>
              </a:prstGeom>
              <a:noFill/>
              <a:ln w="0" cap="sq">
                <a:solidFill>
                  <a:srgbClr val="7F7F7F"/>
                </a:solidFill>
                <a:miter lim="800000"/>
                <a:headEnd/>
                <a:tailEnd/>
              </a:ln>
            </p:spPr>
            <p:txBody>
              <a:bodyPr/>
              <a:lstStyle/>
              <a:p>
                <a:endParaRPr lang="en-US"/>
              </a:p>
            </p:txBody>
          </p:sp>
          <p:sp>
            <p:nvSpPr>
              <p:cNvPr id="61557" name="Freeform 117"/>
              <p:cNvSpPr>
                <a:spLocks/>
              </p:cNvSpPr>
              <p:nvPr/>
            </p:nvSpPr>
            <p:spPr bwMode="auto">
              <a:xfrm>
                <a:off x="1906" y="2663"/>
                <a:ext cx="449" cy="430"/>
              </a:xfrm>
              <a:custGeom>
                <a:avLst/>
                <a:gdLst/>
                <a:ahLst/>
                <a:cxnLst>
                  <a:cxn ang="0">
                    <a:pos x="118" y="422"/>
                  </a:cxn>
                  <a:cxn ang="0">
                    <a:pos x="125" y="421"/>
                  </a:cxn>
                  <a:cxn ang="0">
                    <a:pos x="136" y="419"/>
                  </a:cxn>
                  <a:cxn ang="0">
                    <a:pos x="131" y="417"/>
                  </a:cxn>
                  <a:cxn ang="0">
                    <a:pos x="129" y="412"/>
                  </a:cxn>
                  <a:cxn ang="0">
                    <a:pos x="130" y="403"/>
                  </a:cxn>
                  <a:cxn ang="0">
                    <a:pos x="137" y="398"/>
                  </a:cxn>
                  <a:cxn ang="0">
                    <a:pos x="147" y="399"/>
                  </a:cxn>
                  <a:cxn ang="0">
                    <a:pos x="153" y="407"/>
                  </a:cxn>
                  <a:cxn ang="0">
                    <a:pos x="153" y="415"/>
                  </a:cxn>
                  <a:cxn ang="0">
                    <a:pos x="145" y="421"/>
                  </a:cxn>
                  <a:cxn ang="0">
                    <a:pos x="140" y="421"/>
                  </a:cxn>
                  <a:cxn ang="0">
                    <a:pos x="136" y="419"/>
                  </a:cxn>
                  <a:cxn ang="0">
                    <a:pos x="200" y="644"/>
                  </a:cxn>
                  <a:cxn ang="0">
                    <a:pos x="230" y="638"/>
                  </a:cxn>
                  <a:cxn ang="0">
                    <a:pos x="239" y="644"/>
                  </a:cxn>
                  <a:cxn ang="0">
                    <a:pos x="243" y="653"/>
                  </a:cxn>
                  <a:cxn ang="0">
                    <a:pos x="238" y="660"/>
                  </a:cxn>
                  <a:cxn ang="0">
                    <a:pos x="229" y="662"/>
                  </a:cxn>
                  <a:cxn ang="0">
                    <a:pos x="220" y="656"/>
                  </a:cxn>
                  <a:cxn ang="0">
                    <a:pos x="216" y="648"/>
                  </a:cxn>
                  <a:cxn ang="0">
                    <a:pos x="221" y="640"/>
                  </a:cxn>
                  <a:cxn ang="0">
                    <a:pos x="220" y="639"/>
                  </a:cxn>
                  <a:cxn ang="0">
                    <a:pos x="204" y="642"/>
                  </a:cxn>
                  <a:cxn ang="0">
                    <a:pos x="231" y="729"/>
                  </a:cxn>
                  <a:cxn ang="0">
                    <a:pos x="510" y="0"/>
                  </a:cxn>
                  <a:cxn ang="0">
                    <a:pos x="26" y="172"/>
                  </a:cxn>
                  <a:cxn ang="0">
                    <a:pos x="32" y="171"/>
                  </a:cxn>
                  <a:cxn ang="0">
                    <a:pos x="40" y="169"/>
                  </a:cxn>
                  <a:cxn ang="0">
                    <a:pos x="41" y="161"/>
                  </a:cxn>
                  <a:cxn ang="0">
                    <a:pos x="48" y="157"/>
                  </a:cxn>
                  <a:cxn ang="0">
                    <a:pos x="57" y="159"/>
                  </a:cxn>
                  <a:cxn ang="0">
                    <a:pos x="64" y="167"/>
                  </a:cxn>
                  <a:cxn ang="0">
                    <a:pos x="64" y="175"/>
                  </a:cxn>
                  <a:cxn ang="0">
                    <a:pos x="56" y="180"/>
                  </a:cxn>
                  <a:cxn ang="0">
                    <a:pos x="47" y="178"/>
                  </a:cxn>
                  <a:cxn ang="0">
                    <a:pos x="40" y="169"/>
                  </a:cxn>
                  <a:cxn ang="0">
                    <a:pos x="33" y="170"/>
                  </a:cxn>
                  <a:cxn ang="0">
                    <a:pos x="26" y="172"/>
                  </a:cxn>
                </a:cxnLst>
                <a:rect l="0" t="0" r="r" b="b"/>
                <a:pathLst>
                  <a:path w="742" h="729">
                    <a:moveTo>
                      <a:pt x="26" y="172"/>
                    </a:moveTo>
                    <a:lnTo>
                      <a:pt x="118" y="422"/>
                    </a:lnTo>
                    <a:lnTo>
                      <a:pt x="121" y="422"/>
                    </a:lnTo>
                    <a:lnTo>
                      <a:pt x="125" y="421"/>
                    </a:lnTo>
                    <a:lnTo>
                      <a:pt x="131" y="420"/>
                    </a:lnTo>
                    <a:lnTo>
                      <a:pt x="136" y="419"/>
                    </a:lnTo>
                    <a:lnTo>
                      <a:pt x="133" y="418"/>
                    </a:lnTo>
                    <a:lnTo>
                      <a:pt x="131" y="417"/>
                    </a:lnTo>
                    <a:lnTo>
                      <a:pt x="130" y="414"/>
                    </a:lnTo>
                    <a:lnTo>
                      <a:pt x="129" y="412"/>
                    </a:lnTo>
                    <a:lnTo>
                      <a:pt x="128" y="407"/>
                    </a:lnTo>
                    <a:lnTo>
                      <a:pt x="130" y="403"/>
                    </a:lnTo>
                    <a:lnTo>
                      <a:pt x="132" y="399"/>
                    </a:lnTo>
                    <a:lnTo>
                      <a:pt x="137" y="398"/>
                    </a:lnTo>
                    <a:lnTo>
                      <a:pt x="141" y="398"/>
                    </a:lnTo>
                    <a:lnTo>
                      <a:pt x="147" y="399"/>
                    </a:lnTo>
                    <a:lnTo>
                      <a:pt x="151" y="403"/>
                    </a:lnTo>
                    <a:lnTo>
                      <a:pt x="153" y="407"/>
                    </a:lnTo>
                    <a:lnTo>
                      <a:pt x="154" y="412"/>
                    </a:lnTo>
                    <a:lnTo>
                      <a:pt x="153" y="415"/>
                    </a:lnTo>
                    <a:lnTo>
                      <a:pt x="149" y="419"/>
                    </a:lnTo>
                    <a:lnTo>
                      <a:pt x="145" y="421"/>
                    </a:lnTo>
                    <a:lnTo>
                      <a:pt x="143" y="421"/>
                    </a:lnTo>
                    <a:lnTo>
                      <a:pt x="140" y="421"/>
                    </a:lnTo>
                    <a:lnTo>
                      <a:pt x="138" y="420"/>
                    </a:lnTo>
                    <a:lnTo>
                      <a:pt x="136" y="419"/>
                    </a:lnTo>
                    <a:lnTo>
                      <a:pt x="118" y="422"/>
                    </a:lnTo>
                    <a:lnTo>
                      <a:pt x="200" y="644"/>
                    </a:lnTo>
                    <a:lnTo>
                      <a:pt x="226" y="638"/>
                    </a:lnTo>
                    <a:lnTo>
                      <a:pt x="230" y="638"/>
                    </a:lnTo>
                    <a:lnTo>
                      <a:pt x="235" y="640"/>
                    </a:lnTo>
                    <a:lnTo>
                      <a:pt x="239" y="644"/>
                    </a:lnTo>
                    <a:lnTo>
                      <a:pt x="242" y="648"/>
                    </a:lnTo>
                    <a:lnTo>
                      <a:pt x="243" y="653"/>
                    </a:lnTo>
                    <a:lnTo>
                      <a:pt x="242" y="656"/>
                    </a:lnTo>
                    <a:lnTo>
                      <a:pt x="238" y="660"/>
                    </a:lnTo>
                    <a:lnTo>
                      <a:pt x="234" y="662"/>
                    </a:lnTo>
                    <a:lnTo>
                      <a:pt x="229" y="662"/>
                    </a:lnTo>
                    <a:lnTo>
                      <a:pt x="224" y="660"/>
                    </a:lnTo>
                    <a:lnTo>
                      <a:pt x="220" y="656"/>
                    </a:lnTo>
                    <a:lnTo>
                      <a:pt x="217" y="653"/>
                    </a:lnTo>
                    <a:lnTo>
                      <a:pt x="216" y="648"/>
                    </a:lnTo>
                    <a:lnTo>
                      <a:pt x="219" y="644"/>
                    </a:lnTo>
                    <a:lnTo>
                      <a:pt x="221" y="640"/>
                    </a:lnTo>
                    <a:lnTo>
                      <a:pt x="226" y="638"/>
                    </a:lnTo>
                    <a:lnTo>
                      <a:pt x="220" y="639"/>
                    </a:lnTo>
                    <a:lnTo>
                      <a:pt x="212" y="641"/>
                    </a:lnTo>
                    <a:lnTo>
                      <a:pt x="204" y="642"/>
                    </a:lnTo>
                    <a:lnTo>
                      <a:pt x="200" y="644"/>
                    </a:lnTo>
                    <a:lnTo>
                      <a:pt x="231" y="729"/>
                    </a:lnTo>
                    <a:lnTo>
                      <a:pt x="742" y="629"/>
                    </a:lnTo>
                    <a:lnTo>
                      <a:pt x="510" y="0"/>
                    </a:lnTo>
                    <a:lnTo>
                      <a:pt x="0" y="101"/>
                    </a:lnTo>
                    <a:lnTo>
                      <a:pt x="26" y="172"/>
                    </a:lnTo>
                    <a:lnTo>
                      <a:pt x="29" y="172"/>
                    </a:lnTo>
                    <a:lnTo>
                      <a:pt x="32" y="171"/>
                    </a:lnTo>
                    <a:lnTo>
                      <a:pt x="37" y="170"/>
                    </a:lnTo>
                    <a:lnTo>
                      <a:pt x="40" y="169"/>
                    </a:lnTo>
                    <a:lnTo>
                      <a:pt x="40" y="164"/>
                    </a:lnTo>
                    <a:lnTo>
                      <a:pt x="41" y="161"/>
                    </a:lnTo>
                    <a:lnTo>
                      <a:pt x="44" y="159"/>
                    </a:lnTo>
                    <a:lnTo>
                      <a:pt x="48" y="157"/>
                    </a:lnTo>
                    <a:lnTo>
                      <a:pt x="53" y="157"/>
                    </a:lnTo>
                    <a:lnTo>
                      <a:pt x="57" y="159"/>
                    </a:lnTo>
                    <a:lnTo>
                      <a:pt x="62" y="162"/>
                    </a:lnTo>
                    <a:lnTo>
                      <a:pt x="64" y="167"/>
                    </a:lnTo>
                    <a:lnTo>
                      <a:pt x="65" y="171"/>
                    </a:lnTo>
                    <a:lnTo>
                      <a:pt x="64" y="175"/>
                    </a:lnTo>
                    <a:lnTo>
                      <a:pt x="61" y="178"/>
                    </a:lnTo>
                    <a:lnTo>
                      <a:pt x="56" y="180"/>
                    </a:lnTo>
                    <a:lnTo>
                      <a:pt x="52" y="180"/>
                    </a:lnTo>
                    <a:lnTo>
                      <a:pt x="47" y="178"/>
                    </a:lnTo>
                    <a:lnTo>
                      <a:pt x="42" y="174"/>
                    </a:lnTo>
                    <a:lnTo>
                      <a:pt x="40" y="169"/>
                    </a:lnTo>
                    <a:lnTo>
                      <a:pt x="38" y="169"/>
                    </a:lnTo>
                    <a:lnTo>
                      <a:pt x="33" y="170"/>
                    </a:lnTo>
                    <a:lnTo>
                      <a:pt x="29" y="172"/>
                    </a:lnTo>
                    <a:lnTo>
                      <a:pt x="26" y="172"/>
                    </a:lnTo>
                    <a:close/>
                  </a:path>
                </a:pathLst>
              </a:custGeom>
              <a:solidFill>
                <a:srgbClr val="FFFFFF"/>
              </a:solidFill>
              <a:ln w="9525">
                <a:noFill/>
                <a:round/>
                <a:headEnd/>
                <a:tailEnd/>
              </a:ln>
            </p:spPr>
            <p:txBody>
              <a:bodyPr/>
              <a:lstStyle/>
              <a:p>
                <a:endParaRPr lang="en-US"/>
              </a:p>
            </p:txBody>
          </p:sp>
          <p:sp>
            <p:nvSpPr>
              <p:cNvPr id="61558" name="Freeform 118"/>
              <p:cNvSpPr>
                <a:spLocks/>
              </p:cNvSpPr>
              <p:nvPr/>
            </p:nvSpPr>
            <p:spPr bwMode="auto">
              <a:xfrm>
                <a:off x="1920" y="2765"/>
                <a:ext cx="60" cy="151"/>
              </a:xfrm>
              <a:custGeom>
                <a:avLst/>
                <a:gdLst/>
                <a:ahLst/>
                <a:cxnLst>
                  <a:cxn ang="0">
                    <a:pos x="95" y="248"/>
                  </a:cxn>
                  <a:cxn ang="0">
                    <a:pos x="99" y="250"/>
                  </a:cxn>
                  <a:cxn ang="0">
                    <a:pos x="7" y="0"/>
                  </a:cxn>
                  <a:cxn ang="0">
                    <a:pos x="0" y="3"/>
                  </a:cxn>
                  <a:cxn ang="0">
                    <a:pos x="92" y="253"/>
                  </a:cxn>
                  <a:cxn ang="0">
                    <a:pos x="95" y="255"/>
                  </a:cxn>
                  <a:cxn ang="0">
                    <a:pos x="92" y="253"/>
                  </a:cxn>
                  <a:cxn ang="0">
                    <a:pos x="93" y="256"/>
                  </a:cxn>
                  <a:cxn ang="0">
                    <a:pos x="95" y="255"/>
                  </a:cxn>
                  <a:cxn ang="0">
                    <a:pos x="95" y="248"/>
                  </a:cxn>
                </a:cxnLst>
                <a:rect l="0" t="0" r="r" b="b"/>
                <a:pathLst>
                  <a:path w="99" h="256">
                    <a:moveTo>
                      <a:pt x="95" y="248"/>
                    </a:moveTo>
                    <a:lnTo>
                      <a:pt x="99" y="250"/>
                    </a:lnTo>
                    <a:lnTo>
                      <a:pt x="7" y="0"/>
                    </a:lnTo>
                    <a:lnTo>
                      <a:pt x="0" y="3"/>
                    </a:lnTo>
                    <a:lnTo>
                      <a:pt x="92" y="253"/>
                    </a:lnTo>
                    <a:lnTo>
                      <a:pt x="95" y="255"/>
                    </a:lnTo>
                    <a:lnTo>
                      <a:pt x="92" y="253"/>
                    </a:lnTo>
                    <a:lnTo>
                      <a:pt x="93" y="256"/>
                    </a:lnTo>
                    <a:lnTo>
                      <a:pt x="95" y="255"/>
                    </a:lnTo>
                    <a:lnTo>
                      <a:pt x="95" y="248"/>
                    </a:lnTo>
                    <a:close/>
                  </a:path>
                </a:pathLst>
              </a:custGeom>
              <a:solidFill>
                <a:srgbClr val="000000"/>
              </a:solidFill>
              <a:ln w="9525">
                <a:noFill/>
                <a:round/>
                <a:headEnd/>
                <a:tailEnd/>
              </a:ln>
            </p:spPr>
            <p:txBody>
              <a:bodyPr/>
              <a:lstStyle/>
              <a:p>
                <a:endParaRPr lang="en-US"/>
              </a:p>
            </p:txBody>
          </p:sp>
          <p:sp>
            <p:nvSpPr>
              <p:cNvPr id="61559" name="Freeform 119"/>
              <p:cNvSpPr>
                <a:spLocks/>
              </p:cNvSpPr>
              <p:nvPr/>
            </p:nvSpPr>
            <p:spPr bwMode="auto">
              <a:xfrm>
                <a:off x="1978" y="2909"/>
                <a:ext cx="18" cy="6"/>
              </a:xfrm>
              <a:custGeom>
                <a:avLst/>
                <a:gdLst/>
                <a:ahLst/>
                <a:cxnLst>
                  <a:cxn ang="0">
                    <a:pos x="17" y="7"/>
                  </a:cxn>
                  <a:cxn ang="0">
                    <a:pos x="17" y="0"/>
                  </a:cxn>
                  <a:cxn ang="0">
                    <a:pos x="13" y="2"/>
                  </a:cxn>
                  <a:cxn ang="0">
                    <a:pos x="7" y="3"/>
                  </a:cxn>
                  <a:cxn ang="0">
                    <a:pos x="3" y="4"/>
                  </a:cxn>
                  <a:cxn ang="0">
                    <a:pos x="0" y="4"/>
                  </a:cxn>
                  <a:cxn ang="0">
                    <a:pos x="0" y="11"/>
                  </a:cxn>
                  <a:cxn ang="0">
                    <a:pos x="3" y="11"/>
                  </a:cxn>
                  <a:cxn ang="0">
                    <a:pos x="7" y="10"/>
                  </a:cxn>
                  <a:cxn ang="0">
                    <a:pos x="13" y="9"/>
                  </a:cxn>
                  <a:cxn ang="0">
                    <a:pos x="19" y="7"/>
                  </a:cxn>
                  <a:cxn ang="0">
                    <a:pos x="19" y="0"/>
                  </a:cxn>
                  <a:cxn ang="0">
                    <a:pos x="19" y="7"/>
                  </a:cxn>
                  <a:cxn ang="0">
                    <a:pos x="30" y="4"/>
                  </a:cxn>
                  <a:cxn ang="0">
                    <a:pos x="19" y="0"/>
                  </a:cxn>
                  <a:cxn ang="0">
                    <a:pos x="17" y="7"/>
                  </a:cxn>
                </a:cxnLst>
                <a:rect l="0" t="0" r="r" b="b"/>
                <a:pathLst>
                  <a:path w="30" h="11">
                    <a:moveTo>
                      <a:pt x="17" y="7"/>
                    </a:moveTo>
                    <a:lnTo>
                      <a:pt x="17" y="0"/>
                    </a:lnTo>
                    <a:lnTo>
                      <a:pt x="13" y="2"/>
                    </a:lnTo>
                    <a:lnTo>
                      <a:pt x="7" y="3"/>
                    </a:lnTo>
                    <a:lnTo>
                      <a:pt x="3" y="4"/>
                    </a:lnTo>
                    <a:lnTo>
                      <a:pt x="0" y="4"/>
                    </a:lnTo>
                    <a:lnTo>
                      <a:pt x="0" y="11"/>
                    </a:lnTo>
                    <a:lnTo>
                      <a:pt x="3" y="11"/>
                    </a:lnTo>
                    <a:lnTo>
                      <a:pt x="7" y="10"/>
                    </a:lnTo>
                    <a:lnTo>
                      <a:pt x="13" y="9"/>
                    </a:lnTo>
                    <a:lnTo>
                      <a:pt x="19" y="7"/>
                    </a:lnTo>
                    <a:lnTo>
                      <a:pt x="19" y="0"/>
                    </a:lnTo>
                    <a:lnTo>
                      <a:pt x="19" y="7"/>
                    </a:lnTo>
                    <a:lnTo>
                      <a:pt x="30" y="4"/>
                    </a:lnTo>
                    <a:lnTo>
                      <a:pt x="19" y="0"/>
                    </a:lnTo>
                    <a:lnTo>
                      <a:pt x="17" y="7"/>
                    </a:lnTo>
                    <a:close/>
                  </a:path>
                </a:pathLst>
              </a:custGeom>
              <a:solidFill>
                <a:srgbClr val="000000"/>
              </a:solidFill>
              <a:ln w="9525">
                <a:noFill/>
                <a:round/>
                <a:headEnd/>
                <a:tailEnd/>
              </a:ln>
            </p:spPr>
            <p:txBody>
              <a:bodyPr/>
              <a:lstStyle/>
              <a:p>
                <a:endParaRPr lang="en-US"/>
              </a:p>
            </p:txBody>
          </p:sp>
          <p:sp>
            <p:nvSpPr>
              <p:cNvPr id="61560" name="Freeform 120"/>
              <p:cNvSpPr>
                <a:spLocks/>
              </p:cNvSpPr>
              <p:nvPr/>
            </p:nvSpPr>
            <p:spPr bwMode="auto">
              <a:xfrm>
                <a:off x="1982" y="2905"/>
                <a:ext cx="6" cy="7"/>
              </a:xfrm>
              <a:custGeom>
                <a:avLst/>
                <a:gdLst/>
                <a:ahLst/>
                <a:cxnLst>
                  <a:cxn ang="0">
                    <a:pos x="0" y="2"/>
                  </a:cxn>
                  <a:cxn ang="0">
                    <a:pos x="0" y="2"/>
                  </a:cxn>
                  <a:cxn ang="0">
                    <a:pos x="1" y="4"/>
                  </a:cxn>
                  <a:cxn ang="0">
                    <a:pos x="4" y="8"/>
                  </a:cxn>
                  <a:cxn ang="0">
                    <a:pos x="7" y="10"/>
                  </a:cxn>
                  <a:cxn ang="0">
                    <a:pos x="10" y="11"/>
                  </a:cxn>
                  <a:cxn ang="0">
                    <a:pos x="12" y="4"/>
                  </a:cxn>
                  <a:cxn ang="0">
                    <a:pos x="10" y="3"/>
                  </a:cxn>
                  <a:cxn ang="0">
                    <a:pos x="8" y="3"/>
                  </a:cxn>
                  <a:cxn ang="0">
                    <a:pos x="8" y="2"/>
                  </a:cxn>
                  <a:cxn ang="0">
                    <a:pos x="7" y="0"/>
                  </a:cxn>
                  <a:cxn ang="0">
                    <a:pos x="7" y="0"/>
                  </a:cxn>
                  <a:cxn ang="0">
                    <a:pos x="0" y="2"/>
                  </a:cxn>
                </a:cxnLst>
                <a:rect l="0" t="0" r="r" b="b"/>
                <a:pathLst>
                  <a:path w="12" h="11">
                    <a:moveTo>
                      <a:pt x="0" y="2"/>
                    </a:moveTo>
                    <a:lnTo>
                      <a:pt x="0" y="2"/>
                    </a:lnTo>
                    <a:lnTo>
                      <a:pt x="1" y="4"/>
                    </a:lnTo>
                    <a:lnTo>
                      <a:pt x="4" y="8"/>
                    </a:lnTo>
                    <a:lnTo>
                      <a:pt x="7" y="10"/>
                    </a:lnTo>
                    <a:lnTo>
                      <a:pt x="10" y="11"/>
                    </a:lnTo>
                    <a:lnTo>
                      <a:pt x="12" y="4"/>
                    </a:lnTo>
                    <a:lnTo>
                      <a:pt x="10" y="3"/>
                    </a:lnTo>
                    <a:lnTo>
                      <a:pt x="8" y="3"/>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1561" name="Freeform 121"/>
              <p:cNvSpPr>
                <a:spLocks/>
              </p:cNvSpPr>
              <p:nvPr/>
            </p:nvSpPr>
            <p:spPr bwMode="auto">
              <a:xfrm>
                <a:off x="1981" y="2896"/>
                <a:ext cx="9" cy="12"/>
              </a:xfrm>
              <a:custGeom>
                <a:avLst/>
                <a:gdLst/>
                <a:ahLst/>
                <a:cxnLst>
                  <a:cxn ang="0">
                    <a:pos x="12" y="0"/>
                  </a:cxn>
                  <a:cxn ang="0">
                    <a:pos x="13" y="0"/>
                  </a:cxn>
                  <a:cxn ang="0">
                    <a:pos x="6" y="1"/>
                  </a:cxn>
                  <a:cxn ang="0">
                    <a:pos x="2" y="7"/>
                  </a:cxn>
                  <a:cxn ang="0">
                    <a:pos x="0" y="12"/>
                  </a:cxn>
                  <a:cxn ang="0">
                    <a:pos x="1" y="18"/>
                  </a:cxn>
                  <a:cxn ang="0">
                    <a:pos x="8" y="16"/>
                  </a:cxn>
                  <a:cxn ang="0">
                    <a:pos x="7" y="12"/>
                  </a:cxn>
                  <a:cxn ang="0">
                    <a:pos x="9" y="9"/>
                  </a:cxn>
                  <a:cxn ang="0">
                    <a:pos x="11" y="8"/>
                  </a:cxn>
                  <a:cxn ang="0">
                    <a:pos x="13" y="7"/>
                  </a:cxn>
                  <a:cxn ang="0">
                    <a:pos x="14" y="7"/>
                  </a:cxn>
                  <a:cxn ang="0">
                    <a:pos x="12" y="0"/>
                  </a:cxn>
                </a:cxnLst>
                <a:rect l="0" t="0" r="r" b="b"/>
                <a:pathLst>
                  <a:path w="14" h="18">
                    <a:moveTo>
                      <a:pt x="12" y="0"/>
                    </a:moveTo>
                    <a:lnTo>
                      <a:pt x="13" y="0"/>
                    </a:lnTo>
                    <a:lnTo>
                      <a:pt x="6" y="1"/>
                    </a:lnTo>
                    <a:lnTo>
                      <a:pt x="2" y="7"/>
                    </a:lnTo>
                    <a:lnTo>
                      <a:pt x="0" y="12"/>
                    </a:lnTo>
                    <a:lnTo>
                      <a:pt x="1" y="18"/>
                    </a:lnTo>
                    <a:lnTo>
                      <a:pt x="8" y="16"/>
                    </a:lnTo>
                    <a:lnTo>
                      <a:pt x="7" y="12"/>
                    </a:lnTo>
                    <a:lnTo>
                      <a:pt x="9" y="9"/>
                    </a:lnTo>
                    <a:lnTo>
                      <a:pt x="11" y="8"/>
                    </a:lnTo>
                    <a:lnTo>
                      <a:pt x="13" y="7"/>
                    </a:lnTo>
                    <a:lnTo>
                      <a:pt x="14" y="7"/>
                    </a:lnTo>
                    <a:lnTo>
                      <a:pt x="12" y="0"/>
                    </a:lnTo>
                    <a:close/>
                  </a:path>
                </a:pathLst>
              </a:custGeom>
              <a:solidFill>
                <a:srgbClr val="000000"/>
              </a:solidFill>
              <a:ln w="9525">
                <a:noFill/>
                <a:round/>
                <a:headEnd/>
                <a:tailEnd/>
              </a:ln>
            </p:spPr>
            <p:txBody>
              <a:bodyPr/>
              <a:lstStyle/>
              <a:p>
                <a:endParaRPr lang="en-US"/>
              </a:p>
            </p:txBody>
          </p:sp>
          <p:sp>
            <p:nvSpPr>
              <p:cNvPr id="61562" name="Freeform 122"/>
              <p:cNvSpPr>
                <a:spLocks/>
              </p:cNvSpPr>
              <p:nvPr/>
            </p:nvSpPr>
            <p:spPr bwMode="auto">
              <a:xfrm>
                <a:off x="1988" y="2896"/>
                <a:ext cx="13" cy="8"/>
              </a:xfrm>
              <a:custGeom>
                <a:avLst/>
                <a:gdLst/>
                <a:ahLst/>
                <a:cxnLst>
                  <a:cxn ang="0">
                    <a:pos x="20" y="11"/>
                  </a:cxn>
                  <a:cxn ang="0">
                    <a:pos x="20" y="11"/>
                  </a:cxn>
                  <a:cxn ang="0">
                    <a:pos x="18" y="6"/>
                  </a:cxn>
                  <a:cxn ang="0">
                    <a:pos x="12" y="1"/>
                  </a:cxn>
                  <a:cxn ang="0">
                    <a:pos x="5" y="0"/>
                  </a:cxn>
                  <a:cxn ang="0">
                    <a:pos x="0" y="0"/>
                  </a:cxn>
                  <a:cxn ang="0">
                    <a:pos x="2" y="7"/>
                  </a:cxn>
                  <a:cxn ang="0">
                    <a:pos x="5" y="7"/>
                  </a:cxn>
                  <a:cxn ang="0">
                    <a:pos x="10" y="8"/>
                  </a:cxn>
                  <a:cxn ang="0">
                    <a:pos x="11" y="10"/>
                  </a:cxn>
                  <a:cxn ang="0">
                    <a:pos x="13" y="14"/>
                  </a:cxn>
                  <a:cxn ang="0">
                    <a:pos x="13" y="14"/>
                  </a:cxn>
                  <a:cxn ang="0">
                    <a:pos x="20" y="11"/>
                  </a:cxn>
                </a:cxnLst>
                <a:rect l="0" t="0" r="r" b="b"/>
                <a:pathLst>
                  <a:path w="20" h="14">
                    <a:moveTo>
                      <a:pt x="20" y="11"/>
                    </a:moveTo>
                    <a:lnTo>
                      <a:pt x="20" y="11"/>
                    </a:lnTo>
                    <a:lnTo>
                      <a:pt x="18" y="6"/>
                    </a:lnTo>
                    <a:lnTo>
                      <a:pt x="12" y="1"/>
                    </a:lnTo>
                    <a:lnTo>
                      <a:pt x="5" y="0"/>
                    </a:lnTo>
                    <a:lnTo>
                      <a:pt x="0" y="0"/>
                    </a:lnTo>
                    <a:lnTo>
                      <a:pt x="2" y="7"/>
                    </a:lnTo>
                    <a:lnTo>
                      <a:pt x="5" y="7"/>
                    </a:lnTo>
                    <a:lnTo>
                      <a:pt x="10" y="8"/>
                    </a:lnTo>
                    <a:lnTo>
                      <a:pt x="11" y="10"/>
                    </a:lnTo>
                    <a:lnTo>
                      <a:pt x="13" y="14"/>
                    </a:lnTo>
                    <a:lnTo>
                      <a:pt x="13" y="14"/>
                    </a:lnTo>
                    <a:lnTo>
                      <a:pt x="20" y="11"/>
                    </a:lnTo>
                    <a:close/>
                  </a:path>
                </a:pathLst>
              </a:custGeom>
              <a:solidFill>
                <a:srgbClr val="000000"/>
              </a:solidFill>
              <a:ln w="9525">
                <a:noFill/>
                <a:round/>
                <a:headEnd/>
                <a:tailEnd/>
              </a:ln>
            </p:spPr>
            <p:txBody>
              <a:bodyPr/>
              <a:lstStyle/>
              <a:p>
                <a:endParaRPr lang="en-US"/>
              </a:p>
            </p:txBody>
          </p:sp>
          <p:sp>
            <p:nvSpPr>
              <p:cNvPr id="61563" name="Freeform 123"/>
              <p:cNvSpPr>
                <a:spLocks/>
              </p:cNvSpPr>
              <p:nvPr/>
            </p:nvSpPr>
            <p:spPr bwMode="auto">
              <a:xfrm>
                <a:off x="1993" y="2903"/>
                <a:ext cx="9" cy="12"/>
              </a:xfrm>
              <a:custGeom>
                <a:avLst/>
                <a:gdLst/>
                <a:ahLst/>
                <a:cxnLst>
                  <a:cxn ang="0">
                    <a:pos x="0" y="20"/>
                  </a:cxn>
                  <a:cxn ang="0">
                    <a:pos x="0" y="19"/>
                  </a:cxn>
                  <a:cxn ang="0">
                    <a:pos x="7" y="16"/>
                  </a:cxn>
                  <a:cxn ang="0">
                    <a:pos x="11" y="12"/>
                  </a:cxn>
                  <a:cxn ang="0">
                    <a:pos x="14" y="6"/>
                  </a:cxn>
                  <a:cxn ang="0">
                    <a:pos x="11" y="0"/>
                  </a:cxn>
                  <a:cxn ang="0">
                    <a:pos x="4" y="3"/>
                  </a:cxn>
                  <a:cxn ang="0">
                    <a:pos x="4" y="6"/>
                  </a:cxn>
                  <a:cxn ang="0">
                    <a:pos x="4" y="7"/>
                  </a:cxn>
                  <a:cxn ang="0">
                    <a:pos x="2" y="9"/>
                  </a:cxn>
                  <a:cxn ang="0">
                    <a:pos x="0" y="12"/>
                  </a:cxn>
                  <a:cxn ang="0">
                    <a:pos x="0" y="11"/>
                  </a:cxn>
                  <a:cxn ang="0">
                    <a:pos x="0" y="20"/>
                  </a:cxn>
                </a:cxnLst>
                <a:rect l="0" t="0" r="r" b="b"/>
                <a:pathLst>
                  <a:path w="14" h="20">
                    <a:moveTo>
                      <a:pt x="0" y="20"/>
                    </a:moveTo>
                    <a:lnTo>
                      <a:pt x="0" y="19"/>
                    </a:lnTo>
                    <a:lnTo>
                      <a:pt x="7" y="16"/>
                    </a:lnTo>
                    <a:lnTo>
                      <a:pt x="11" y="12"/>
                    </a:lnTo>
                    <a:lnTo>
                      <a:pt x="14" y="6"/>
                    </a:lnTo>
                    <a:lnTo>
                      <a:pt x="11" y="0"/>
                    </a:lnTo>
                    <a:lnTo>
                      <a:pt x="4" y="3"/>
                    </a:lnTo>
                    <a:lnTo>
                      <a:pt x="4" y="6"/>
                    </a:lnTo>
                    <a:lnTo>
                      <a:pt x="4" y="7"/>
                    </a:lnTo>
                    <a:lnTo>
                      <a:pt x="2" y="9"/>
                    </a:lnTo>
                    <a:lnTo>
                      <a:pt x="0" y="12"/>
                    </a:lnTo>
                    <a:lnTo>
                      <a:pt x="0" y="11"/>
                    </a:lnTo>
                    <a:lnTo>
                      <a:pt x="0" y="20"/>
                    </a:lnTo>
                    <a:close/>
                  </a:path>
                </a:pathLst>
              </a:custGeom>
              <a:solidFill>
                <a:srgbClr val="000000"/>
              </a:solidFill>
              <a:ln w="9525">
                <a:noFill/>
                <a:round/>
                <a:headEnd/>
                <a:tailEnd/>
              </a:ln>
            </p:spPr>
            <p:txBody>
              <a:bodyPr/>
              <a:lstStyle/>
              <a:p>
                <a:endParaRPr lang="en-US"/>
              </a:p>
            </p:txBody>
          </p:sp>
          <p:sp>
            <p:nvSpPr>
              <p:cNvPr id="61564" name="Freeform 124"/>
              <p:cNvSpPr>
                <a:spLocks/>
              </p:cNvSpPr>
              <p:nvPr/>
            </p:nvSpPr>
            <p:spPr bwMode="auto">
              <a:xfrm>
                <a:off x="1987" y="2908"/>
                <a:ext cx="6" cy="7"/>
              </a:xfrm>
              <a:custGeom>
                <a:avLst/>
                <a:gdLst/>
                <a:ahLst/>
                <a:cxnLst>
                  <a:cxn ang="0">
                    <a:pos x="3" y="8"/>
                  </a:cxn>
                  <a:cxn ang="0">
                    <a:pos x="0" y="7"/>
                  </a:cxn>
                  <a:cxn ang="0">
                    <a:pos x="4" y="10"/>
                  </a:cxn>
                  <a:cxn ang="0">
                    <a:pos x="7" y="11"/>
                  </a:cxn>
                  <a:cxn ang="0">
                    <a:pos x="10" y="12"/>
                  </a:cxn>
                  <a:cxn ang="0">
                    <a:pos x="12" y="12"/>
                  </a:cxn>
                  <a:cxn ang="0">
                    <a:pos x="12" y="3"/>
                  </a:cxn>
                  <a:cxn ang="0">
                    <a:pos x="10" y="3"/>
                  </a:cxn>
                  <a:cxn ang="0">
                    <a:pos x="7" y="4"/>
                  </a:cxn>
                  <a:cxn ang="0">
                    <a:pos x="6" y="3"/>
                  </a:cxn>
                  <a:cxn ang="0">
                    <a:pos x="5" y="3"/>
                  </a:cxn>
                  <a:cxn ang="0">
                    <a:pos x="3" y="1"/>
                  </a:cxn>
                  <a:cxn ang="0">
                    <a:pos x="5" y="3"/>
                  </a:cxn>
                  <a:cxn ang="0">
                    <a:pos x="4" y="0"/>
                  </a:cxn>
                  <a:cxn ang="0">
                    <a:pos x="3" y="1"/>
                  </a:cxn>
                  <a:cxn ang="0">
                    <a:pos x="3" y="8"/>
                  </a:cxn>
                </a:cxnLst>
                <a:rect l="0" t="0" r="r" b="b"/>
                <a:pathLst>
                  <a:path w="12" h="12">
                    <a:moveTo>
                      <a:pt x="3" y="8"/>
                    </a:moveTo>
                    <a:lnTo>
                      <a:pt x="0" y="7"/>
                    </a:lnTo>
                    <a:lnTo>
                      <a:pt x="4" y="10"/>
                    </a:lnTo>
                    <a:lnTo>
                      <a:pt x="7" y="11"/>
                    </a:lnTo>
                    <a:lnTo>
                      <a:pt x="10" y="12"/>
                    </a:lnTo>
                    <a:lnTo>
                      <a:pt x="12" y="12"/>
                    </a:lnTo>
                    <a:lnTo>
                      <a:pt x="12" y="3"/>
                    </a:lnTo>
                    <a:lnTo>
                      <a:pt x="10" y="3"/>
                    </a:lnTo>
                    <a:lnTo>
                      <a:pt x="7" y="4"/>
                    </a:lnTo>
                    <a:lnTo>
                      <a:pt x="6" y="3"/>
                    </a:lnTo>
                    <a:lnTo>
                      <a:pt x="5" y="3"/>
                    </a:lnTo>
                    <a:lnTo>
                      <a:pt x="3" y="1"/>
                    </a:lnTo>
                    <a:lnTo>
                      <a:pt x="5" y="3"/>
                    </a:lnTo>
                    <a:lnTo>
                      <a:pt x="4" y="0"/>
                    </a:lnTo>
                    <a:lnTo>
                      <a:pt x="3" y="1"/>
                    </a:lnTo>
                    <a:lnTo>
                      <a:pt x="3" y="8"/>
                    </a:lnTo>
                    <a:close/>
                  </a:path>
                </a:pathLst>
              </a:custGeom>
              <a:solidFill>
                <a:srgbClr val="000000"/>
              </a:solidFill>
              <a:ln w="9525">
                <a:noFill/>
                <a:round/>
                <a:headEnd/>
                <a:tailEnd/>
              </a:ln>
            </p:spPr>
            <p:txBody>
              <a:bodyPr/>
              <a:lstStyle/>
              <a:p>
                <a:endParaRPr lang="en-US"/>
              </a:p>
            </p:txBody>
          </p:sp>
          <p:sp>
            <p:nvSpPr>
              <p:cNvPr id="61565" name="Freeform 125"/>
              <p:cNvSpPr>
                <a:spLocks/>
              </p:cNvSpPr>
              <p:nvPr/>
            </p:nvSpPr>
            <p:spPr bwMode="auto">
              <a:xfrm>
                <a:off x="1974" y="2909"/>
                <a:ext cx="14" cy="6"/>
              </a:xfrm>
              <a:custGeom>
                <a:avLst/>
                <a:gdLst/>
                <a:ahLst/>
                <a:cxnLst>
                  <a:cxn ang="0">
                    <a:pos x="9" y="6"/>
                  </a:cxn>
                  <a:cxn ang="0">
                    <a:pos x="5" y="11"/>
                  </a:cxn>
                  <a:cxn ang="0">
                    <a:pos x="23" y="7"/>
                  </a:cxn>
                  <a:cxn ang="0">
                    <a:pos x="23" y="0"/>
                  </a:cxn>
                  <a:cxn ang="0">
                    <a:pos x="5" y="4"/>
                  </a:cxn>
                  <a:cxn ang="0">
                    <a:pos x="2" y="9"/>
                  </a:cxn>
                  <a:cxn ang="0">
                    <a:pos x="5" y="4"/>
                  </a:cxn>
                  <a:cxn ang="0">
                    <a:pos x="0" y="5"/>
                  </a:cxn>
                  <a:cxn ang="0">
                    <a:pos x="2" y="9"/>
                  </a:cxn>
                  <a:cxn ang="0">
                    <a:pos x="9" y="6"/>
                  </a:cxn>
                </a:cxnLst>
                <a:rect l="0" t="0" r="r" b="b"/>
                <a:pathLst>
                  <a:path w="23" h="11">
                    <a:moveTo>
                      <a:pt x="9" y="6"/>
                    </a:moveTo>
                    <a:lnTo>
                      <a:pt x="5" y="11"/>
                    </a:lnTo>
                    <a:lnTo>
                      <a:pt x="23" y="7"/>
                    </a:lnTo>
                    <a:lnTo>
                      <a:pt x="23" y="0"/>
                    </a:lnTo>
                    <a:lnTo>
                      <a:pt x="5" y="4"/>
                    </a:lnTo>
                    <a:lnTo>
                      <a:pt x="2" y="9"/>
                    </a:lnTo>
                    <a:lnTo>
                      <a:pt x="5" y="4"/>
                    </a:lnTo>
                    <a:lnTo>
                      <a:pt x="0" y="5"/>
                    </a:lnTo>
                    <a:lnTo>
                      <a:pt x="2" y="9"/>
                    </a:lnTo>
                    <a:lnTo>
                      <a:pt x="9" y="6"/>
                    </a:lnTo>
                    <a:close/>
                  </a:path>
                </a:pathLst>
              </a:custGeom>
              <a:solidFill>
                <a:srgbClr val="000000"/>
              </a:solidFill>
              <a:ln w="9525">
                <a:noFill/>
                <a:round/>
                <a:headEnd/>
                <a:tailEnd/>
              </a:ln>
            </p:spPr>
            <p:txBody>
              <a:bodyPr/>
              <a:lstStyle/>
              <a:p>
                <a:endParaRPr lang="en-US"/>
              </a:p>
            </p:txBody>
          </p:sp>
          <p:sp>
            <p:nvSpPr>
              <p:cNvPr id="61566" name="Freeform 126"/>
              <p:cNvSpPr>
                <a:spLocks/>
              </p:cNvSpPr>
              <p:nvPr/>
            </p:nvSpPr>
            <p:spPr bwMode="auto">
              <a:xfrm>
                <a:off x="1975" y="2912"/>
                <a:ext cx="55" cy="134"/>
              </a:xfrm>
              <a:custGeom>
                <a:avLst/>
                <a:gdLst/>
                <a:ahLst/>
                <a:cxnLst>
                  <a:cxn ang="0">
                    <a:pos x="85" y="219"/>
                  </a:cxn>
                  <a:cxn ang="0">
                    <a:pos x="89" y="221"/>
                  </a:cxn>
                  <a:cxn ang="0">
                    <a:pos x="7" y="0"/>
                  </a:cxn>
                  <a:cxn ang="0">
                    <a:pos x="0" y="3"/>
                  </a:cxn>
                  <a:cxn ang="0">
                    <a:pos x="82" y="224"/>
                  </a:cxn>
                  <a:cxn ang="0">
                    <a:pos x="85" y="226"/>
                  </a:cxn>
                  <a:cxn ang="0">
                    <a:pos x="82" y="224"/>
                  </a:cxn>
                  <a:cxn ang="0">
                    <a:pos x="83" y="227"/>
                  </a:cxn>
                  <a:cxn ang="0">
                    <a:pos x="85" y="226"/>
                  </a:cxn>
                  <a:cxn ang="0">
                    <a:pos x="85" y="219"/>
                  </a:cxn>
                </a:cxnLst>
                <a:rect l="0" t="0" r="r" b="b"/>
                <a:pathLst>
                  <a:path w="89" h="227">
                    <a:moveTo>
                      <a:pt x="85" y="219"/>
                    </a:moveTo>
                    <a:lnTo>
                      <a:pt x="89" y="221"/>
                    </a:lnTo>
                    <a:lnTo>
                      <a:pt x="7" y="0"/>
                    </a:lnTo>
                    <a:lnTo>
                      <a:pt x="0" y="3"/>
                    </a:lnTo>
                    <a:lnTo>
                      <a:pt x="82" y="224"/>
                    </a:lnTo>
                    <a:lnTo>
                      <a:pt x="85" y="226"/>
                    </a:lnTo>
                    <a:lnTo>
                      <a:pt x="82" y="224"/>
                    </a:lnTo>
                    <a:lnTo>
                      <a:pt x="83" y="227"/>
                    </a:lnTo>
                    <a:lnTo>
                      <a:pt x="85" y="226"/>
                    </a:lnTo>
                    <a:lnTo>
                      <a:pt x="85" y="219"/>
                    </a:lnTo>
                    <a:close/>
                  </a:path>
                </a:pathLst>
              </a:custGeom>
              <a:solidFill>
                <a:srgbClr val="000000"/>
              </a:solidFill>
              <a:ln w="9525">
                <a:noFill/>
                <a:round/>
                <a:headEnd/>
                <a:tailEnd/>
              </a:ln>
            </p:spPr>
            <p:txBody>
              <a:bodyPr/>
              <a:lstStyle/>
              <a:p>
                <a:endParaRPr lang="en-US"/>
              </a:p>
            </p:txBody>
          </p:sp>
          <p:sp>
            <p:nvSpPr>
              <p:cNvPr id="61567" name="Freeform 127"/>
              <p:cNvSpPr>
                <a:spLocks/>
              </p:cNvSpPr>
              <p:nvPr/>
            </p:nvSpPr>
            <p:spPr bwMode="auto">
              <a:xfrm>
                <a:off x="2027" y="3038"/>
                <a:ext cx="16" cy="8"/>
              </a:xfrm>
              <a:custGeom>
                <a:avLst/>
                <a:gdLst/>
                <a:ahLst/>
                <a:cxnLst>
                  <a:cxn ang="0">
                    <a:pos x="26" y="0"/>
                  </a:cxn>
                  <a:cxn ang="0">
                    <a:pos x="26" y="0"/>
                  </a:cxn>
                  <a:cxn ang="0">
                    <a:pos x="0" y="6"/>
                  </a:cxn>
                  <a:cxn ang="0">
                    <a:pos x="0" y="13"/>
                  </a:cxn>
                  <a:cxn ang="0">
                    <a:pos x="26" y="7"/>
                  </a:cxn>
                  <a:cxn ang="0">
                    <a:pos x="26" y="7"/>
                  </a:cxn>
                  <a:cxn ang="0">
                    <a:pos x="26" y="0"/>
                  </a:cxn>
                </a:cxnLst>
                <a:rect l="0" t="0" r="r" b="b"/>
                <a:pathLst>
                  <a:path w="26" h="13">
                    <a:moveTo>
                      <a:pt x="26" y="0"/>
                    </a:moveTo>
                    <a:lnTo>
                      <a:pt x="26" y="0"/>
                    </a:lnTo>
                    <a:lnTo>
                      <a:pt x="0" y="6"/>
                    </a:lnTo>
                    <a:lnTo>
                      <a:pt x="0" y="13"/>
                    </a:lnTo>
                    <a:lnTo>
                      <a:pt x="26" y="7"/>
                    </a:lnTo>
                    <a:lnTo>
                      <a:pt x="26" y="7"/>
                    </a:lnTo>
                    <a:lnTo>
                      <a:pt x="26" y="0"/>
                    </a:lnTo>
                    <a:close/>
                  </a:path>
                </a:pathLst>
              </a:custGeom>
              <a:solidFill>
                <a:srgbClr val="000000"/>
              </a:solidFill>
              <a:ln w="9525">
                <a:noFill/>
                <a:round/>
                <a:headEnd/>
                <a:tailEnd/>
              </a:ln>
            </p:spPr>
            <p:txBody>
              <a:bodyPr/>
              <a:lstStyle/>
              <a:p>
                <a:endParaRPr lang="en-US"/>
              </a:p>
            </p:txBody>
          </p:sp>
          <p:sp>
            <p:nvSpPr>
              <p:cNvPr id="61568" name="Freeform 128"/>
              <p:cNvSpPr>
                <a:spLocks/>
              </p:cNvSpPr>
              <p:nvPr/>
            </p:nvSpPr>
            <p:spPr bwMode="auto">
              <a:xfrm>
                <a:off x="2043" y="3038"/>
                <a:ext cx="12" cy="9"/>
              </a:xfrm>
              <a:custGeom>
                <a:avLst/>
                <a:gdLst/>
                <a:ahLst/>
                <a:cxnLst>
                  <a:cxn ang="0">
                    <a:pos x="19" y="13"/>
                  </a:cxn>
                  <a:cxn ang="0">
                    <a:pos x="19" y="13"/>
                  </a:cxn>
                  <a:cxn ang="0">
                    <a:pos x="17" y="7"/>
                  </a:cxn>
                  <a:cxn ang="0">
                    <a:pos x="11" y="3"/>
                  </a:cxn>
                  <a:cxn ang="0">
                    <a:pos x="4" y="0"/>
                  </a:cxn>
                  <a:cxn ang="0">
                    <a:pos x="0" y="0"/>
                  </a:cxn>
                  <a:cxn ang="0">
                    <a:pos x="0" y="7"/>
                  </a:cxn>
                  <a:cxn ang="0">
                    <a:pos x="4" y="7"/>
                  </a:cxn>
                  <a:cxn ang="0">
                    <a:pos x="6" y="10"/>
                  </a:cxn>
                  <a:cxn ang="0">
                    <a:pos x="10" y="12"/>
                  </a:cxn>
                  <a:cxn ang="0">
                    <a:pos x="12" y="15"/>
                  </a:cxn>
                  <a:cxn ang="0">
                    <a:pos x="12" y="15"/>
                  </a:cxn>
                  <a:cxn ang="0">
                    <a:pos x="19" y="13"/>
                  </a:cxn>
                </a:cxnLst>
                <a:rect l="0" t="0" r="r" b="b"/>
                <a:pathLst>
                  <a:path w="19" h="15">
                    <a:moveTo>
                      <a:pt x="19" y="13"/>
                    </a:moveTo>
                    <a:lnTo>
                      <a:pt x="19" y="13"/>
                    </a:lnTo>
                    <a:lnTo>
                      <a:pt x="17" y="7"/>
                    </a:lnTo>
                    <a:lnTo>
                      <a:pt x="11" y="3"/>
                    </a:lnTo>
                    <a:lnTo>
                      <a:pt x="4" y="0"/>
                    </a:lnTo>
                    <a:lnTo>
                      <a:pt x="0" y="0"/>
                    </a:lnTo>
                    <a:lnTo>
                      <a:pt x="0" y="7"/>
                    </a:lnTo>
                    <a:lnTo>
                      <a:pt x="4" y="7"/>
                    </a:lnTo>
                    <a:lnTo>
                      <a:pt x="6" y="10"/>
                    </a:lnTo>
                    <a:lnTo>
                      <a:pt x="10" y="12"/>
                    </a:lnTo>
                    <a:lnTo>
                      <a:pt x="12" y="15"/>
                    </a:lnTo>
                    <a:lnTo>
                      <a:pt x="12" y="15"/>
                    </a:lnTo>
                    <a:lnTo>
                      <a:pt x="19" y="13"/>
                    </a:lnTo>
                    <a:close/>
                  </a:path>
                </a:pathLst>
              </a:custGeom>
              <a:solidFill>
                <a:srgbClr val="000000"/>
              </a:solidFill>
              <a:ln w="9525">
                <a:noFill/>
                <a:round/>
                <a:headEnd/>
                <a:tailEnd/>
              </a:ln>
            </p:spPr>
            <p:txBody>
              <a:bodyPr/>
              <a:lstStyle/>
              <a:p>
                <a:endParaRPr lang="en-US"/>
              </a:p>
            </p:txBody>
          </p:sp>
          <p:sp>
            <p:nvSpPr>
              <p:cNvPr id="61569" name="Freeform 129"/>
              <p:cNvSpPr>
                <a:spLocks/>
              </p:cNvSpPr>
              <p:nvPr/>
            </p:nvSpPr>
            <p:spPr bwMode="auto">
              <a:xfrm>
                <a:off x="2048" y="3046"/>
                <a:ext cx="8" cy="11"/>
              </a:xfrm>
              <a:custGeom>
                <a:avLst/>
                <a:gdLst/>
                <a:ahLst/>
                <a:cxnLst>
                  <a:cxn ang="0">
                    <a:pos x="0" y="19"/>
                  </a:cxn>
                  <a:cxn ang="0">
                    <a:pos x="0" y="19"/>
                  </a:cxn>
                  <a:cxn ang="0">
                    <a:pos x="6" y="16"/>
                  </a:cxn>
                  <a:cxn ang="0">
                    <a:pos x="11" y="12"/>
                  </a:cxn>
                  <a:cxn ang="0">
                    <a:pos x="13" y="6"/>
                  </a:cxn>
                  <a:cxn ang="0">
                    <a:pos x="11" y="0"/>
                  </a:cxn>
                  <a:cxn ang="0">
                    <a:pos x="4" y="2"/>
                  </a:cxn>
                  <a:cxn ang="0">
                    <a:pos x="4" y="6"/>
                  </a:cxn>
                  <a:cxn ang="0">
                    <a:pos x="4" y="7"/>
                  </a:cxn>
                  <a:cxn ang="0">
                    <a:pos x="2" y="9"/>
                  </a:cxn>
                  <a:cxn ang="0">
                    <a:pos x="0" y="12"/>
                  </a:cxn>
                  <a:cxn ang="0">
                    <a:pos x="0" y="12"/>
                  </a:cxn>
                  <a:cxn ang="0">
                    <a:pos x="0" y="19"/>
                  </a:cxn>
                </a:cxnLst>
                <a:rect l="0" t="0" r="r" b="b"/>
                <a:pathLst>
                  <a:path w="13" h="19">
                    <a:moveTo>
                      <a:pt x="0" y="19"/>
                    </a:moveTo>
                    <a:lnTo>
                      <a:pt x="0" y="19"/>
                    </a:lnTo>
                    <a:lnTo>
                      <a:pt x="6" y="16"/>
                    </a:lnTo>
                    <a:lnTo>
                      <a:pt x="11" y="12"/>
                    </a:lnTo>
                    <a:lnTo>
                      <a:pt x="13" y="6"/>
                    </a:lnTo>
                    <a:lnTo>
                      <a:pt x="11" y="0"/>
                    </a:lnTo>
                    <a:lnTo>
                      <a:pt x="4" y="2"/>
                    </a:lnTo>
                    <a:lnTo>
                      <a:pt x="4" y="6"/>
                    </a:lnTo>
                    <a:lnTo>
                      <a:pt x="4" y="7"/>
                    </a:lnTo>
                    <a:lnTo>
                      <a:pt x="2" y="9"/>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1570" name="Freeform 130"/>
              <p:cNvSpPr>
                <a:spLocks/>
              </p:cNvSpPr>
              <p:nvPr/>
            </p:nvSpPr>
            <p:spPr bwMode="auto">
              <a:xfrm>
                <a:off x="2036" y="3048"/>
                <a:ext cx="12" cy="9"/>
              </a:xfrm>
              <a:custGeom>
                <a:avLst/>
                <a:gdLst/>
                <a:ahLst/>
                <a:cxnLst>
                  <a:cxn ang="0">
                    <a:pos x="0" y="2"/>
                  </a:cxn>
                  <a:cxn ang="0">
                    <a:pos x="0" y="2"/>
                  </a:cxn>
                  <a:cxn ang="0">
                    <a:pos x="3" y="7"/>
                  </a:cxn>
                  <a:cxn ang="0">
                    <a:pos x="8" y="11"/>
                  </a:cxn>
                  <a:cxn ang="0">
                    <a:pos x="15" y="14"/>
                  </a:cxn>
                  <a:cxn ang="0">
                    <a:pos x="20" y="14"/>
                  </a:cxn>
                  <a:cxn ang="0">
                    <a:pos x="20" y="7"/>
                  </a:cxn>
                  <a:cxn ang="0">
                    <a:pos x="15" y="7"/>
                  </a:cxn>
                  <a:cxn ang="0">
                    <a:pos x="13" y="4"/>
                  </a:cxn>
                  <a:cxn ang="0">
                    <a:pos x="8" y="2"/>
                  </a:cxn>
                  <a:cxn ang="0">
                    <a:pos x="7" y="0"/>
                  </a:cxn>
                  <a:cxn ang="0">
                    <a:pos x="7" y="0"/>
                  </a:cxn>
                  <a:cxn ang="0">
                    <a:pos x="0" y="2"/>
                  </a:cxn>
                </a:cxnLst>
                <a:rect l="0" t="0" r="r" b="b"/>
                <a:pathLst>
                  <a:path w="20" h="14">
                    <a:moveTo>
                      <a:pt x="0" y="2"/>
                    </a:moveTo>
                    <a:lnTo>
                      <a:pt x="0" y="2"/>
                    </a:lnTo>
                    <a:lnTo>
                      <a:pt x="3" y="7"/>
                    </a:lnTo>
                    <a:lnTo>
                      <a:pt x="8" y="11"/>
                    </a:lnTo>
                    <a:lnTo>
                      <a:pt x="15" y="14"/>
                    </a:lnTo>
                    <a:lnTo>
                      <a:pt x="20" y="14"/>
                    </a:lnTo>
                    <a:lnTo>
                      <a:pt x="20" y="7"/>
                    </a:lnTo>
                    <a:lnTo>
                      <a:pt x="15" y="7"/>
                    </a:lnTo>
                    <a:lnTo>
                      <a:pt x="13" y="4"/>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1571" name="Freeform 131"/>
              <p:cNvSpPr>
                <a:spLocks/>
              </p:cNvSpPr>
              <p:nvPr/>
            </p:nvSpPr>
            <p:spPr bwMode="auto">
              <a:xfrm>
                <a:off x="2034" y="3038"/>
                <a:ext cx="9" cy="11"/>
              </a:xfrm>
              <a:custGeom>
                <a:avLst/>
                <a:gdLst/>
                <a:ahLst/>
                <a:cxnLst>
                  <a:cxn ang="0">
                    <a:pos x="14" y="7"/>
                  </a:cxn>
                  <a:cxn ang="0">
                    <a:pos x="11" y="0"/>
                  </a:cxn>
                  <a:cxn ang="0">
                    <a:pos x="6" y="3"/>
                  </a:cxn>
                  <a:cxn ang="0">
                    <a:pos x="2" y="8"/>
                  </a:cxn>
                  <a:cxn ang="0">
                    <a:pos x="0" y="14"/>
                  </a:cxn>
                  <a:cxn ang="0">
                    <a:pos x="1" y="20"/>
                  </a:cxn>
                  <a:cxn ang="0">
                    <a:pos x="8" y="18"/>
                  </a:cxn>
                  <a:cxn ang="0">
                    <a:pos x="7" y="14"/>
                  </a:cxn>
                  <a:cxn ang="0">
                    <a:pos x="9" y="11"/>
                  </a:cxn>
                  <a:cxn ang="0">
                    <a:pos x="10" y="10"/>
                  </a:cxn>
                  <a:cxn ang="0">
                    <a:pos x="14" y="7"/>
                  </a:cxn>
                  <a:cxn ang="0">
                    <a:pos x="11" y="0"/>
                  </a:cxn>
                  <a:cxn ang="0">
                    <a:pos x="14" y="7"/>
                  </a:cxn>
                </a:cxnLst>
                <a:rect l="0" t="0" r="r" b="b"/>
                <a:pathLst>
                  <a:path w="14" h="20">
                    <a:moveTo>
                      <a:pt x="14" y="7"/>
                    </a:moveTo>
                    <a:lnTo>
                      <a:pt x="11" y="0"/>
                    </a:lnTo>
                    <a:lnTo>
                      <a:pt x="6" y="3"/>
                    </a:lnTo>
                    <a:lnTo>
                      <a:pt x="2" y="8"/>
                    </a:lnTo>
                    <a:lnTo>
                      <a:pt x="0" y="14"/>
                    </a:lnTo>
                    <a:lnTo>
                      <a:pt x="1" y="20"/>
                    </a:lnTo>
                    <a:lnTo>
                      <a:pt x="8" y="18"/>
                    </a:lnTo>
                    <a:lnTo>
                      <a:pt x="7" y="14"/>
                    </a:lnTo>
                    <a:lnTo>
                      <a:pt x="9" y="11"/>
                    </a:lnTo>
                    <a:lnTo>
                      <a:pt x="10" y="10"/>
                    </a:lnTo>
                    <a:lnTo>
                      <a:pt x="14" y="7"/>
                    </a:lnTo>
                    <a:lnTo>
                      <a:pt x="11" y="0"/>
                    </a:lnTo>
                    <a:lnTo>
                      <a:pt x="14" y="7"/>
                    </a:lnTo>
                    <a:close/>
                  </a:path>
                </a:pathLst>
              </a:custGeom>
              <a:solidFill>
                <a:srgbClr val="000000"/>
              </a:solidFill>
              <a:ln w="9525">
                <a:noFill/>
                <a:round/>
                <a:headEnd/>
                <a:tailEnd/>
              </a:ln>
            </p:spPr>
            <p:txBody>
              <a:bodyPr/>
              <a:lstStyle/>
              <a:p>
                <a:endParaRPr lang="en-US"/>
              </a:p>
            </p:txBody>
          </p:sp>
          <p:sp>
            <p:nvSpPr>
              <p:cNvPr id="61572" name="Freeform 132"/>
              <p:cNvSpPr>
                <a:spLocks/>
              </p:cNvSpPr>
              <p:nvPr/>
            </p:nvSpPr>
            <p:spPr bwMode="auto">
              <a:xfrm>
                <a:off x="2024" y="3038"/>
                <a:ext cx="19" cy="8"/>
              </a:xfrm>
              <a:custGeom>
                <a:avLst/>
                <a:gdLst/>
                <a:ahLst/>
                <a:cxnLst>
                  <a:cxn ang="0">
                    <a:pos x="10" y="8"/>
                  </a:cxn>
                  <a:cxn ang="0">
                    <a:pos x="6" y="13"/>
                  </a:cxn>
                  <a:cxn ang="0">
                    <a:pos x="10" y="12"/>
                  </a:cxn>
                  <a:cxn ang="0">
                    <a:pos x="18" y="11"/>
                  </a:cxn>
                  <a:cxn ang="0">
                    <a:pos x="26" y="8"/>
                  </a:cxn>
                  <a:cxn ang="0">
                    <a:pos x="33" y="7"/>
                  </a:cxn>
                  <a:cxn ang="0">
                    <a:pos x="30" y="0"/>
                  </a:cxn>
                  <a:cxn ang="0">
                    <a:pos x="26" y="2"/>
                  </a:cxn>
                  <a:cxn ang="0">
                    <a:pos x="18" y="4"/>
                  </a:cxn>
                  <a:cxn ang="0">
                    <a:pos x="10" y="5"/>
                  </a:cxn>
                  <a:cxn ang="0">
                    <a:pos x="6" y="6"/>
                  </a:cxn>
                  <a:cxn ang="0">
                    <a:pos x="3" y="11"/>
                  </a:cxn>
                  <a:cxn ang="0">
                    <a:pos x="6" y="6"/>
                  </a:cxn>
                  <a:cxn ang="0">
                    <a:pos x="0" y="7"/>
                  </a:cxn>
                  <a:cxn ang="0">
                    <a:pos x="3" y="11"/>
                  </a:cxn>
                  <a:cxn ang="0">
                    <a:pos x="10" y="8"/>
                  </a:cxn>
                </a:cxnLst>
                <a:rect l="0" t="0" r="r" b="b"/>
                <a:pathLst>
                  <a:path w="33" h="13">
                    <a:moveTo>
                      <a:pt x="10" y="8"/>
                    </a:moveTo>
                    <a:lnTo>
                      <a:pt x="6" y="13"/>
                    </a:lnTo>
                    <a:lnTo>
                      <a:pt x="10" y="12"/>
                    </a:lnTo>
                    <a:lnTo>
                      <a:pt x="18" y="11"/>
                    </a:lnTo>
                    <a:lnTo>
                      <a:pt x="26" y="8"/>
                    </a:lnTo>
                    <a:lnTo>
                      <a:pt x="33" y="7"/>
                    </a:lnTo>
                    <a:lnTo>
                      <a:pt x="30" y="0"/>
                    </a:lnTo>
                    <a:lnTo>
                      <a:pt x="26" y="2"/>
                    </a:lnTo>
                    <a:lnTo>
                      <a:pt x="18" y="4"/>
                    </a:lnTo>
                    <a:lnTo>
                      <a:pt x="10" y="5"/>
                    </a:lnTo>
                    <a:lnTo>
                      <a:pt x="6" y="6"/>
                    </a:lnTo>
                    <a:lnTo>
                      <a:pt x="3" y="11"/>
                    </a:lnTo>
                    <a:lnTo>
                      <a:pt x="6" y="6"/>
                    </a:lnTo>
                    <a:lnTo>
                      <a:pt x="0" y="7"/>
                    </a:lnTo>
                    <a:lnTo>
                      <a:pt x="3" y="11"/>
                    </a:lnTo>
                    <a:lnTo>
                      <a:pt x="10" y="8"/>
                    </a:lnTo>
                    <a:close/>
                  </a:path>
                </a:pathLst>
              </a:custGeom>
              <a:solidFill>
                <a:srgbClr val="000000"/>
              </a:solidFill>
              <a:ln w="9525">
                <a:noFill/>
                <a:round/>
                <a:headEnd/>
                <a:tailEnd/>
              </a:ln>
            </p:spPr>
            <p:txBody>
              <a:bodyPr/>
              <a:lstStyle/>
              <a:p>
                <a:endParaRPr lang="en-US"/>
              </a:p>
            </p:txBody>
          </p:sp>
          <p:sp>
            <p:nvSpPr>
              <p:cNvPr id="61573" name="Freeform 133"/>
              <p:cNvSpPr>
                <a:spLocks/>
              </p:cNvSpPr>
              <p:nvPr/>
            </p:nvSpPr>
            <p:spPr bwMode="auto">
              <a:xfrm>
                <a:off x="2025" y="3042"/>
                <a:ext cx="23" cy="55"/>
              </a:xfrm>
              <a:custGeom>
                <a:avLst/>
                <a:gdLst/>
                <a:ahLst/>
                <a:cxnLst>
                  <a:cxn ang="0">
                    <a:pos x="34" y="83"/>
                  </a:cxn>
                  <a:cxn ang="0">
                    <a:pos x="38" y="86"/>
                  </a:cxn>
                  <a:cxn ang="0">
                    <a:pos x="7" y="0"/>
                  </a:cxn>
                  <a:cxn ang="0">
                    <a:pos x="0" y="3"/>
                  </a:cxn>
                  <a:cxn ang="0">
                    <a:pos x="31" y="88"/>
                  </a:cxn>
                  <a:cxn ang="0">
                    <a:pos x="34" y="90"/>
                  </a:cxn>
                  <a:cxn ang="0">
                    <a:pos x="31" y="88"/>
                  </a:cxn>
                  <a:cxn ang="0">
                    <a:pos x="32" y="91"/>
                  </a:cxn>
                  <a:cxn ang="0">
                    <a:pos x="34" y="90"/>
                  </a:cxn>
                  <a:cxn ang="0">
                    <a:pos x="34" y="83"/>
                  </a:cxn>
                </a:cxnLst>
                <a:rect l="0" t="0" r="r" b="b"/>
                <a:pathLst>
                  <a:path w="38" h="91">
                    <a:moveTo>
                      <a:pt x="34" y="83"/>
                    </a:moveTo>
                    <a:lnTo>
                      <a:pt x="38" y="86"/>
                    </a:lnTo>
                    <a:lnTo>
                      <a:pt x="7" y="0"/>
                    </a:lnTo>
                    <a:lnTo>
                      <a:pt x="0" y="3"/>
                    </a:lnTo>
                    <a:lnTo>
                      <a:pt x="31" y="88"/>
                    </a:lnTo>
                    <a:lnTo>
                      <a:pt x="34" y="90"/>
                    </a:lnTo>
                    <a:lnTo>
                      <a:pt x="31" y="88"/>
                    </a:lnTo>
                    <a:lnTo>
                      <a:pt x="32" y="91"/>
                    </a:lnTo>
                    <a:lnTo>
                      <a:pt x="34" y="90"/>
                    </a:lnTo>
                    <a:lnTo>
                      <a:pt x="34" y="83"/>
                    </a:lnTo>
                    <a:close/>
                  </a:path>
                </a:pathLst>
              </a:custGeom>
              <a:solidFill>
                <a:srgbClr val="000000"/>
              </a:solidFill>
              <a:ln w="9525">
                <a:noFill/>
                <a:round/>
                <a:headEnd/>
                <a:tailEnd/>
              </a:ln>
            </p:spPr>
            <p:txBody>
              <a:bodyPr/>
              <a:lstStyle/>
              <a:p>
                <a:endParaRPr lang="en-US"/>
              </a:p>
            </p:txBody>
          </p:sp>
          <p:sp>
            <p:nvSpPr>
              <p:cNvPr id="61574" name="Freeform 134"/>
              <p:cNvSpPr>
                <a:spLocks/>
              </p:cNvSpPr>
              <p:nvPr/>
            </p:nvSpPr>
            <p:spPr bwMode="auto">
              <a:xfrm>
                <a:off x="2047" y="3033"/>
                <a:ext cx="312" cy="63"/>
              </a:xfrm>
              <a:custGeom>
                <a:avLst/>
                <a:gdLst/>
                <a:ahLst/>
                <a:cxnLst>
                  <a:cxn ang="0">
                    <a:pos x="507" y="5"/>
                  </a:cxn>
                  <a:cxn ang="0">
                    <a:pos x="511" y="0"/>
                  </a:cxn>
                  <a:cxn ang="0">
                    <a:pos x="0" y="100"/>
                  </a:cxn>
                  <a:cxn ang="0">
                    <a:pos x="0" y="107"/>
                  </a:cxn>
                  <a:cxn ang="0">
                    <a:pos x="511" y="7"/>
                  </a:cxn>
                  <a:cxn ang="0">
                    <a:pos x="514" y="2"/>
                  </a:cxn>
                  <a:cxn ang="0">
                    <a:pos x="511" y="7"/>
                  </a:cxn>
                  <a:cxn ang="0">
                    <a:pos x="516" y="7"/>
                  </a:cxn>
                  <a:cxn ang="0">
                    <a:pos x="514" y="2"/>
                  </a:cxn>
                  <a:cxn ang="0">
                    <a:pos x="507" y="5"/>
                  </a:cxn>
                </a:cxnLst>
                <a:rect l="0" t="0" r="r" b="b"/>
                <a:pathLst>
                  <a:path w="516" h="107">
                    <a:moveTo>
                      <a:pt x="507" y="5"/>
                    </a:moveTo>
                    <a:lnTo>
                      <a:pt x="511" y="0"/>
                    </a:lnTo>
                    <a:lnTo>
                      <a:pt x="0" y="100"/>
                    </a:lnTo>
                    <a:lnTo>
                      <a:pt x="0" y="107"/>
                    </a:lnTo>
                    <a:lnTo>
                      <a:pt x="511" y="7"/>
                    </a:lnTo>
                    <a:lnTo>
                      <a:pt x="514" y="2"/>
                    </a:lnTo>
                    <a:lnTo>
                      <a:pt x="511" y="7"/>
                    </a:lnTo>
                    <a:lnTo>
                      <a:pt x="516" y="7"/>
                    </a:lnTo>
                    <a:lnTo>
                      <a:pt x="514" y="2"/>
                    </a:lnTo>
                    <a:lnTo>
                      <a:pt x="507" y="5"/>
                    </a:lnTo>
                    <a:close/>
                  </a:path>
                </a:pathLst>
              </a:custGeom>
              <a:solidFill>
                <a:srgbClr val="000000"/>
              </a:solidFill>
              <a:ln w="9525">
                <a:noFill/>
                <a:round/>
                <a:headEnd/>
                <a:tailEnd/>
              </a:ln>
            </p:spPr>
            <p:txBody>
              <a:bodyPr/>
              <a:lstStyle/>
              <a:p>
                <a:endParaRPr lang="en-US"/>
              </a:p>
            </p:txBody>
          </p:sp>
          <p:sp>
            <p:nvSpPr>
              <p:cNvPr id="61575" name="Freeform 135"/>
              <p:cNvSpPr>
                <a:spLocks/>
              </p:cNvSpPr>
              <p:nvPr/>
            </p:nvSpPr>
            <p:spPr bwMode="auto">
              <a:xfrm>
                <a:off x="2212" y="2659"/>
                <a:ext cx="144" cy="376"/>
              </a:xfrm>
              <a:custGeom>
                <a:avLst/>
                <a:gdLst/>
                <a:ahLst/>
                <a:cxnLst>
                  <a:cxn ang="0">
                    <a:pos x="3" y="8"/>
                  </a:cxn>
                  <a:cxn ang="0">
                    <a:pos x="0" y="6"/>
                  </a:cxn>
                  <a:cxn ang="0">
                    <a:pos x="231" y="635"/>
                  </a:cxn>
                  <a:cxn ang="0">
                    <a:pos x="238" y="632"/>
                  </a:cxn>
                  <a:cxn ang="0">
                    <a:pos x="6" y="3"/>
                  </a:cxn>
                  <a:cxn ang="0">
                    <a:pos x="3" y="1"/>
                  </a:cxn>
                  <a:cxn ang="0">
                    <a:pos x="6" y="3"/>
                  </a:cxn>
                  <a:cxn ang="0">
                    <a:pos x="5" y="0"/>
                  </a:cxn>
                  <a:cxn ang="0">
                    <a:pos x="3" y="1"/>
                  </a:cxn>
                  <a:cxn ang="0">
                    <a:pos x="3" y="8"/>
                  </a:cxn>
                </a:cxnLst>
                <a:rect l="0" t="0" r="r" b="b"/>
                <a:pathLst>
                  <a:path w="238" h="635">
                    <a:moveTo>
                      <a:pt x="3" y="8"/>
                    </a:moveTo>
                    <a:lnTo>
                      <a:pt x="0" y="6"/>
                    </a:lnTo>
                    <a:lnTo>
                      <a:pt x="231" y="635"/>
                    </a:lnTo>
                    <a:lnTo>
                      <a:pt x="238" y="632"/>
                    </a:lnTo>
                    <a:lnTo>
                      <a:pt x="6" y="3"/>
                    </a:lnTo>
                    <a:lnTo>
                      <a:pt x="3" y="1"/>
                    </a:lnTo>
                    <a:lnTo>
                      <a:pt x="6" y="3"/>
                    </a:lnTo>
                    <a:lnTo>
                      <a:pt x="5" y="0"/>
                    </a:lnTo>
                    <a:lnTo>
                      <a:pt x="3" y="1"/>
                    </a:lnTo>
                    <a:lnTo>
                      <a:pt x="3" y="8"/>
                    </a:lnTo>
                    <a:close/>
                  </a:path>
                </a:pathLst>
              </a:custGeom>
              <a:solidFill>
                <a:srgbClr val="000000"/>
              </a:solidFill>
              <a:ln w="9525">
                <a:noFill/>
                <a:round/>
                <a:headEnd/>
                <a:tailEnd/>
              </a:ln>
            </p:spPr>
            <p:txBody>
              <a:bodyPr/>
              <a:lstStyle/>
              <a:p>
                <a:endParaRPr lang="en-US"/>
              </a:p>
            </p:txBody>
          </p:sp>
          <p:sp>
            <p:nvSpPr>
              <p:cNvPr id="61576" name="Freeform 136"/>
              <p:cNvSpPr>
                <a:spLocks/>
              </p:cNvSpPr>
              <p:nvPr/>
            </p:nvSpPr>
            <p:spPr bwMode="auto">
              <a:xfrm>
                <a:off x="1903" y="2661"/>
                <a:ext cx="312" cy="63"/>
              </a:xfrm>
              <a:custGeom>
                <a:avLst/>
                <a:gdLst/>
                <a:ahLst/>
                <a:cxnLst>
                  <a:cxn ang="0">
                    <a:pos x="9" y="104"/>
                  </a:cxn>
                  <a:cxn ang="0">
                    <a:pos x="6" y="108"/>
                  </a:cxn>
                  <a:cxn ang="0">
                    <a:pos x="516" y="7"/>
                  </a:cxn>
                  <a:cxn ang="0">
                    <a:pos x="516" y="0"/>
                  </a:cxn>
                  <a:cxn ang="0">
                    <a:pos x="6" y="101"/>
                  </a:cxn>
                  <a:cxn ang="0">
                    <a:pos x="2" y="106"/>
                  </a:cxn>
                  <a:cxn ang="0">
                    <a:pos x="6" y="101"/>
                  </a:cxn>
                  <a:cxn ang="0">
                    <a:pos x="0" y="101"/>
                  </a:cxn>
                  <a:cxn ang="0">
                    <a:pos x="2" y="106"/>
                  </a:cxn>
                  <a:cxn ang="0">
                    <a:pos x="9" y="104"/>
                  </a:cxn>
                </a:cxnLst>
                <a:rect l="0" t="0" r="r" b="b"/>
                <a:pathLst>
                  <a:path w="516" h="108">
                    <a:moveTo>
                      <a:pt x="9" y="104"/>
                    </a:moveTo>
                    <a:lnTo>
                      <a:pt x="6" y="108"/>
                    </a:lnTo>
                    <a:lnTo>
                      <a:pt x="516" y="7"/>
                    </a:lnTo>
                    <a:lnTo>
                      <a:pt x="516" y="0"/>
                    </a:lnTo>
                    <a:lnTo>
                      <a:pt x="6" y="101"/>
                    </a:lnTo>
                    <a:lnTo>
                      <a:pt x="2" y="106"/>
                    </a:lnTo>
                    <a:lnTo>
                      <a:pt x="6" y="101"/>
                    </a:lnTo>
                    <a:lnTo>
                      <a:pt x="0" y="101"/>
                    </a:lnTo>
                    <a:lnTo>
                      <a:pt x="2" y="106"/>
                    </a:lnTo>
                    <a:lnTo>
                      <a:pt x="9" y="104"/>
                    </a:lnTo>
                    <a:close/>
                  </a:path>
                </a:pathLst>
              </a:custGeom>
              <a:solidFill>
                <a:srgbClr val="000000"/>
              </a:solidFill>
              <a:ln w="9525">
                <a:noFill/>
                <a:round/>
                <a:headEnd/>
                <a:tailEnd/>
              </a:ln>
            </p:spPr>
            <p:txBody>
              <a:bodyPr/>
              <a:lstStyle/>
              <a:p>
                <a:endParaRPr lang="en-US"/>
              </a:p>
            </p:txBody>
          </p:sp>
          <p:sp>
            <p:nvSpPr>
              <p:cNvPr id="61577" name="Freeform 137"/>
              <p:cNvSpPr>
                <a:spLocks/>
              </p:cNvSpPr>
              <p:nvPr/>
            </p:nvSpPr>
            <p:spPr bwMode="auto">
              <a:xfrm>
                <a:off x="1904" y="2722"/>
                <a:ext cx="20" cy="45"/>
              </a:xfrm>
              <a:custGeom>
                <a:avLst/>
                <a:gdLst/>
                <a:ahLst/>
                <a:cxnLst>
                  <a:cxn ang="0">
                    <a:pos x="30" y="69"/>
                  </a:cxn>
                  <a:cxn ang="0">
                    <a:pos x="34" y="71"/>
                  </a:cxn>
                  <a:cxn ang="0">
                    <a:pos x="7" y="0"/>
                  </a:cxn>
                  <a:cxn ang="0">
                    <a:pos x="0" y="2"/>
                  </a:cxn>
                  <a:cxn ang="0">
                    <a:pos x="27" y="74"/>
                  </a:cxn>
                  <a:cxn ang="0">
                    <a:pos x="30" y="76"/>
                  </a:cxn>
                  <a:cxn ang="0">
                    <a:pos x="27" y="74"/>
                  </a:cxn>
                  <a:cxn ang="0">
                    <a:pos x="28" y="77"/>
                  </a:cxn>
                  <a:cxn ang="0">
                    <a:pos x="30" y="76"/>
                  </a:cxn>
                  <a:cxn ang="0">
                    <a:pos x="30" y="69"/>
                  </a:cxn>
                </a:cxnLst>
                <a:rect l="0" t="0" r="r" b="b"/>
                <a:pathLst>
                  <a:path w="34" h="77">
                    <a:moveTo>
                      <a:pt x="30" y="69"/>
                    </a:moveTo>
                    <a:lnTo>
                      <a:pt x="34" y="71"/>
                    </a:lnTo>
                    <a:lnTo>
                      <a:pt x="7" y="0"/>
                    </a:lnTo>
                    <a:lnTo>
                      <a:pt x="0" y="2"/>
                    </a:lnTo>
                    <a:lnTo>
                      <a:pt x="27" y="74"/>
                    </a:lnTo>
                    <a:lnTo>
                      <a:pt x="30" y="76"/>
                    </a:lnTo>
                    <a:lnTo>
                      <a:pt x="27" y="74"/>
                    </a:lnTo>
                    <a:lnTo>
                      <a:pt x="28" y="77"/>
                    </a:lnTo>
                    <a:lnTo>
                      <a:pt x="30" y="76"/>
                    </a:lnTo>
                    <a:lnTo>
                      <a:pt x="30" y="69"/>
                    </a:lnTo>
                    <a:close/>
                  </a:path>
                </a:pathLst>
              </a:custGeom>
              <a:solidFill>
                <a:srgbClr val="000000"/>
              </a:solidFill>
              <a:ln w="9525">
                <a:noFill/>
                <a:round/>
                <a:headEnd/>
                <a:tailEnd/>
              </a:ln>
            </p:spPr>
            <p:txBody>
              <a:bodyPr/>
              <a:lstStyle/>
              <a:p>
                <a:endParaRPr lang="en-US"/>
              </a:p>
            </p:txBody>
          </p:sp>
          <p:sp>
            <p:nvSpPr>
              <p:cNvPr id="61578" name="Freeform 138"/>
              <p:cNvSpPr>
                <a:spLocks/>
              </p:cNvSpPr>
              <p:nvPr/>
            </p:nvSpPr>
            <p:spPr bwMode="auto">
              <a:xfrm>
                <a:off x="1922" y="2761"/>
                <a:ext cx="11" cy="6"/>
              </a:xfrm>
              <a:custGeom>
                <a:avLst/>
                <a:gdLst/>
                <a:ahLst/>
                <a:cxnLst>
                  <a:cxn ang="0">
                    <a:pos x="11" y="4"/>
                  </a:cxn>
                  <a:cxn ang="0">
                    <a:pos x="13" y="0"/>
                  </a:cxn>
                  <a:cxn ang="0">
                    <a:pos x="9" y="2"/>
                  </a:cxn>
                  <a:cxn ang="0">
                    <a:pos x="5" y="3"/>
                  </a:cxn>
                  <a:cxn ang="0">
                    <a:pos x="3" y="4"/>
                  </a:cxn>
                  <a:cxn ang="0">
                    <a:pos x="0" y="4"/>
                  </a:cxn>
                  <a:cxn ang="0">
                    <a:pos x="0" y="11"/>
                  </a:cxn>
                  <a:cxn ang="0">
                    <a:pos x="3" y="11"/>
                  </a:cxn>
                  <a:cxn ang="0">
                    <a:pos x="7" y="10"/>
                  </a:cxn>
                  <a:cxn ang="0">
                    <a:pos x="12" y="9"/>
                  </a:cxn>
                  <a:cxn ang="0">
                    <a:pos x="15" y="7"/>
                  </a:cxn>
                  <a:cxn ang="0">
                    <a:pos x="18" y="4"/>
                  </a:cxn>
                  <a:cxn ang="0">
                    <a:pos x="15" y="7"/>
                  </a:cxn>
                  <a:cxn ang="0">
                    <a:pos x="19" y="6"/>
                  </a:cxn>
                  <a:cxn ang="0">
                    <a:pos x="18" y="4"/>
                  </a:cxn>
                  <a:cxn ang="0">
                    <a:pos x="11" y="4"/>
                  </a:cxn>
                </a:cxnLst>
                <a:rect l="0" t="0" r="r" b="b"/>
                <a:pathLst>
                  <a:path w="19" h="11">
                    <a:moveTo>
                      <a:pt x="11" y="4"/>
                    </a:moveTo>
                    <a:lnTo>
                      <a:pt x="13" y="0"/>
                    </a:lnTo>
                    <a:lnTo>
                      <a:pt x="9" y="2"/>
                    </a:lnTo>
                    <a:lnTo>
                      <a:pt x="5" y="3"/>
                    </a:lnTo>
                    <a:lnTo>
                      <a:pt x="3" y="4"/>
                    </a:lnTo>
                    <a:lnTo>
                      <a:pt x="0" y="4"/>
                    </a:lnTo>
                    <a:lnTo>
                      <a:pt x="0" y="11"/>
                    </a:lnTo>
                    <a:lnTo>
                      <a:pt x="3" y="11"/>
                    </a:lnTo>
                    <a:lnTo>
                      <a:pt x="7" y="10"/>
                    </a:lnTo>
                    <a:lnTo>
                      <a:pt x="12" y="9"/>
                    </a:lnTo>
                    <a:lnTo>
                      <a:pt x="15" y="7"/>
                    </a:lnTo>
                    <a:lnTo>
                      <a:pt x="18" y="4"/>
                    </a:lnTo>
                    <a:lnTo>
                      <a:pt x="15" y="7"/>
                    </a:lnTo>
                    <a:lnTo>
                      <a:pt x="19" y="6"/>
                    </a:lnTo>
                    <a:lnTo>
                      <a:pt x="18" y="4"/>
                    </a:lnTo>
                    <a:lnTo>
                      <a:pt x="11" y="4"/>
                    </a:lnTo>
                    <a:close/>
                  </a:path>
                </a:pathLst>
              </a:custGeom>
              <a:solidFill>
                <a:srgbClr val="000000"/>
              </a:solidFill>
              <a:ln w="9525">
                <a:noFill/>
                <a:round/>
                <a:headEnd/>
                <a:tailEnd/>
              </a:ln>
            </p:spPr>
            <p:txBody>
              <a:bodyPr/>
              <a:lstStyle/>
              <a:p>
                <a:endParaRPr lang="en-US"/>
              </a:p>
            </p:txBody>
          </p:sp>
          <p:sp>
            <p:nvSpPr>
              <p:cNvPr id="61579" name="Freeform 139"/>
              <p:cNvSpPr>
                <a:spLocks/>
              </p:cNvSpPr>
              <p:nvPr/>
            </p:nvSpPr>
            <p:spPr bwMode="auto">
              <a:xfrm>
                <a:off x="1928" y="2754"/>
                <a:ext cx="8" cy="8"/>
              </a:xfrm>
              <a:custGeom>
                <a:avLst/>
                <a:gdLst/>
                <a:ahLst/>
                <a:cxnLst>
                  <a:cxn ang="0">
                    <a:pos x="10" y="0"/>
                  </a:cxn>
                  <a:cxn ang="0">
                    <a:pos x="11" y="0"/>
                  </a:cxn>
                  <a:cxn ang="0">
                    <a:pos x="5" y="1"/>
                  </a:cxn>
                  <a:cxn ang="0">
                    <a:pos x="1" y="5"/>
                  </a:cxn>
                  <a:cxn ang="0">
                    <a:pos x="0" y="10"/>
                  </a:cxn>
                  <a:cxn ang="0">
                    <a:pos x="0" y="15"/>
                  </a:cxn>
                  <a:cxn ang="0">
                    <a:pos x="7" y="15"/>
                  </a:cxn>
                  <a:cxn ang="0">
                    <a:pos x="7" y="10"/>
                  </a:cxn>
                  <a:cxn ang="0">
                    <a:pos x="8" y="9"/>
                  </a:cxn>
                  <a:cxn ang="0">
                    <a:pos x="8" y="8"/>
                  </a:cxn>
                  <a:cxn ang="0">
                    <a:pos x="11" y="7"/>
                  </a:cxn>
                  <a:cxn ang="0">
                    <a:pos x="12" y="7"/>
                  </a:cxn>
                  <a:cxn ang="0">
                    <a:pos x="10" y="0"/>
                  </a:cxn>
                </a:cxnLst>
                <a:rect l="0" t="0" r="r" b="b"/>
                <a:pathLst>
                  <a:path w="12" h="15">
                    <a:moveTo>
                      <a:pt x="10" y="0"/>
                    </a:moveTo>
                    <a:lnTo>
                      <a:pt x="11" y="0"/>
                    </a:lnTo>
                    <a:lnTo>
                      <a:pt x="5" y="1"/>
                    </a:lnTo>
                    <a:lnTo>
                      <a:pt x="1" y="5"/>
                    </a:lnTo>
                    <a:lnTo>
                      <a:pt x="0" y="10"/>
                    </a:lnTo>
                    <a:lnTo>
                      <a:pt x="0" y="15"/>
                    </a:lnTo>
                    <a:lnTo>
                      <a:pt x="7" y="15"/>
                    </a:lnTo>
                    <a:lnTo>
                      <a:pt x="7" y="10"/>
                    </a:lnTo>
                    <a:lnTo>
                      <a:pt x="8" y="9"/>
                    </a:lnTo>
                    <a:lnTo>
                      <a:pt x="8" y="8"/>
                    </a:lnTo>
                    <a:lnTo>
                      <a:pt x="11" y="7"/>
                    </a:lnTo>
                    <a:lnTo>
                      <a:pt x="12" y="7"/>
                    </a:lnTo>
                    <a:lnTo>
                      <a:pt x="10" y="0"/>
                    </a:lnTo>
                    <a:close/>
                  </a:path>
                </a:pathLst>
              </a:custGeom>
              <a:solidFill>
                <a:srgbClr val="000000"/>
              </a:solidFill>
              <a:ln w="9525">
                <a:noFill/>
                <a:round/>
                <a:headEnd/>
                <a:tailEnd/>
              </a:ln>
            </p:spPr>
            <p:txBody>
              <a:bodyPr/>
              <a:lstStyle/>
              <a:p>
                <a:endParaRPr lang="en-US"/>
              </a:p>
            </p:txBody>
          </p:sp>
          <p:sp>
            <p:nvSpPr>
              <p:cNvPr id="61580" name="Freeform 140"/>
              <p:cNvSpPr>
                <a:spLocks/>
              </p:cNvSpPr>
              <p:nvPr/>
            </p:nvSpPr>
            <p:spPr bwMode="auto">
              <a:xfrm>
                <a:off x="1934" y="2754"/>
                <a:ext cx="13" cy="8"/>
              </a:xfrm>
              <a:custGeom>
                <a:avLst/>
                <a:gdLst/>
                <a:ahLst/>
                <a:cxnLst>
                  <a:cxn ang="0">
                    <a:pos x="21" y="11"/>
                  </a:cxn>
                  <a:cxn ang="0">
                    <a:pos x="21" y="11"/>
                  </a:cxn>
                  <a:cxn ang="0">
                    <a:pos x="18" y="6"/>
                  </a:cxn>
                  <a:cxn ang="0">
                    <a:pos x="11" y="1"/>
                  </a:cxn>
                  <a:cxn ang="0">
                    <a:pos x="6" y="0"/>
                  </a:cxn>
                  <a:cxn ang="0">
                    <a:pos x="0" y="0"/>
                  </a:cxn>
                  <a:cxn ang="0">
                    <a:pos x="2" y="7"/>
                  </a:cxn>
                  <a:cxn ang="0">
                    <a:pos x="6" y="7"/>
                  </a:cxn>
                  <a:cxn ang="0">
                    <a:pos x="9" y="8"/>
                  </a:cxn>
                  <a:cxn ang="0">
                    <a:pos x="11" y="10"/>
                  </a:cxn>
                  <a:cxn ang="0">
                    <a:pos x="14" y="14"/>
                  </a:cxn>
                  <a:cxn ang="0">
                    <a:pos x="14" y="14"/>
                  </a:cxn>
                  <a:cxn ang="0">
                    <a:pos x="21" y="11"/>
                  </a:cxn>
                </a:cxnLst>
                <a:rect l="0" t="0" r="r" b="b"/>
                <a:pathLst>
                  <a:path w="21" h="14">
                    <a:moveTo>
                      <a:pt x="21" y="11"/>
                    </a:moveTo>
                    <a:lnTo>
                      <a:pt x="21" y="11"/>
                    </a:lnTo>
                    <a:lnTo>
                      <a:pt x="18" y="6"/>
                    </a:lnTo>
                    <a:lnTo>
                      <a:pt x="11" y="1"/>
                    </a:lnTo>
                    <a:lnTo>
                      <a:pt x="6" y="0"/>
                    </a:lnTo>
                    <a:lnTo>
                      <a:pt x="0" y="0"/>
                    </a:lnTo>
                    <a:lnTo>
                      <a:pt x="2" y="7"/>
                    </a:lnTo>
                    <a:lnTo>
                      <a:pt x="6" y="7"/>
                    </a:lnTo>
                    <a:lnTo>
                      <a:pt x="9" y="8"/>
                    </a:lnTo>
                    <a:lnTo>
                      <a:pt x="11" y="10"/>
                    </a:lnTo>
                    <a:lnTo>
                      <a:pt x="14" y="14"/>
                    </a:lnTo>
                    <a:lnTo>
                      <a:pt x="14" y="14"/>
                    </a:lnTo>
                    <a:lnTo>
                      <a:pt x="21" y="11"/>
                    </a:lnTo>
                    <a:close/>
                  </a:path>
                </a:pathLst>
              </a:custGeom>
              <a:solidFill>
                <a:srgbClr val="000000"/>
              </a:solidFill>
              <a:ln w="9525">
                <a:noFill/>
                <a:round/>
                <a:headEnd/>
                <a:tailEnd/>
              </a:ln>
            </p:spPr>
            <p:txBody>
              <a:bodyPr/>
              <a:lstStyle/>
              <a:p>
                <a:endParaRPr lang="en-US"/>
              </a:p>
            </p:txBody>
          </p:sp>
          <p:sp>
            <p:nvSpPr>
              <p:cNvPr id="61581" name="Freeform 141"/>
              <p:cNvSpPr>
                <a:spLocks/>
              </p:cNvSpPr>
              <p:nvPr/>
            </p:nvSpPr>
            <p:spPr bwMode="auto">
              <a:xfrm>
                <a:off x="1940" y="2761"/>
                <a:ext cx="9" cy="11"/>
              </a:xfrm>
              <a:custGeom>
                <a:avLst/>
                <a:gdLst/>
                <a:ahLst/>
                <a:cxnLst>
                  <a:cxn ang="0">
                    <a:pos x="0" y="19"/>
                  </a:cxn>
                  <a:cxn ang="0">
                    <a:pos x="0" y="19"/>
                  </a:cxn>
                  <a:cxn ang="0">
                    <a:pos x="7" y="17"/>
                  </a:cxn>
                  <a:cxn ang="0">
                    <a:pos x="12" y="12"/>
                  </a:cxn>
                  <a:cxn ang="0">
                    <a:pos x="14" y="6"/>
                  </a:cxn>
                  <a:cxn ang="0">
                    <a:pos x="12" y="0"/>
                  </a:cxn>
                  <a:cxn ang="0">
                    <a:pos x="5" y="3"/>
                  </a:cxn>
                  <a:cxn ang="0">
                    <a:pos x="5" y="6"/>
                  </a:cxn>
                  <a:cxn ang="0">
                    <a:pos x="5" y="7"/>
                  </a:cxn>
                  <a:cxn ang="0">
                    <a:pos x="2" y="10"/>
                  </a:cxn>
                  <a:cxn ang="0">
                    <a:pos x="0" y="12"/>
                  </a:cxn>
                  <a:cxn ang="0">
                    <a:pos x="0" y="12"/>
                  </a:cxn>
                  <a:cxn ang="0">
                    <a:pos x="0" y="19"/>
                  </a:cxn>
                </a:cxnLst>
                <a:rect l="0" t="0" r="r" b="b"/>
                <a:pathLst>
                  <a:path w="14" h="19">
                    <a:moveTo>
                      <a:pt x="0" y="19"/>
                    </a:moveTo>
                    <a:lnTo>
                      <a:pt x="0" y="19"/>
                    </a:lnTo>
                    <a:lnTo>
                      <a:pt x="7" y="17"/>
                    </a:lnTo>
                    <a:lnTo>
                      <a:pt x="12" y="12"/>
                    </a:lnTo>
                    <a:lnTo>
                      <a:pt x="14" y="6"/>
                    </a:lnTo>
                    <a:lnTo>
                      <a:pt x="12" y="0"/>
                    </a:lnTo>
                    <a:lnTo>
                      <a:pt x="5" y="3"/>
                    </a:lnTo>
                    <a:lnTo>
                      <a:pt x="5" y="6"/>
                    </a:lnTo>
                    <a:lnTo>
                      <a:pt x="5" y="7"/>
                    </a:lnTo>
                    <a:lnTo>
                      <a:pt x="2" y="10"/>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1582" name="Freeform 142"/>
              <p:cNvSpPr>
                <a:spLocks/>
              </p:cNvSpPr>
              <p:nvPr/>
            </p:nvSpPr>
            <p:spPr bwMode="auto">
              <a:xfrm>
                <a:off x="1928" y="2760"/>
                <a:ext cx="12" cy="12"/>
              </a:xfrm>
              <a:custGeom>
                <a:avLst/>
                <a:gdLst/>
                <a:ahLst/>
                <a:cxnLst>
                  <a:cxn ang="0">
                    <a:pos x="3" y="10"/>
                  </a:cxn>
                  <a:cxn ang="0">
                    <a:pos x="0" y="6"/>
                  </a:cxn>
                  <a:cxn ang="0">
                    <a:pos x="2" y="12"/>
                  </a:cxn>
                  <a:cxn ang="0">
                    <a:pos x="8" y="18"/>
                  </a:cxn>
                  <a:cxn ang="0">
                    <a:pos x="15" y="20"/>
                  </a:cxn>
                  <a:cxn ang="0">
                    <a:pos x="19" y="20"/>
                  </a:cxn>
                  <a:cxn ang="0">
                    <a:pos x="19" y="13"/>
                  </a:cxn>
                  <a:cxn ang="0">
                    <a:pos x="15" y="13"/>
                  </a:cxn>
                  <a:cxn ang="0">
                    <a:pos x="12" y="11"/>
                  </a:cxn>
                  <a:cxn ang="0">
                    <a:pos x="9" y="7"/>
                  </a:cxn>
                  <a:cxn ang="0">
                    <a:pos x="7" y="4"/>
                  </a:cxn>
                  <a:cxn ang="0">
                    <a:pos x="3" y="0"/>
                  </a:cxn>
                  <a:cxn ang="0">
                    <a:pos x="3" y="10"/>
                  </a:cxn>
                </a:cxnLst>
                <a:rect l="0" t="0" r="r" b="b"/>
                <a:pathLst>
                  <a:path w="19" h="20">
                    <a:moveTo>
                      <a:pt x="3" y="10"/>
                    </a:moveTo>
                    <a:lnTo>
                      <a:pt x="0" y="6"/>
                    </a:lnTo>
                    <a:lnTo>
                      <a:pt x="2" y="12"/>
                    </a:lnTo>
                    <a:lnTo>
                      <a:pt x="8" y="18"/>
                    </a:lnTo>
                    <a:lnTo>
                      <a:pt x="15" y="20"/>
                    </a:lnTo>
                    <a:lnTo>
                      <a:pt x="19" y="20"/>
                    </a:lnTo>
                    <a:lnTo>
                      <a:pt x="19" y="13"/>
                    </a:lnTo>
                    <a:lnTo>
                      <a:pt x="15" y="13"/>
                    </a:lnTo>
                    <a:lnTo>
                      <a:pt x="12" y="11"/>
                    </a:lnTo>
                    <a:lnTo>
                      <a:pt x="9" y="7"/>
                    </a:lnTo>
                    <a:lnTo>
                      <a:pt x="7" y="4"/>
                    </a:lnTo>
                    <a:lnTo>
                      <a:pt x="3" y="0"/>
                    </a:lnTo>
                    <a:lnTo>
                      <a:pt x="3" y="10"/>
                    </a:lnTo>
                    <a:close/>
                  </a:path>
                </a:pathLst>
              </a:custGeom>
              <a:solidFill>
                <a:srgbClr val="000000"/>
              </a:solidFill>
              <a:ln w="9525">
                <a:noFill/>
                <a:round/>
                <a:headEnd/>
                <a:tailEnd/>
              </a:ln>
            </p:spPr>
            <p:txBody>
              <a:bodyPr/>
              <a:lstStyle/>
              <a:p>
                <a:endParaRPr lang="en-US"/>
              </a:p>
            </p:txBody>
          </p:sp>
          <p:sp>
            <p:nvSpPr>
              <p:cNvPr id="61583" name="Freeform 143"/>
              <p:cNvSpPr>
                <a:spLocks/>
              </p:cNvSpPr>
              <p:nvPr/>
            </p:nvSpPr>
            <p:spPr bwMode="auto">
              <a:xfrm>
                <a:off x="1918" y="2760"/>
                <a:ext cx="12" cy="7"/>
              </a:xfrm>
              <a:custGeom>
                <a:avLst/>
                <a:gdLst/>
                <a:ahLst/>
                <a:cxnLst>
                  <a:cxn ang="0">
                    <a:pos x="10" y="7"/>
                  </a:cxn>
                  <a:cxn ang="0">
                    <a:pos x="7" y="12"/>
                  </a:cxn>
                  <a:cxn ang="0">
                    <a:pos x="10" y="12"/>
                  </a:cxn>
                  <a:cxn ang="0">
                    <a:pos x="14" y="10"/>
                  </a:cxn>
                  <a:cxn ang="0">
                    <a:pos x="18" y="8"/>
                  </a:cxn>
                  <a:cxn ang="0">
                    <a:pos x="20" y="10"/>
                  </a:cxn>
                  <a:cxn ang="0">
                    <a:pos x="20" y="0"/>
                  </a:cxn>
                  <a:cxn ang="0">
                    <a:pos x="18" y="1"/>
                  </a:cxn>
                  <a:cxn ang="0">
                    <a:pos x="12" y="3"/>
                  </a:cxn>
                  <a:cxn ang="0">
                    <a:pos x="7" y="5"/>
                  </a:cxn>
                  <a:cxn ang="0">
                    <a:pos x="5" y="5"/>
                  </a:cxn>
                  <a:cxn ang="0">
                    <a:pos x="3" y="10"/>
                  </a:cxn>
                  <a:cxn ang="0">
                    <a:pos x="5" y="5"/>
                  </a:cxn>
                  <a:cxn ang="0">
                    <a:pos x="0" y="6"/>
                  </a:cxn>
                  <a:cxn ang="0">
                    <a:pos x="3" y="10"/>
                  </a:cxn>
                  <a:cxn ang="0">
                    <a:pos x="10" y="7"/>
                  </a:cxn>
                </a:cxnLst>
                <a:rect l="0" t="0" r="r" b="b"/>
                <a:pathLst>
                  <a:path w="20" h="12">
                    <a:moveTo>
                      <a:pt x="10" y="7"/>
                    </a:moveTo>
                    <a:lnTo>
                      <a:pt x="7" y="12"/>
                    </a:lnTo>
                    <a:lnTo>
                      <a:pt x="10" y="12"/>
                    </a:lnTo>
                    <a:lnTo>
                      <a:pt x="14" y="10"/>
                    </a:lnTo>
                    <a:lnTo>
                      <a:pt x="18" y="8"/>
                    </a:lnTo>
                    <a:lnTo>
                      <a:pt x="20" y="10"/>
                    </a:lnTo>
                    <a:lnTo>
                      <a:pt x="20" y="0"/>
                    </a:lnTo>
                    <a:lnTo>
                      <a:pt x="18" y="1"/>
                    </a:lnTo>
                    <a:lnTo>
                      <a:pt x="12" y="3"/>
                    </a:lnTo>
                    <a:lnTo>
                      <a:pt x="7" y="5"/>
                    </a:lnTo>
                    <a:lnTo>
                      <a:pt x="5" y="5"/>
                    </a:lnTo>
                    <a:lnTo>
                      <a:pt x="3" y="10"/>
                    </a:lnTo>
                    <a:lnTo>
                      <a:pt x="5" y="5"/>
                    </a:lnTo>
                    <a:lnTo>
                      <a:pt x="0" y="6"/>
                    </a:lnTo>
                    <a:lnTo>
                      <a:pt x="3" y="10"/>
                    </a:lnTo>
                    <a:lnTo>
                      <a:pt x="10" y="7"/>
                    </a:lnTo>
                    <a:close/>
                  </a:path>
                </a:pathLst>
              </a:custGeom>
              <a:solidFill>
                <a:srgbClr val="000000"/>
              </a:solidFill>
              <a:ln w="9525">
                <a:noFill/>
                <a:round/>
                <a:headEnd/>
                <a:tailEnd/>
              </a:ln>
            </p:spPr>
            <p:txBody>
              <a:bodyPr/>
              <a:lstStyle/>
              <a:p>
                <a:endParaRPr lang="en-US"/>
              </a:p>
            </p:txBody>
          </p:sp>
          <p:sp>
            <p:nvSpPr>
              <p:cNvPr id="61584" name="Line 144"/>
              <p:cNvSpPr>
                <a:spLocks noChangeShapeType="1"/>
              </p:cNvSpPr>
              <p:nvPr/>
            </p:nvSpPr>
            <p:spPr bwMode="auto">
              <a:xfrm>
                <a:off x="1941" y="2716"/>
                <a:ext cx="141" cy="371"/>
              </a:xfrm>
              <a:prstGeom prst="line">
                <a:avLst/>
              </a:prstGeom>
              <a:noFill/>
              <a:ln w="0" cap="sq">
                <a:solidFill>
                  <a:srgbClr val="7F7F7F"/>
                </a:solidFill>
                <a:miter lim="800000"/>
                <a:headEnd/>
                <a:tailEnd/>
              </a:ln>
            </p:spPr>
            <p:txBody>
              <a:bodyPr/>
              <a:lstStyle/>
              <a:p>
                <a:endParaRPr lang="en-US"/>
              </a:p>
            </p:txBody>
          </p:sp>
          <p:sp>
            <p:nvSpPr>
              <p:cNvPr id="61585" name="Freeform 145"/>
              <p:cNvSpPr>
                <a:spLocks/>
              </p:cNvSpPr>
              <p:nvPr/>
            </p:nvSpPr>
            <p:spPr bwMode="auto">
              <a:xfrm>
                <a:off x="2027" y="3042"/>
                <a:ext cx="10" cy="2"/>
              </a:xfrm>
              <a:custGeom>
                <a:avLst/>
                <a:gdLst/>
                <a:ahLst/>
                <a:cxnLst>
                  <a:cxn ang="0">
                    <a:pos x="0" y="3"/>
                  </a:cxn>
                  <a:cxn ang="0">
                    <a:pos x="16" y="0"/>
                  </a:cxn>
                  <a:cxn ang="0">
                    <a:pos x="0" y="3"/>
                  </a:cxn>
                </a:cxnLst>
                <a:rect l="0" t="0" r="r" b="b"/>
                <a:pathLst>
                  <a:path w="16" h="3">
                    <a:moveTo>
                      <a:pt x="0" y="3"/>
                    </a:moveTo>
                    <a:lnTo>
                      <a:pt x="16" y="0"/>
                    </a:lnTo>
                    <a:lnTo>
                      <a:pt x="0" y="3"/>
                    </a:lnTo>
                    <a:close/>
                  </a:path>
                </a:pathLst>
              </a:custGeom>
              <a:solidFill>
                <a:srgbClr val="FFFFFF"/>
              </a:solidFill>
              <a:ln w="9525">
                <a:noFill/>
                <a:round/>
                <a:headEnd/>
                <a:tailEnd/>
              </a:ln>
            </p:spPr>
            <p:txBody>
              <a:bodyPr/>
              <a:lstStyle/>
              <a:p>
                <a:endParaRPr lang="en-US"/>
              </a:p>
            </p:txBody>
          </p:sp>
          <p:sp>
            <p:nvSpPr>
              <p:cNvPr id="61586" name="Line 146"/>
              <p:cNvSpPr>
                <a:spLocks noChangeShapeType="1"/>
              </p:cNvSpPr>
              <p:nvPr/>
            </p:nvSpPr>
            <p:spPr bwMode="auto">
              <a:xfrm flipV="1">
                <a:off x="2027" y="3042"/>
                <a:ext cx="10" cy="2"/>
              </a:xfrm>
              <a:prstGeom prst="line">
                <a:avLst/>
              </a:prstGeom>
              <a:noFill/>
              <a:ln w="0" cap="sq">
                <a:solidFill>
                  <a:srgbClr val="7F7F7F"/>
                </a:solidFill>
                <a:miter lim="800000"/>
                <a:headEnd/>
                <a:tailEnd/>
              </a:ln>
            </p:spPr>
            <p:txBody>
              <a:bodyPr/>
              <a:lstStyle/>
              <a:p>
                <a:endParaRPr lang="en-US"/>
              </a:p>
            </p:txBody>
          </p:sp>
          <p:sp>
            <p:nvSpPr>
              <p:cNvPr id="61587" name="Freeform 147"/>
              <p:cNvSpPr>
                <a:spLocks/>
              </p:cNvSpPr>
              <p:nvPr/>
            </p:nvSpPr>
            <p:spPr bwMode="auto">
              <a:xfrm>
                <a:off x="1978" y="2910"/>
                <a:ext cx="8" cy="2"/>
              </a:xfrm>
              <a:custGeom>
                <a:avLst/>
                <a:gdLst/>
                <a:ahLst/>
                <a:cxnLst>
                  <a:cxn ang="0">
                    <a:pos x="0" y="3"/>
                  </a:cxn>
                  <a:cxn ang="0">
                    <a:pos x="2" y="3"/>
                  </a:cxn>
                  <a:cxn ang="0">
                    <a:pos x="5" y="2"/>
                  </a:cxn>
                  <a:cxn ang="0">
                    <a:pos x="10" y="1"/>
                  </a:cxn>
                  <a:cxn ang="0">
                    <a:pos x="13" y="0"/>
                  </a:cxn>
                  <a:cxn ang="0">
                    <a:pos x="0" y="3"/>
                  </a:cxn>
                </a:cxnLst>
                <a:rect l="0" t="0" r="r" b="b"/>
                <a:pathLst>
                  <a:path w="13" h="3">
                    <a:moveTo>
                      <a:pt x="0" y="3"/>
                    </a:moveTo>
                    <a:lnTo>
                      <a:pt x="2" y="3"/>
                    </a:lnTo>
                    <a:lnTo>
                      <a:pt x="5" y="2"/>
                    </a:lnTo>
                    <a:lnTo>
                      <a:pt x="10" y="1"/>
                    </a:lnTo>
                    <a:lnTo>
                      <a:pt x="13" y="0"/>
                    </a:lnTo>
                    <a:lnTo>
                      <a:pt x="0" y="3"/>
                    </a:lnTo>
                    <a:close/>
                  </a:path>
                </a:pathLst>
              </a:custGeom>
              <a:solidFill>
                <a:srgbClr val="FFFFFF"/>
              </a:solidFill>
              <a:ln w="9525">
                <a:noFill/>
                <a:round/>
                <a:headEnd/>
                <a:tailEnd/>
              </a:ln>
            </p:spPr>
            <p:txBody>
              <a:bodyPr/>
              <a:lstStyle/>
              <a:p>
                <a:endParaRPr lang="en-US"/>
              </a:p>
            </p:txBody>
          </p:sp>
          <p:sp>
            <p:nvSpPr>
              <p:cNvPr id="61588" name="Freeform 148"/>
              <p:cNvSpPr>
                <a:spLocks/>
              </p:cNvSpPr>
              <p:nvPr/>
            </p:nvSpPr>
            <p:spPr bwMode="auto">
              <a:xfrm>
                <a:off x="1978" y="2910"/>
                <a:ext cx="8" cy="2"/>
              </a:xfrm>
              <a:custGeom>
                <a:avLst/>
                <a:gdLst/>
                <a:ahLst/>
                <a:cxnLst>
                  <a:cxn ang="0">
                    <a:pos x="0" y="3"/>
                  </a:cxn>
                  <a:cxn ang="0">
                    <a:pos x="0" y="3"/>
                  </a:cxn>
                  <a:cxn ang="0">
                    <a:pos x="2" y="3"/>
                  </a:cxn>
                  <a:cxn ang="0">
                    <a:pos x="5" y="2"/>
                  </a:cxn>
                  <a:cxn ang="0">
                    <a:pos x="10" y="1"/>
                  </a:cxn>
                  <a:cxn ang="0">
                    <a:pos x="13" y="0"/>
                  </a:cxn>
                </a:cxnLst>
                <a:rect l="0" t="0" r="r" b="b"/>
                <a:pathLst>
                  <a:path w="13" h="3">
                    <a:moveTo>
                      <a:pt x="0" y="3"/>
                    </a:moveTo>
                    <a:lnTo>
                      <a:pt x="0" y="3"/>
                    </a:lnTo>
                    <a:lnTo>
                      <a:pt x="2" y="3"/>
                    </a:lnTo>
                    <a:lnTo>
                      <a:pt x="5" y="2"/>
                    </a:lnTo>
                    <a:lnTo>
                      <a:pt x="10" y="1"/>
                    </a:lnTo>
                    <a:lnTo>
                      <a:pt x="13" y="0"/>
                    </a:lnTo>
                  </a:path>
                </a:pathLst>
              </a:custGeom>
              <a:noFill/>
              <a:ln w="0" cap="sq">
                <a:solidFill>
                  <a:srgbClr val="7F7F7F"/>
                </a:solidFill>
                <a:prstDash val="solid"/>
                <a:miter lim="800000"/>
                <a:headEnd/>
                <a:tailEnd/>
              </a:ln>
            </p:spPr>
            <p:txBody>
              <a:bodyPr/>
              <a:lstStyle/>
              <a:p>
                <a:endParaRPr lang="en-US"/>
              </a:p>
            </p:txBody>
          </p:sp>
          <p:sp>
            <p:nvSpPr>
              <p:cNvPr id="61589" name="Freeform 149"/>
              <p:cNvSpPr>
                <a:spLocks/>
              </p:cNvSpPr>
              <p:nvPr/>
            </p:nvSpPr>
            <p:spPr bwMode="auto">
              <a:xfrm>
                <a:off x="1922" y="2763"/>
                <a:ext cx="6" cy="2"/>
              </a:xfrm>
              <a:custGeom>
                <a:avLst/>
                <a:gdLst/>
                <a:ahLst/>
                <a:cxnLst>
                  <a:cxn ang="0">
                    <a:pos x="0" y="2"/>
                  </a:cxn>
                  <a:cxn ang="0">
                    <a:pos x="1" y="2"/>
                  </a:cxn>
                  <a:cxn ang="0">
                    <a:pos x="5" y="1"/>
                  </a:cxn>
                  <a:cxn ang="0">
                    <a:pos x="7" y="1"/>
                  </a:cxn>
                  <a:cxn ang="0">
                    <a:pos x="9" y="0"/>
                  </a:cxn>
                  <a:cxn ang="0">
                    <a:pos x="0" y="2"/>
                  </a:cxn>
                </a:cxnLst>
                <a:rect l="0" t="0" r="r" b="b"/>
                <a:pathLst>
                  <a:path w="9" h="2">
                    <a:moveTo>
                      <a:pt x="0" y="2"/>
                    </a:moveTo>
                    <a:lnTo>
                      <a:pt x="1" y="2"/>
                    </a:lnTo>
                    <a:lnTo>
                      <a:pt x="5" y="1"/>
                    </a:lnTo>
                    <a:lnTo>
                      <a:pt x="7" y="1"/>
                    </a:lnTo>
                    <a:lnTo>
                      <a:pt x="9" y="0"/>
                    </a:lnTo>
                    <a:lnTo>
                      <a:pt x="0" y="2"/>
                    </a:lnTo>
                    <a:close/>
                  </a:path>
                </a:pathLst>
              </a:custGeom>
              <a:solidFill>
                <a:srgbClr val="FFFFFF"/>
              </a:solidFill>
              <a:ln w="9525">
                <a:noFill/>
                <a:round/>
                <a:headEnd/>
                <a:tailEnd/>
              </a:ln>
            </p:spPr>
            <p:txBody>
              <a:bodyPr/>
              <a:lstStyle/>
              <a:p>
                <a:endParaRPr lang="en-US"/>
              </a:p>
            </p:txBody>
          </p:sp>
          <p:sp>
            <p:nvSpPr>
              <p:cNvPr id="61590" name="Freeform 150"/>
              <p:cNvSpPr>
                <a:spLocks/>
              </p:cNvSpPr>
              <p:nvPr/>
            </p:nvSpPr>
            <p:spPr bwMode="auto">
              <a:xfrm>
                <a:off x="1922" y="2763"/>
                <a:ext cx="6" cy="2"/>
              </a:xfrm>
              <a:custGeom>
                <a:avLst/>
                <a:gdLst/>
                <a:ahLst/>
                <a:cxnLst>
                  <a:cxn ang="0">
                    <a:pos x="0" y="2"/>
                  </a:cxn>
                  <a:cxn ang="0">
                    <a:pos x="0" y="2"/>
                  </a:cxn>
                  <a:cxn ang="0">
                    <a:pos x="1" y="2"/>
                  </a:cxn>
                  <a:cxn ang="0">
                    <a:pos x="5" y="1"/>
                  </a:cxn>
                  <a:cxn ang="0">
                    <a:pos x="7" y="1"/>
                  </a:cxn>
                  <a:cxn ang="0">
                    <a:pos x="9" y="0"/>
                  </a:cxn>
                </a:cxnLst>
                <a:rect l="0" t="0" r="r" b="b"/>
                <a:pathLst>
                  <a:path w="9" h="2">
                    <a:moveTo>
                      <a:pt x="0" y="2"/>
                    </a:moveTo>
                    <a:lnTo>
                      <a:pt x="0" y="2"/>
                    </a:lnTo>
                    <a:lnTo>
                      <a:pt x="1" y="2"/>
                    </a:lnTo>
                    <a:lnTo>
                      <a:pt x="5" y="1"/>
                    </a:lnTo>
                    <a:lnTo>
                      <a:pt x="7" y="1"/>
                    </a:lnTo>
                    <a:lnTo>
                      <a:pt x="9" y="0"/>
                    </a:lnTo>
                  </a:path>
                </a:pathLst>
              </a:custGeom>
              <a:noFill/>
              <a:ln w="0" cap="sq">
                <a:solidFill>
                  <a:srgbClr val="7F7F7F"/>
                </a:solidFill>
                <a:prstDash val="solid"/>
                <a:miter lim="800000"/>
                <a:headEnd/>
                <a:tailEnd/>
              </a:ln>
            </p:spPr>
            <p:txBody>
              <a:bodyPr/>
              <a:lstStyle/>
              <a:p>
                <a:endParaRPr lang="en-US"/>
              </a:p>
            </p:txBody>
          </p:sp>
          <p:sp>
            <p:nvSpPr>
              <p:cNvPr id="61591" name="Line 151"/>
              <p:cNvSpPr>
                <a:spLocks noChangeShapeType="1"/>
              </p:cNvSpPr>
              <p:nvPr/>
            </p:nvSpPr>
            <p:spPr bwMode="auto">
              <a:xfrm flipH="1">
                <a:off x="1929" y="2723"/>
                <a:ext cx="309" cy="59"/>
              </a:xfrm>
              <a:prstGeom prst="line">
                <a:avLst/>
              </a:prstGeom>
              <a:noFill/>
              <a:ln w="0" cap="sq">
                <a:solidFill>
                  <a:srgbClr val="7F7F7F"/>
                </a:solidFill>
                <a:miter lim="800000"/>
                <a:headEnd/>
                <a:tailEnd/>
              </a:ln>
            </p:spPr>
            <p:txBody>
              <a:bodyPr/>
              <a:lstStyle/>
              <a:p>
                <a:endParaRPr lang="en-US"/>
              </a:p>
            </p:txBody>
          </p:sp>
          <p:sp>
            <p:nvSpPr>
              <p:cNvPr id="61592" name="Line 152"/>
              <p:cNvSpPr>
                <a:spLocks noChangeShapeType="1"/>
              </p:cNvSpPr>
              <p:nvPr/>
            </p:nvSpPr>
            <p:spPr bwMode="auto">
              <a:xfrm flipH="1">
                <a:off x="1936" y="2742"/>
                <a:ext cx="309" cy="59"/>
              </a:xfrm>
              <a:prstGeom prst="line">
                <a:avLst/>
              </a:prstGeom>
              <a:noFill/>
              <a:ln w="0" cap="sq">
                <a:solidFill>
                  <a:srgbClr val="7F7F7F"/>
                </a:solidFill>
                <a:miter lim="800000"/>
                <a:headEnd/>
                <a:tailEnd/>
              </a:ln>
            </p:spPr>
            <p:txBody>
              <a:bodyPr/>
              <a:lstStyle/>
              <a:p>
                <a:endParaRPr lang="en-US"/>
              </a:p>
            </p:txBody>
          </p:sp>
          <p:sp>
            <p:nvSpPr>
              <p:cNvPr id="61593" name="Line 153"/>
              <p:cNvSpPr>
                <a:spLocks noChangeShapeType="1"/>
              </p:cNvSpPr>
              <p:nvPr/>
            </p:nvSpPr>
            <p:spPr bwMode="auto">
              <a:xfrm flipH="1">
                <a:off x="1943" y="2761"/>
                <a:ext cx="309" cy="59"/>
              </a:xfrm>
              <a:prstGeom prst="line">
                <a:avLst/>
              </a:prstGeom>
              <a:noFill/>
              <a:ln w="0" cap="sq">
                <a:solidFill>
                  <a:srgbClr val="7F7F7F"/>
                </a:solidFill>
                <a:miter lim="800000"/>
                <a:headEnd/>
                <a:tailEnd/>
              </a:ln>
            </p:spPr>
            <p:txBody>
              <a:bodyPr/>
              <a:lstStyle/>
              <a:p>
                <a:endParaRPr lang="en-US"/>
              </a:p>
            </p:txBody>
          </p:sp>
          <p:sp>
            <p:nvSpPr>
              <p:cNvPr id="61594" name="Line 154"/>
              <p:cNvSpPr>
                <a:spLocks noChangeShapeType="1"/>
              </p:cNvSpPr>
              <p:nvPr/>
            </p:nvSpPr>
            <p:spPr bwMode="auto">
              <a:xfrm flipH="1">
                <a:off x="1950" y="2779"/>
                <a:ext cx="308" cy="59"/>
              </a:xfrm>
              <a:prstGeom prst="line">
                <a:avLst/>
              </a:prstGeom>
              <a:noFill/>
              <a:ln w="0" cap="sq">
                <a:solidFill>
                  <a:srgbClr val="7F7F7F"/>
                </a:solidFill>
                <a:miter lim="800000"/>
                <a:headEnd/>
                <a:tailEnd/>
              </a:ln>
            </p:spPr>
            <p:txBody>
              <a:bodyPr/>
              <a:lstStyle/>
              <a:p>
                <a:endParaRPr lang="en-US"/>
              </a:p>
            </p:txBody>
          </p:sp>
          <p:sp>
            <p:nvSpPr>
              <p:cNvPr id="61595" name="Line 155"/>
              <p:cNvSpPr>
                <a:spLocks noChangeShapeType="1"/>
              </p:cNvSpPr>
              <p:nvPr/>
            </p:nvSpPr>
            <p:spPr bwMode="auto">
              <a:xfrm flipH="1">
                <a:off x="1957" y="2798"/>
                <a:ext cx="308" cy="59"/>
              </a:xfrm>
              <a:prstGeom prst="line">
                <a:avLst/>
              </a:prstGeom>
              <a:noFill/>
              <a:ln w="0" cap="sq">
                <a:solidFill>
                  <a:srgbClr val="7F7F7F"/>
                </a:solidFill>
                <a:miter lim="800000"/>
                <a:headEnd/>
                <a:tailEnd/>
              </a:ln>
            </p:spPr>
            <p:txBody>
              <a:bodyPr/>
              <a:lstStyle/>
              <a:p>
                <a:endParaRPr lang="en-US"/>
              </a:p>
            </p:txBody>
          </p:sp>
          <p:sp>
            <p:nvSpPr>
              <p:cNvPr id="61596" name="Line 156"/>
              <p:cNvSpPr>
                <a:spLocks noChangeShapeType="1"/>
              </p:cNvSpPr>
              <p:nvPr/>
            </p:nvSpPr>
            <p:spPr bwMode="auto">
              <a:xfrm flipH="1">
                <a:off x="1964" y="2815"/>
                <a:ext cx="309" cy="61"/>
              </a:xfrm>
              <a:prstGeom prst="line">
                <a:avLst/>
              </a:prstGeom>
              <a:noFill/>
              <a:ln w="0" cap="sq">
                <a:solidFill>
                  <a:srgbClr val="7F7F7F"/>
                </a:solidFill>
                <a:miter lim="800000"/>
                <a:headEnd/>
                <a:tailEnd/>
              </a:ln>
            </p:spPr>
            <p:txBody>
              <a:bodyPr/>
              <a:lstStyle/>
              <a:p>
                <a:endParaRPr lang="en-US"/>
              </a:p>
            </p:txBody>
          </p:sp>
          <p:sp>
            <p:nvSpPr>
              <p:cNvPr id="61597" name="Line 157"/>
              <p:cNvSpPr>
                <a:spLocks noChangeShapeType="1"/>
              </p:cNvSpPr>
              <p:nvPr/>
            </p:nvSpPr>
            <p:spPr bwMode="auto">
              <a:xfrm flipH="1">
                <a:off x="1970" y="2834"/>
                <a:ext cx="310" cy="61"/>
              </a:xfrm>
              <a:prstGeom prst="line">
                <a:avLst/>
              </a:prstGeom>
              <a:noFill/>
              <a:ln w="0" cap="sq">
                <a:solidFill>
                  <a:srgbClr val="7F7F7F"/>
                </a:solidFill>
                <a:miter lim="800000"/>
                <a:headEnd/>
                <a:tailEnd/>
              </a:ln>
            </p:spPr>
            <p:txBody>
              <a:bodyPr/>
              <a:lstStyle/>
              <a:p>
                <a:endParaRPr lang="en-US"/>
              </a:p>
            </p:txBody>
          </p:sp>
          <p:sp>
            <p:nvSpPr>
              <p:cNvPr id="61598" name="Line 158"/>
              <p:cNvSpPr>
                <a:spLocks noChangeShapeType="1"/>
              </p:cNvSpPr>
              <p:nvPr/>
            </p:nvSpPr>
            <p:spPr bwMode="auto">
              <a:xfrm flipH="1">
                <a:off x="2002" y="2853"/>
                <a:ext cx="284" cy="55"/>
              </a:xfrm>
              <a:prstGeom prst="line">
                <a:avLst/>
              </a:prstGeom>
              <a:noFill/>
              <a:ln w="0" cap="sq">
                <a:solidFill>
                  <a:srgbClr val="7F7F7F"/>
                </a:solidFill>
                <a:miter lim="800000"/>
                <a:headEnd/>
                <a:tailEnd/>
              </a:ln>
            </p:spPr>
            <p:txBody>
              <a:bodyPr/>
              <a:lstStyle/>
              <a:p>
                <a:endParaRPr lang="en-US"/>
              </a:p>
            </p:txBody>
          </p:sp>
          <p:sp>
            <p:nvSpPr>
              <p:cNvPr id="61599" name="Line 159"/>
              <p:cNvSpPr>
                <a:spLocks noChangeShapeType="1"/>
              </p:cNvSpPr>
              <p:nvPr/>
            </p:nvSpPr>
            <p:spPr bwMode="auto">
              <a:xfrm flipH="1">
                <a:off x="1985" y="2872"/>
                <a:ext cx="308" cy="59"/>
              </a:xfrm>
              <a:prstGeom prst="line">
                <a:avLst/>
              </a:prstGeom>
              <a:noFill/>
              <a:ln w="0" cap="sq">
                <a:solidFill>
                  <a:srgbClr val="7F7F7F"/>
                </a:solidFill>
                <a:miter lim="800000"/>
                <a:headEnd/>
                <a:tailEnd/>
              </a:ln>
            </p:spPr>
            <p:txBody>
              <a:bodyPr/>
              <a:lstStyle/>
              <a:p>
                <a:endParaRPr lang="en-US"/>
              </a:p>
            </p:txBody>
          </p:sp>
          <p:sp>
            <p:nvSpPr>
              <p:cNvPr id="61600" name="Line 160"/>
              <p:cNvSpPr>
                <a:spLocks noChangeShapeType="1"/>
              </p:cNvSpPr>
              <p:nvPr/>
            </p:nvSpPr>
            <p:spPr bwMode="auto">
              <a:xfrm flipH="1">
                <a:off x="1992" y="2890"/>
                <a:ext cx="308" cy="60"/>
              </a:xfrm>
              <a:prstGeom prst="line">
                <a:avLst/>
              </a:prstGeom>
              <a:noFill/>
              <a:ln w="0" cap="sq">
                <a:solidFill>
                  <a:srgbClr val="7F7F7F"/>
                </a:solidFill>
                <a:miter lim="800000"/>
                <a:headEnd/>
                <a:tailEnd/>
              </a:ln>
            </p:spPr>
            <p:txBody>
              <a:bodyPr/>
              <a:lstStyle/>
              <a:p>
                <a:endParaRPr lang="en-US"/>
              </a:p>
            </p:txBody>
          </p:sp>
          <p:sp>
            <p:nvSpPr>
              <p:cNvPr id="61601" name="Line 161"/>
              <p:cNvSpPr>
                <a:spLocks noChangeShapeType="1"/>
              </p:cNvSpPr>
              <p:nvPr/>
            </p:nvSpPr>
            <p:spPr bwMode="auto">
              <a:xfrm flipH="1">
                <a:off x="1998" y="2909"/>
                <a:ext cx="310" cy="59"/>
              </a:xfrm>
              <a:prstGeom prst="line">
                <a:avLst/>
              </a:prstGeom>
              <a:noFill/>
              <a:ln w="0" cap="sq">
                <a:solidFill>
                  <a:srgbClr val="7F7F7F"/>
                </a:solidFill>
                <a:miter lim="800000"/>
                <a:headEnd/>
                <a:tailEnd/>
              </a:ln>
            </p:spPr>
            <p:txBody>
              <a:bodyPr/>
              <a:lstStyle/>
              <a:p>
                <a:endParaRPr lang="en-US"/>
              </a:p>
            </p:txBody>
          </p:sp>
          <p:sp>
            <p:nvSpPr>
              <p:cNvPr id="61602" name="Line 162"/>
              <p:cNvSpPr>
                <a:spLocks noChangeShapeType="1"/>
              </p:cNvSpPr>
              <p:nvPr/>
            </p:nvSpPr>
            <p:spPr bwMode="auto">
              <a:xfrm flipH="1">
                <a:off x="2005" y="2928"/>
                <a:ext cx="309" cy="59"/>
              </a:xfrm>
              <a:prstGeom prst="line">
                <a:avLst/>
              </a:prstGeom>
              <a:noFill/>
              <a:ln w="0" cap="sq">
                <a:solidFill>
                  <a:srgbClr val="7F7F7F"/>
                </a:solidFill>
                <a:miter lim="800000"/>
                <a:headEnd/>
                <a:tailEnd/>
              </a:ln>
            </p:spPr>
            <p:txBody>
              <a:bodyPr/>
              <a:lstStyle/>
              <a:p>
                <a:endParaRPr lang="en-US"/>
              </a:p>
            </p:txBody>
          </p:sp>
          <p:sp>
            <p:nvSpPr>
              <p:cNvPr id="61603" name="Line 163"/>
              <p:cNvSpPr>
                <a:spLocks noChangeShapeType="1"/>
              </p:cNvSpPr>
              <p:nvPr/>
            </p:nvSpPr>
            <p:spPr bwMode="auto">
              <a:xfrm flipH="1">
                <a:off x="2014" y="2945"/>
                <a:ext cx="307" cy="61"/>
              </a:xfrm>
              <a:prstGeom prst="line">
                <a:avLst/>
              </a:prstGeom>
              <a:noFill/>
              <a:ln w="0" cap="sq">
                <a:solidFill>
                  <a:srgbClr val="7F7F7F"/>
                </a:solidFill>
                <a:miter lim="800000"/>
                <a:headEnd/>
                <a:tailEnd/>
              </a:ln>
            </p:spPr>
            <p:txBody>
              <a:bodyPr/>
              <a:lstStyle/>
              <a:p>
                <a:endParaRPr lang="en-US"/>
              </a:p>
            </p:txBody>
          </p:sp>
          <p:sp>
            <p:nvSpPr>
              <p:cNvPr id="61604" name="Line 164"/>
              <p:cNvSpPr>
                <a:spLocks noChangeShapeType="1"/>
              </p:cNvSpPr>
              <p:nvPr/>
            </p:nvSpPr>
            <p:spPr bwMode="auto">
              <a:xfrm flipH="1">
                <a:off x="2020" y="2966"/>
                <a:ext cx="308" cy="59"/>
              </a:xfrm>
              <a:prstGeom prst="line">
                <a:avLst/>
              </a:prstGeom>
              <a:noFill/>
              <a:ln w="0" cap="sq">
                <a:solidFill>
                  <a:srgbClr val="7F7F7F"/>
                </a:solidFill>
                <a:miter lim="800000"/>
                <a:headEnd/>
                <a:tailEnd/>
              </a:ln>
            </p:spPr>
            <p:txBody>
              <a:bodyPr/>
              <a:lstStyle/>
              <a:p>
                <a:endParaRPr lang="en-US"/>
              </a:p>
            </p:txBody>
          </p:sp>
          <p:sp>
            <p:nvSpPr>
              <p:cNvPr id="61605" name="Line 165"/>
              <p:cNvSpPr>
                <a:spLocks noChangeShapeType="1"/>
              </p:cNvSpPr>
              <p:nvPr/>
            </p:nvSpPr>
            <p:spPr bwMode="auto">
              <a:xfrm flipV="1">
                <a:off x="2049" y="2983"/>
                <a:ext cx="287" cy="56"/>
              </a:xfrm>
              <a:prstGeom prst="line">
                <a:avLst/>
              </a:prstGeom>
              <a:noFill/>
              <a:ln w="0" cap="sq">
                <a:solidFill>
                  <a:srgbClr val="7F7F7F"/>
                </a:solidFill>
                <a:miter lim="800000"/>
                <a:headEnd/>
                <a:tailEnd/>
              </a:ln>
            </p:spPr>
            <p:txBody>
              <a:bodyPr/>
              <a:lstStyle/>
              <a:p>
                <a:endParaRPr lang="en-US"/>
              </a:p>
            </p:txBody>
          </p:sp>
          <p:sp>
            <p:nvSpPr>
              <p:cNvPr id="61606" name="Line 166"/>
              <p:cNvSpPr>
                <a:spLocks noChangeShapeType="1"/>
              </p:cNvSpPr>
              <p:nvPr/>
            </p:nvSpPr>
            <p:spPr bwMode="auto">
              <a:xfrm flipH="1">
                <a:off x="2034" y="3002"/>
                <a:ext cx="309" cy="59"/>
              </a:xfrm>
              <a:prstGeom prst="line">
                <a:avLst/>
              </a:prstGeom>
              <a:noFill/>
              <a:ln w="0" cap="sq">
                <a:solidFill>
                  <a:srgbClr val="7F7F7F"/>
                </a:solidFill>
                <a:miter lim="800000"/>
                <a:headEnd/>
                <a:tailEnd/>
              </a:ln>
            </p:spPr>
            <p:txBody>
              <a:bodyPr/>
              <a:lstStyle/>
              <a:p>
                <a:endParaRPr lang="en-US"/>
              </a:p>
            </p:txBody>
          </p:sp>
          <p:sp>
            <p:nvSpPr>
              <p:cNvPr id="61607" name="Line 167"/>
              <p:cNvSpPr>
                <a:spLocks noChangeShapeType="1"/>
              </p:cNvSpPr>
              <p:nvPr/>
            </p:nvSpPr>
            <p:spPr bwMode="auto">
              <a:xfrm flipH="1">
                <a:off x="2042" y="3021"/>
                <a:ext cx="308" cy="59"/>
              </a:xfrm>
              <a:prstGeom prst="line">
                <a:avLst/>
              </a:prstGeom>
              <a:noFill/>
              <a:ln w="0" cap="sq">
                <a:solidFill>
                  <a:srgbClr val="7F7F7F"/>
                </a:solidFill>
                <a:miter lim="800000"/>
                <a:headEnd/>
                <a:tailEnd/>
              </a:ln>
            </p:spPr>
            <p:txBody>
              <a:bodyPr/>
              <a:lstStyle/>
              <a:p>
                <a:endParaRPr lang="en-US"/>
              </a:p>
            </p:txBody>
          </p:sp>
          <p:sp>
            <p:nvSpPr>
              <p:cNvPr id="61608" name="Line 168"/>
              <p:cNvSpPr>
                <a:spLocks noChangeShapeType="1"/>
              </p:cNvSpPr>
              <p:nvPr/>
            </p:nvSpPr>
            <p:spPr bwMode="auto">
              <a:xfrm flipH="1">
                <a:off x="1947" y="2704"/>
                <a:ext cx="283" cy="56"/>
              </a:xfrm>
              <a:prstGeom prst="line">
                <a:avLst/>
              </a:prstGeom>
              <a:noFill/>
              <a:ln w="0" cap="sq">
                <a:solidFill>
                  <a:srgbClr val="7F7F7F"/>
                </a:solidFill>
                <a:miter lim="800000"/>
                <a:headEnd/>
                <a:tailEnd/>
              </a:ln>
            </p:spPr>
            <p:txBody>
              <a:bodyPr/>
              <a:lstStyle/>
              <a:p>
                <a:endParaRPr lang="en-US"/>
              </a:p>
            </p:txBody>
          </p:sp>
          <p:sp>
            <p:nvSpPr>
              <p:cNvPr id="61609" name="Freeform 169"/>
              <p:cNvSpPr>
                <a:spLocks/>
              </p:cNvSpPr>
              <p:nvPr/>
            </p:nvSpPr>
            <p:spPr bwMode="auto">
              <a:xfrm>
                <a:off x="2126" y="2550"/>
                <a:ext cx="320" cy="254"/>
              </a:xfrm>
              <a:custGeom>
                <a:avLst/>
                <a:gdLst/>
                <a:ahLst/>
                <a:cxnLst>
                  <a:cxn ang="0">
                    <a:pos x="0" y="431"/>
                  </a:cxn>
                  <a:cxn ang="0">
                    <a:pos x="32" y="399"/>
                  </a:cxn>
                  <a:cxn ang="0">
                    <a:pos x="62" y="369"/>
                  </a:cxn>
                  <a:cxn ang="0">
                    <a:pos x="91" y="340"/>
                  </a:cxn>
                  <a:cxn ang="0">
                    <a:pos x="118" y="314"/>
                  </a:cxn>
                  <a:cxn ang="0">
                    <a:pos x="144" y="289"/>
                  </a:cxn>
                  <a:cxn ang="0">
                    <a:pos x="168" y="267"/>
                  </a:cxn>
                  <a:cxn ang="0">
                    <a:pos x="190" y="248"/>
                  </a:cxn>
                  <a:cxn ang="0">
                    <a:pos x="209" y="229"/>
                  </a:cxn>
                  <a:cxn ang="0">
                    <a:pos x="228" y="213"/>
                  </a:cxn>
                  <a:cxn ang="0">
                    <a:pos x="245" y="199"/>
                  </a:cxn>
                  <a:cxn ang="0">
                    <a:pos x="259" y="187"/>
                  </a:cxn>
                  <a:cxn ang="0">
                    <a:pos x="272" y="176"/>
                  </a:cxn>
                  <a:cxn ang="0">
                    <a:pos x="283" y="167"/>
                  </a:cxn>
                  <a:cxn ang="0">
                    <a:pos x="291" y="160"/>
                  </a:cxn>
                  <a:cxn ang="0">
                    <a:pos x="297" y="156"/>
                  </a:cxn>
                  <a:cxn ang="0">
                    <a:pos x="302" y="152"/>
                  </a:cxn>
                  <a:cxn ang="0">
                    <a:pos x="305" y="150"/>
                  </a:cxn>
                  <a:cxn ang="0">
                    <a:pos x="312" y="143"/>
                  </a:cxn>
                  <a:cxn ang="0">
                    <a:pos x="322" y="135"/>
                  </a:cxn>
                  <a:cxn ang="0">
                    <a:pos x="331" y="127"/>
                  </a:cxn>
                  <a:cxn ang="0">
                    <a:pos x="376" y="92"/>
                  </a:cxn>
                  <a:cxn ang="0">
                    <a:pos x="411" y="65"/>
                  </a:cxn>
                  <a:cxn ang="0">
                    <a:pos x="439" y="45"/>
                  </a:cxn>
                  <a:cxn ang="0">
                    <a:pos x="458" y="31"/>
                  </a:cxn>
                  <a:cxn ang="0">
                    <a:pos x="472" y="22"/>
                  </a:cxn>
                  <a:cxn ang="0">
                    <a:pos x="481" y="17"/>
                  </a:cxn>
                  <a:cxn ang="0">
                    <a:pos x="487" y="16"/>
                  </a:cxn>
                  <a:cxn ang="0">
                    <a:pos x="492" y="19"/>
                  </a:cxn>
                  <a:cxn ang="0">
                    <a:pos x="515" y="0"/>
                  </a:cxn>
                  <a:cxn ang="0">
                    <a:pos x="527" y="15"/>
                  </a:cxn>
                  <a:cxn ang="0">
                    <a:pos x="504" y="34"/>
                  </a:cxn>
                  <a:cxn ang="0">
                    <a:pos x="505" y="38"/>
                  </a:cxn>
                  <a:cxn ang="0">
                    <a:pos x="502" y="44"/>
                  </a:cxn>
                  <a:cxn ang="0">
                    <a:pos x="495" y="52"/>
                  </a:cxn>
                  <a:cxn ang="0">
                    <a:pos x="484" y="62"/>
                  </a:cxn>
                  <a:cxn ang="0">
                    <a:pos x="465" y="78"/>
                  </a:cxn>
                  <a:cxn ang="0">
                    <a:pos x="439" y="100"/>
                  </a:cxn>
                  <a:cxn ang="0">
                    <a:pos x="405" y="128"/>
                  </a:cxn>
                  <a:cxn ang="0">
                    <a:pos x="363" y="165"/>
                  </a:cxn>
                  <a:cxn ang="0">
                    <a:pos x="353" y="173"/>
                  </a:cxn>
                  <a:cxn ang="0">
                    <a:pos x="343" y="180"/>
                  </a:cxn>
                  <a:cxn ang="0">
                    <a:pos x="335" y="187"/>
                  </a:cxn>
                  <a:cxn ang="0">
                    <a:pos x="331" y="189"/>
                  </a:cxn>
                  <a:cxn ang="0">
                    <a:pos x="327" y="193"/>
                  </a:cxn>
                  <a:cxn ang="0">
                    <a:pos x="321" y="198"/>
                  </a:cxn>
                  <a:cxn ang="0">
                    <a:pos x="312" y="205"/>
                  </a:cxn>
                  <a:cxn ang="0">
                    <a:pos x="300" y="214"/>
                  </a:cxn>
                  <a:cxn ang="0">
                    <a:pos x="287" y="226"/>
                  </a:cxn>
                  <a:cxn ang="0">
                    <a:pos x="272" y="237"/>
                  </a:cxn>
                  <a:cxn ang="0">
                    <a:pos x="253" y="252"/>
                  </a:cxn>
                  <a:cxn ang="0">
                    <a:pos x="234" y="267"/>
                  </a:cxn>
                  <a:cxn ang="0">
                    <a:pos x="211" y="284"/>
                  </a:cxn>
                  <a:cxn ang="0">
                    <a:pos x="186" y="302"/>
                  </a:cxn>
                  <a:cxn ang="0">
                    <a:pos x="160" y="322"/>
                  </a:cxn>
                  <a:cxn ang="0">
                    <a:pos x="132" y="341"/>
                  </a:cxn>
                  <a:cxn ang="0">
                    <a:pos x="102" y="362"/>
                  </a:cxn>
                  <a:cxn ang="0">
                    <a:pos x="70" y="385"/>
                  </a:cxn>
                  <a:cxn ang="0">
                    <a:pos x="35" y="407"/>
                  </a:cxn>
                  <a:cxn ang="0">
                    <a:pos x="0" y="431"/>
                  </a:cxn>
                </a:cxnLst>
                <a:rect l="0" t="0" r="r" b="b"/>
                <a:pathLst>
                  <a:path w="527" h="431">
                    <a:moveTo>
                      <a:pt x="0" y="431"/>
                    </a:moveTo>
                    <a:lnTo>
                      <a:pt x="32" y="399"/>
                    </a:lnTo>
                    <a:lnTo>
                      <a:pt x="62" y="369"/>
                    </a:lnTo>
                    <a:lnTo>
                      <a:pt x="91" y="340"/>
                    </a:lnTo>
                    <a:lnTo>
                      <a:pt x="118" y="314"/>
                    </a:lnTo>
                    <a:lnTo>
                      <a:pt x="144" y="289"/>
                    </a:lnTo>
                    <a:lnTo>
                      <a:pt x="168" y="267"/>
                    </a:lnTo>
                    <a:lnTo>
                      <a:pt x="190" y="248"/>
                    </a:lnTo>
                    <a:lnTo>
                      <a:pt x="209" y="229"/>
                    </a:lnTo>
                    <a:lnTo>
                      <a:pt x="228" y="213"/>
                    </a:lnTo>
                    <a:lnTo>
                      <a:pt x="245" y="199"/>
                    </a:lnTo>
                    <a:lnTo>
                      <a:pt x="259" y="187"/>
                    </a:lnTo>
                    <a:lnTo>
                      <a:pt x="272" y="176"/>
                    </a:lnTo>
                    <a:lnTo>
                      <a:pt x="283" y="167"/>
                    </a:lnTo>
                    <a:lnTo>
                      <a:pt x="291" y="160"/>
                    </a:lnTo>
                    <a:lnTo>
                      <a:pt x="297" y="156"/>
                    </a:lnTo>
                    <a:lnTo>
                      <a:pt x="302" y="152"/>
                    </a:lnTo>
                    <a:lnTo>
                      <a:pt x="305" y="150"/>
                    </a:lnTo>
                    <a:lnTo>
                      <a:pt x="312" y="143"/>
                    </a:lnTo>
                    <a:lnTo>
                      <a:pt x="322" y="135"/>
                    </a:lnTo>
                    <a:lnTo>
                      <a:pt x="331" y="127"/>
                    </a:lnTo>
                    <a:lnTo>
                      <a:pt x="376" y="92"/>
                    </a:lnTo>
                    <a:lnTo>
                      <a:pt x="411" y="65"/>
                    </a:lnTo>
                    <a:lnTo>
                      <a:pt x="439" y="45"/>
                    </a:lnTo>
                    <a:lnTo>
                      <a:pt x="458" y="31"/>
                    </a:lnTo>
                    <a:lnTo>
                      <a:pt x="472" y="22"/>
                    </a:lnTo>
                    <a:lnTo>
                      <a:pt x="481" y="17"/>
                    </a:lnTo>
                    <a:lnTo>
                      <a:pt x="487" y="16"/>
                    </a:lnTo>
                    <a:lnTo>
                      <a:pt x="492" y="19"/>
                    </a:lnTo>
                    <a:lnTo>
                      <a:pt x="515" y="0"/>
                    </a:lnTo>
                    <a:lnTo>
                      <a:pt x="527" y="15"/>
                    </a:lnTo>
                    <a:lnTo>
                      <a:pt x="504" y="34"/>
                    </a:lnTo>
                    <a:lnTo>
                      <a:pt x="505" y="38"/>
                    </a:lnTo>
                    <a:lnTo>
                      <a:pt x="502" y="44"/>
                    </a:lnTo>
                    <a:lnTo>
                      <a:pt x="495" y="52"/>
                    </a:lnTo>
                    <a:lnTo>
                      <a:pt x="484" y="62"/>
                    </a:lnTo>
                    <a:lnTo>
                      <a:pt x="465" y="78"/>
                    </a:lnTo>
                    <a:lnTo>
                      <a:pt x="439" y="100"/>
                    </a:lnTo>
                    <a:lnTo>
                      <a:pt x="405" y="128"/>
                    </a:lnTo>
                    <a:lnTo>
                      <a:pt x="363" y="165"/>
                    </a:lnTo>
                    <a:lnTo>
                      <a:pt x="353" y="173"/>
                    </a:lnTo>
                    <a:lnTo>
                      <a:pt x="343" y="180"/>
                    </a:lnTo>
                    <a:lnTo>
                      <a:pt x="335" y="187"/>
                    </a:lnTo>
                    <a:lnTo>
                      <a:pt x="331" y="189"/>
                    </a:lnTo>
                    <a:lnTo>
                      <a:pt x="327" y="193"/>
                    </a:lnTo>
                    <a:lnTo>
                      <a:pt x="321" y="198"/>
                    </a:lnTo>
                    <a:lnTo>
                      <a:pt x="312" y="205"/>
                    </a:lnTo>
                    <a:lnTo>
                      <a:pt x="300" y="214"/>
                    </a:lnTo>
                    <a:lnTo>
                      <a:pt x="287" y="226"/>
                    </a:lnTo>
                    <a:lnTo>
                      <a:pt x="272" y="237"/>
                    </a:lnTo>
                    <a:lnTo>
                      <a:pt x="253" y="252"/>
                    </a:lnTo>
                    <a:lnTo>
                      <a:pt x="234" y="267"/>
                    </a:lnTo>
                    <a:lnTo>
                      <a:pt x="211" y="284"/>
                    </a:lnTo>
                    <a:lnTo>
                      <a:pt x="186" y="302"/>
                    </a:lnTo>
                    <a:lnTo>
                      <a:pt x="160" y="322"/>
                    </a:lnTo>
                    <a:lnTo>
                      <a:pt x="132" y="341"/>
                    </a:lnTo>
                    <a:lnTo>
                      <a:pt x="102" y="362"/>
                    </a:lnTo>
                    <a:lnTo>
                      <a:pt x="70" y="385"/>
                    </a:lnTo>
                    <a:lnTo>
                      <a:pt x="35" y="407"/>
                    </a:lnTo>
                    <a:lnTo>
                      <a:pt x="0" y="431"/>
                    </a:lnTo>
                    <a:close/>
                  </a:path>
                </a:pathLst>
              </a:custGeom>
              <a:solidFill>
                <a:srgbClr val="ED0021"/>
              </a:solidFill>
              <a:ln w="9525">
                <a:noFill/>
                <a:round/>
                <a:headEnd/>
                <a:tailEnd/>
              </a:ln>
            </p:spPr>
            <p:txBody>
              <a:bodyPr/>
              <a:lstStyle/>
              <a:p>
                <a:endParaRPr lang="en-US"/>
              </a:p>
            </p:txBody>
          </p:sp>
          <p:sp>
            <p:nvSpPr>
              <p:cNvPr id="61610" name="Freeform 170"/>
              <p:cNvSpPr>
                <a:spLocks/>
              </p:cNvSpPr>
              <p:nvPr/>
            </p:nvSpPr>
            <p:spPr bwMode="auto">
              <a:xfrm>
                <a:off x="2124" y="2636"/>
                <a:ext cx="187" cy="170"/>
              </a:xfrm>
              <a:custGeom>
                <a:avLst/>
                <a:gdLst/>
                <a:ahLst/>
                <a:cxnLst>
                  <a:cxn ang="0">
                    <a:pos x="302" y="1"/>
                  </a:cxn>
                  <a:cxn ang="0">
                    <a:pos x="302" y="1"/>
                  </a:cxn>
                  <a:cxn ang="0">
                    <a:pos x="297" y="4"/>
                  </a:cxn>
                  <a:cxn ang="0">
                    <a:pos x="292" y="9"/>
                  </a:cxn>
                  <a:cxn ang="0">
                    <a:pos x="284" y="16"/>
                  </a:cxn>
                  <a:cxn ang="0">
                    <a:pos x="272" y="25"/>
                  </a:cxn>
                  <a:cxn ang="0">
                    <a:pos x="259" y="35"/>
                  </a:cxn>
                  <a:cxn ang="0">
                    <a:pos x="246" y="48"/>
                  </a:cxn>
                  <a:cxn ang="0">
                    <a:pos x="228" y="62"/>
                  </a:cxn>
                  <a:cxn ang="0">
                    <a:pos x="210" y="78"/>
                  </a:cxn>
                  <a:cxn ang="0">
                    <a:pos x="190" y="96"/>
                  </a:cxn>
                  <a:cxn ang="0">
                    <a:pos x="168" y="116"/>
                  </a:cxn>
                  <a:cxn ang="0">
                    <a:pos x="144" y="138"/>
                  </a:cxn>
                  <a:cxn ang="0">
                    <a:pos x="119" y="162"/>
                  </a:cxn>
                  <a:cxn ang="0">
                    <a:pos x="91" y="189"/>
                  </a:cxn>
                  <a:cxn ang="0">
                    <a:pos x="62" y="217"/>
                  </a:cxn>
                  <a:cxn ang="0">
                    <a:pos x="33" y="247"/>
                  </a:cxn>
                  <a:cxn ang="0">
                    <a:pos x="0" y="280"/>
                  </a:cxn>
                  <a:cxn ang="0">
                    <a:pos x="7" y="286"/>
                  </a:cxn>
                  <a:cxn ang="0">
                    <a:pos x="39" y="254"/>
                  </a:cxn>
                  <a:cxn ang="0">
                    <a:pos x="69" y="224"/>
                  </a:cxn>
                  <a:cxn ang="0">
                    <a:pos x="98" y="195"/>
                  </a:cxn>
                  <a:cxn ang="0">
                    <a:pos x="126" y="169"/>
                  </a:cxn>
                  <a:cxn ang="0">
                    <a:pos x="151" y="145"/>
                  </a:cxn>
                  <a:cxn ang="0">
                    <a:pos x="175" y="123"/>
                  </a:cxn>
                  <a:cxn ang="0">
                    <a:pos x="197" y="103"/>
                  </a:cxn>
                  <a:cxn ang="0">
                    <a:pos x="217" y="85"/>
                  </a:cxn>
                  <a:cxn ang="0">
                    <a:pos x="235" y="69"/>
                  </a:cxn>
                  <a:cxn ang="0">
                    <a:pos x="253" y="55"/>
                  </a:cxn>
                  <a:cxn ang="0">
                    <a:pos x="266" y="42"/>
                  </a:cxn>
                  <a:cxn ang="0">
                    <a:pos x="279" y="32"/>
                  </a:cxn>
                  <a:cxn ang="0">
                    <a:pos x="291" y="23"/>
                  </a:cxn>
                  <a:cxn ang="0">
                    <a:pos x="299" y="16"/>
                  </a:cxn>
                  <a:cxn ang="0">
                    <a:pos x="304" y="11"/>
                  </a:cxn>
                  <a:cxn ang="0">
                    <a:pos x="309" y="8"/>
                  </a:cxn>
                  <a:cxn ang="0">
                    <a:pos x="309" y="8"/>
                  </a:cxn>
                  <a:cxn ang="0">
                    <a:pos x="309" y="8"/>
                  </a:cxn>
                  <a:cxn ang="0">
                    <a:pos x="310" y="4"/>
                  </a:cxn>
                  <a:cxn ang="0">
                    <a:pos x="309" y="1"/>
                  </a:cxn>
                  <a:cxn ang="0">
                    <a:pos x="306" y="0"/>
                  </a:cxn>
                  <a:cxn ang="0">
                    <a:pos x="302" y="1"/>
                  </a:cxn>
                </a:cxnLst>
                <a:rect l="0" t="0" r="r" b="b"/>
                <a:pathLst>
                  <a:path w="310" h="286">
                    <a:moveTo>
                      <a:pt x="302" y="1"/>
                    </a:moveTo>
                    <a:lnTo>
                      <a:pt x="302" y="1"/>
                    </a:lnTo>
                    <a:lnTo>
                      <a:pt x="297" y="4"/>
                    </a:lnTo>
                    <a:lnTo>
                      <a:pt x="292" y="9"/>
                    </a:lnTo>
                    <a:lnTo>
                      <a:pt x="284" y="16"/>
                    </a:lnTo>
                    <a:lnTo>
                      <a:pt x="272" y="25"/>
                    </a:lnTo>
                    <a:lnTo>
                      <a:pt x="259" y="35"/>
                    </a:lnTo>
                    <a:lnTo>
                      <a:pt x="246" y="48"/>
                    </a:lnTo>
                    <a:lnTo>
                      <a:pt x="228" y="62"/>
                    </a:lnTo>
                    <a:lnTo>
                      <a:pt x="210" y="78"/>
                    </a:lnTo>
                    <a:lnTo>
                      <a:pt x="190" y="96"/>
                    </a:lnTo>
                    <a:lnTo>
                      <a:pt x="168" y="116"/>
                    </a:lnTo>
                    <a:lnTo>
                      <a:pt x="144" y="138"/>
                    </a:lnTo>
                    <a:lnTo>
                      <a:pt x="119" y="162"/>
                    </a:lnTo>
                    <a:lnTo>
                      <a:pt x="91" y="189"/>
                    </a:lnTo>
                    <a:lnTo>
                      <a:pt x="62" y="217"/>
                    </a:lnTo>
                    <a:lnTo>
                      <a:pt x="33" y="247"/>
                    </a:lnTo>
                    <a:lnTo>
                      <a:pt x="0" y="280"/>
                    </a:lnTo>
                    <a:lnTo>
                      <a:pt x="7" y="286"/>
                    </a:lnTo>
                    <a:lnTo>
                      <a:pt x="39" y="254"/>
                    </a:lnTo>
                    <a:lnTo>
                      <a:pt x="69" y="224"/>
                    </a:lnTo>
                    <a:lnTo>
                      <a:pt x="98" y="195"/>
                    </a:lnTo>
                    <a:lnTo>
                      <a:pt x="126" y="169"/>
                    </a:lnTo>
                    <a:lnTo>
                      <a:pt x="151" y="145"/>
                    </a:lnTo>
                    <a:lnTo>
                      <a:pt x="175" y="123"/>
                    </a:lnTo>
                    <a:lnTo>
                      <a:pt x="197" y="103"/>
                    </a:lnTo>
                    <a:lnTo>
                      <a:pt x="217" y="85"/>
                    </a:lnTo>
                    <a:lnTo>
                      <a:pt x="235" y="69"/>
                    </a:lnTo>
                    <a:lnTo>
                      <a:pt x="253" y="55"/>
                    </a:lnTo>
                    <a:lnTo>
                      <a:pt x="266" y="42"/>
                    </a:lnTo>
                    <a:lnTo>
                      <a:pt x="279" y="32"/>
                    </a:lnTo>
                    <a:lnTo>
                      <a:pt x="291" y="23"/>
                    </a:lnTo>
                    <a:lnTo>
                      <a:pt x="299" y="16"/>
                    </a:lnTo>
                    <a:lnTo>
                      <a:pt x="304" y="11"/>
                    </a:lnTo>
                    <a:lnTo>
                      <a:pt x="309" y="8"/>
                    </a:lnTo>
                    <a:lnTo>
                      <a:pt x="309" y="8"/>
                    </a:lnTo>
                    <a:lnTo>
                      <a:pt x="309" y="8"/>
                    </a:lnTo>
                    <a:lnTo>
                      <a:pt x="310" y="4"/>
                    </a:lnTo>
                    <a:lnTo>
                      <a:pt x="309" y="1"/>
                    </a:lnTo>
                    <a:lnTo>
                      <a:pt x="306" y="0"/>
                    </a:lnTo>
                    <a:lnTo>
                      <a:pt x="302" y="1"/>
                    </a:lnTo>
                    <a:close/>
                  </a:path>
                </a:pathLst>
              </a:custGeom>
              <a:solidFill>
                <a:srgbClr val="000000"/>
              </a:solidFill>
              <a:ln w="9525">
                <a:noFill/>
                <a:round/>
                <a:headEnd/>
                <a:tailEnd/>
              </a:ln>
            </p:spPr>
            <p:txBody>
              <a:bodyPr/>
              <a:lstStyle/>
              <a:p>
                <a:endParaRPr lang="en-US"/>
              </a:p>
            </p:txBody>
          </p:sp>
          <p:sp>
            <p:nvSpPr>
              <p:cNvPr id="61611" name="Freeform 171"/>
              <p:cNvSpPr>
                <a:spLocks/>
              </p:cNvSpPr>
              <p:nvPr/>
            </p:nvSpPr>
            <p:spPr bwMode="auto">
              <a:xfrm>
                <a:off x="2307" y="2622"/>
                <a:ext cx="22" cy="19"/>
              </a:xfrm>
              <a:custGeom>
                <a:avLst/>
                <a:gdLst/>
                <a:ahLst/>
                <a:cxnLst>
                  <a:cxn ang="0">
                    <a:pos x="30" y="1"/>
                  </a:cxn>
                  <a:cxn ang="0">
                    <a:pos x="30" y="1"/>
                  </a:cxn>
                  <a:cxn ang="0">
                    <a:pos x="21" y="9"/>
                  </a:cxn>
                  <a:cxn ang="0">
                    <a:pos x="10" y="18"/>
                  </a:cxn>
                  <a:cxn ang="0">
                    <a:pos x="4" y="24"/>
                  </a:cxn>
                  <a:cxn ang="0">
                    <a:pos x="0" y="27"/>
                  </a:cxn>
                  <a:cxn ang="0">
                    <a:pos x="7" y="34"/>
                  </a:cxn>
                  <a:cxn ang="0">
                    <a:pos x="10" y="31"/>
                  </a:cxn>
                  <a:cxn ang="0">
                    <a:pos x="17" y="24"/>
                  </a:cxn>
                  <a:cxn ang="0">
                    <a:pos x="28" y="16"/>
                  </a:cxn>
                  <a:cxn ang="0">
                    <a:pos x="37" y="8"/>
                  </a:cxn>
                  <a:cxn ang="0">
                    <a:pos x="37" y="8"/>
                  </a:cxn>
                  <a:cxn ang="0">
                    <a:pos x="37" y="8"/>
                  </a:cxn>
                  <a:cxn ang="0">
                    <a:pos x="38" y="5"/>
                  </a:cxn>
                  <a:cxn ang="0">
                    <a:pos x="37" y="1"/>
                  </a:cxn>
                  <a:cxn ang="0">
                    <a:pos x="33" y="0"/>
                  </a:cxn>
                  <a:cxn ang="0">
                    <a:pos x="30" y="1"/>
                  </a:cxn>
                </a:cxnLst>
                <a:rect l="0" t="0" r="r" b="b"/>
                <a:pathLst>
                  <a:path w="38" h="34">
                    <a:moveTo>
                      <a:pt x="30" y="1"/>
                    </a:moveTo>
                    <a:lnTo>
                      <a:pt x="30" y="1"/>
                    </a:lnTo>
                    <a:lnTo>
                      <a:pt x="21" y="9"/>
                    </a:lnTo>
                    <a:lnTo>
                      <a:pt x="10" y="18"/>
                    </a:lnTo>
                    <a:lnTo>
                      <a:pt x="4" y="24"/>
                    </a:lnTo>
                    <a:lnTo>
                      <a:pt x="0" y="27"/>
                    </a:lnTo>
                    <a:lnTo>
                      <a:pt x="7" y="34"/>
                    </a:lnTo>
                    <a:lnTo>
                      <a:pt x="10" y="31"/>
                    </a:lnTo>
                    <a:lnTo>
                      <a:pt x="17" y="24"/>
                    </a:lnTo>
                    <a:lnTo>
                      <a:pt x="28" y="16"/>
                    </a:lnTo>
                    <a:lnTo>
                      <a:pt x="37" y="8"/>
                    </a:lnTo>
                    <a:lnTo>
                      <a:pt x="37" y="8"/>
                    </a:lnTo>
                    <a:lnTo>
                      <a:pt x="37" y="8"/>
                    </a:lnTo>
                    <a:lnTo>
                      <a:pt x="38" y="5"/>
                    </a:lnTo>
                    <a:lnTo>
                      <a:pt x="37" y="1"/>
                    </a:lnTo>
                    <a:lnTo>
                      <a:pt x="33" y="0"/>
                    </a:lnTo>
                    <a:lnTo>
                      <a:pt x="30" y="1"/>
                    </a:lnTo>
                    <a:close/>
                  </a:path>
                </a:pathLst>
              </a:custGeom>
              <a:solidFill>
                <a:srgbClr val="000000"/>
              </a:solidFill>
              <a:ln w="9525">
                <a:noFill/>
                <a:round/>
                <a:headEnd/>
                <a:tailEnd/>
              </a:ln>
            </p:spPr>
            <p:txBody>
              <a:bodyPr/>
              <a:lstStyle/>
              <a:p>
                <a:endParaRPr lang="en-US"/>
              </a:p>
            </p:txBody>
          </p:sp>
          <p:sp>
            <p:nvSpPr>
              <p:cNvPr id="61612" name="Freeform 172"/>
              <p:cNvSpPr>
                <a:spLocks/>
              </p:cNvSpPr>
              <p:nvPr/>
            </p:nvSpPr>
            <p:spPr bwMode="auto">
              <a:xfrm>
                <a:off x="2325" y="2555"/>
                <a:ext cx="101" cy="71"/>
              </a:xfrm>
              <a:custGeom>
                <a:avLst/>
                <a:gdLst/>
                <a:ahLst/>
                <a:cxnLst>
                  <a:cxn ang="0">
                    <a:pos x="160" y="3"/>
                  </a:cxn>
                  <a:cxn ang="0">
                    <a:pos x="167" y="3"/>
                  </a:cxn>
                  <a:cxn ang="0">
                    <a:pos x="159" y="0"/>
                  </a:cxn>
                  <a:cxn ang="0">
                    <a:pos x="152" y="1"/>
                  </a:cxn>
                  <a:cxn ang="0">
                    <a:pos x="142" y="5"/>
                  </a:cxn>
                  <a:cxn ang="0">
                    <a:pos x="128" y="15"/>
                  </a:cxn>
                  <a:cxn ang="0">
                    <a:pos x="108" y="28"/>
                  </a:cxn>
                  <a:cxn ang="0">
                    <a:pos x="79" y="49"/>
                  </a:cxn>
                  <a:cxn ang="0">
                    <a:pos x="45" y="77"/>
                  </a:cxn>
                  <a:cxn ang="0">
                    <a:pos x="0" y="111"/>
                  </a:cxn>
                  <a:cxn ang="0">
                    <a:pos x="7" y="118"/>
                  </a:cxn>
                  <a:cxn ang="0">
                    <a:pos x="52" y="84"/>
                  </a:cxn>
                  <a:cxn ang="0">
                    <a:pos x="86" y="56"/>
                  </a:cxn>
                  <a:cxn ang="0">
                    <a:pos x="113" y="38"/>
                  </a:cxn>
                  <a:cxn ang="0">
                    <a:pos x="132" y="24"/>
                  </a:cxn>
                  <a:cxn ang="0">
                    <a:pos x="146" y="15"/>
                  </a:cxn>
                  <a:cxn ang="0">
                    <a:pos x="154" y="10"/>
                  </a:cxn>
                  <a:cxn ang="0">
                    <a:pos x="159" y="9"/>
                  </a:cxn>
                  <a:cxn ang="0">
                    <a:pos x="160" y="10"/>
                  </a:cxn>
                  <a:cxn ang="0">
                    <a:pos x="167" y="10"/>
                  </a:cxn>
                  <a:cxn ang="0">
                    <a:pos x="160" y="10"/>
                  </a:cxn>
                  <a:cxn ang="0">
                    <a:pos x="164" y="11"/>
                  </a:cxn>
                  <a:cxn ang="0">
                    <a:pos x="167" y="10"/>
                  </a:cxn>
                  <a:cxn ang="0">
                    <a:pos x="168" y="7"/>
                  </a:cxn>
                  <a:cxn ang="0">
                    <a:pos x="167" y="3"/>
                  </a:cxn>
                  <a:cxn ang="0">
                    <a:pos x="160" y="3"/>
                  </a:cxn>
                </a:cxnLst>
                <a:rect l="0" t="0" r="r" b="b"/>
                <a:pathLst>
                  <a:path w="168" h="118">
                    <a:moveTo>
                      <a:pt x="160" y="3"/>
                    </a:moveTo>
                    <a:lnTo>
                      <a:pt x="167" y="3"/>
                    </a:lnTo>
                    <a:lnTo>
                      <a:pt x="159" y="0"/>
                    </a:lnTo>
                    <a:lnTo>
                      <a:pt x="152" y="1"/>
                    </a:lnTo>
                    <a:lnTo>
                      <a:pt x="142" y="5"/>
                    </a:lnTo>
                    <a:lnTo>
                      <a:pt x="128" y="15"/>
                    </a:lnTo>
                    <a:lnTo>
                      <a:pt x="108" y="28"/>
                    </a:lnTo>
                    <a:lnTo>
                      <a:pt x="79" y="49"/>
                    </a:lnTo>
                    <a:lnTo>
                      <a:pt x="45" y="77"/>
                    </a:lnTo>
                    <a:lnTo>
                      <a:pt x="0" y="111"/>
                    </a:lnTo>
                    <a:lnTo>
                      <a:pt x="7" y="118"/>
                    </a:lnTo>
                    <a:lnTo>
                      <a:pt x="52" y="84"/>
                    </a:lnTo>
                    <a:lnTo>
                      <a:pt x="86" y="56"/>
                    </a:lnTo>
                    <a:lnTo>
                      <a:pt x="113" y="38"/>
                    </a:lnTo>
                    <a:lnTo>
                      <a:pt x="132" y="24"/>
                    </a:lnTo>
                    <a:lnTo>
                      <a:pt x="146" y="15"/>
                    </a:lnTo>
                    <a:lnTo>
                      <a:pt x="154" y="10"/>
                    </a:lnTo>
                    <a:lnTo>
                      <a:pt x="159" y="9"/>
                    </a:lnTo>
                    <a:lnTo>
                      <a:pt x="160" y="10"/>
                    </a:lnTo>
                    <a:lnTo>
                      <a:pt x="167" y="10"/>
                    </a:lnTo>
                    <a:lnTo>
                      <a:pt x="160" y="10"/>
                    </a:lnTo>
                    <a:lnTo>
                      <a:pt x="164" y="11"/>
                    </a:lnTo>
                    <a:lnTo>
                      <a:pt x="167" y="10"/>
                    </a:lnTo>
                    <a:lnTo>
                      <a:pt x="168" y="7"/>
                    </a:lnTo>
                    <a:lnTo>
                      <a:pt x="167" y="3"/>
                    </a:lnTo>
                    <a:lnTo>
                      <a:pt x="160" y="3"/>
                    </a:lnTo>
                    <a:close/>
                  </a:path>
                </a:pathLst>
              </a:custGeom>
              <a:solidFill>
                <a:srgbClr val="000000"/>
              </a:solidFill>
              <a:ln w="9525">
                <a:noFill/>
                <a:round/>
                <a:headEnd/>
                <a:tailEnd/>
              </a:ln>
            </p:spPr>
            <p:txBody>
              <a:bodyPr/>
              <a:lstStyle/>
              <a:p>
                <a:endParaRPr lang="en-US"/>
              </a:p>
            </p:txBody>
          </p:sp>
          <p:sp>
            <p:nvSpPr>
              <p:cNvPr id="61613" name="Freeform 173"/>
              <p:cNvSpPr>
                <a:spLocks/>
              </p:cNvSpPr>
              <p:nvPr/>
            </p:nvSpPr>
            <p:spPr bwMode="auto">
              <a:xfrm>
                <a:off x="2421" y="2546"/>
                <a:ext cx="20" cy="17"/>
              </a:xfrm>
              <a:custGeom>
                <a:avLst/>
                <a:gdLst/>
                <a:ahLst/>
                <a:cxnLst>
                  <a:cxn ang="0">
                    <a:pos x="30" y="2"/>
                  </a:cxn>
                  <a:cxn ang="0">
                    <a:pos x="23" y="2"/>
                  </a:cxn>
                  <a:cxn ang="0">
                    <a:pos x="0" y="20"/>
                  </a:cxn>
                  <a:cxn ang="0">
                    <a:pos x="7" y="27"/>
                  </a:cxn>
                  <a:cxn ang="0">
                    <a:pos x="30" y="9"/>
                  </a:cxn>
                  <a:cxn ang="0">
                    <a:pos x="23" y="9"/>
                  </a:cxn>
                  <a:cxn ang="0">
                    <a:pos x="30" y="9"/>
                  </a:cxn>
                  <a:cxn ang="0">
                    <a:pos x="31" y="5"/>
                  </a:cxn>
                  <a:cxn ang="0">
                    <a:pos x="30" y="2"/>
                  </a:cxn>
                  <a:cxn ang="0">
                    <a:pos x="27" y="0"/>
                  </a:cxn>
                  <a:cxn ang="0">
                    <a:pos x="23" y="2"/>
                  </a:cxn>
                  <a:cxn ang="0">
                    <a:pos x="30" y="2"/>
                  </a:cxn>
                </a:cxnLst>
                <a:rect l="0" t="0" r="r" b="b"/>
                <a:pathLst>
                  <a:path w="31" h="27">
                    <a:moveTo>
                      <a:pt x="30" y="2"/>
                    </a:moveTo>
                    <a:lnTo>
                      <a:pt x="23" y="2"/>
                    </a:lnTo>
                    <a:lnTo>
                      <a:pt x="0" y="20"/>
                    </a:lnTo>
                    <a:lnTo>
                      <a:pt x="7" y="27"/>
                    </a:lnTo>
                    <a:lnTo>
                      <a:pt x="30" y="9"/>
                    </a:lnTo>
                    <a:lnTo>
                      <a:pt x="23" y="9"/>
                    </a:lnTo>
                    <a:lnTo>
                      <a:pt x="30" y="9"/>
                    </a:lnTo>
                    <a:lnTo>
                      <a:pt x="31" y="5"/>
                    </a:lnTo>
                    <a:lnTo>
                      <a:pt x="30" y="2"/>
                    </a:lnTo>
                    <a:lnTo>
                      <a:pt x="27" y="0"/>
                    </a:lnTo>
                    <a:lnTo>
                      <a:pt x="23" y="2"/>
                    </a:lnTo>
                    <a:lnTo>
                      <a:pt x="30" y="2"/>
                    </a:lnTo>
                    <a:close/>
                  </a:path>
                </a:pathLst>
              </a:custGeom>
              <a:solidFill>
                <a:srgbClr val="000000"/>
              </a:solidFill>
              <a:ln w="9525">
                <a:noFill/>
                <a:round/>
                <a:headEnd/>
                <a:tailEnd/>
              </a:ln>
            </p:spPr>
            <p:txBody>
              <a:bodyPr/>
              <a:lstStyle/>
              <a:p>
                <a:endParaRPr lang="en-US"/>
              </a:p>
            </p:txBody>
          </p:sp>
          <p:sp>
            <p:nvSpPr>
              <p:cNvPr id="61614" name="Freeform 174"/>
              <p:cNvSpPr>
                <a:spLocks/>
              </p:cNvSpPr>
              <p:nvPr/>
            </p:nvSpPr>
            <p:spPr bwMode="auto">
              <a:xfrm>
                <a:off x="2436" y="2547"/>
                <a:ext cx="12" cy="13"/>
              </a:xfrm>
              <a:custGeom>
                <a:avLst/>
                <a:gdLst/>
                <a:ahLst/>
                <a:cxnLst>
                  <a:cxn ang="0">
                    <a:pos x="20" y="22"/>
                  </a:cxn>
                  <a:cxn ang="0">
                    <a:pos x="20" y="15"/>
                  </a:cxn>
                  <a:cxn ang="0">
                    <a:pos x="7" y="0"/>
                  </a:cxn>
                  <a:cxn ang="0">
                    <a:pos x="0" y="7"/>
                  </a:cxn>
                  <a:cxn ang="0">
                    <a:pos x="13" y="22"/>
                  </a:cxn>
                  <a:cxn ang="0">
                    <a:pos x="13" y="15"/>
                  </a:cxn>
                  <a:cxn ang="0">
                    <a:pos x="13" y="22"/>
                  </a:cxn>
                  <a:cxn ang="0">
                    <a:pos x="16" y="23"/>
                  </a:cxn>
                  <a:cxn ang="0">
                    <a:pos x="20" y="22"/>
                  </a:cxn>
                  <a:cxn ang="0">
                    <a:pos x="21" y="18"/>
                  </a:cxn>
                  <a:cxn ang="0">
                    <a:pos x="20" y="15"/>
                  </a:cxn>
                  <a:cxn ang="0">
                    <a:pos x="20" y="22"/>
                  </a:cxn>
                </a:cxnLst>
                <a:rect l="0" t="0" r="r" b="b"/>
                <a:pathLst>
                  <a:path w="21" h="23">
                    <a:moveTo>
                      <a:pt x="20" y="22"/>
                    </a:moveTo>
                    <a:lnTo>
                      <a:pt x="20" y="15"/>
                    </a:lnTo>
                    <a:lnTo>
                      <a:pt x="7" y="0"/>
                    </a:lnTo>
                    <a:lnTo>
                      <a:pt x="0" y="7"/>
                    </a:lnTo>
                    <a:lnTo>
                      <a:pt x="13" y="22"/>
                    </a:lnTo>
                    <a:lnTo>
                      <a:pt x="13" y="15"/>
                    </a:lnTo>
                    <a:lnTo>
                      <a:pt x="13" y="22"/>
                    </a:lnTo>
                    <a:lnTo>
                      <a:pt x="16" y="23"/>
                    </a:lnTo>
                    <a:lnTo>
                      <a:pt x="20" y="22"/>
                    </a:lnTo>
                    <a:lnTo>
                      <a:pt x="21" y="18"/>
                    </a:lnTo>
                    <a:lnTo>
                      <a:pt x="20" y="15"/>
                    </a:lnTo>
                    <a:lnTo>
                      <a:pt x="20" y="22"/>
                    </a:lnTo>
                    <a:close/>
                  </a:path>
                </a:pathLst>
              </a:custGeom>
              <a:solidFill>
                <a:srgbClr val="000000"/>
              </a:solidFill>
              <a:ln w="9525">
                <a:noFill/>
                <a:round/>
                <a:headEnd/>
                <a:tailEnd/>
              </a:ln>
            </p:spPr>
            <p:txBody>
              <a:bodyPr/>
              <a:lstStyle/>
              <a:p>
                <a:endParaRPr lang="en-US"/>
              </a:p>
            </p:txBody>
          </p:sp>
          <p:sp>
            <p:nvSpPr>
              <p:cNvPr id="61615" name="Freeform 175"/>
              <p:cNvSpPr>
                <a:spLocks/>
              </p:cNvSpPr>
              <p:nvPr/>
            </p:nvSpPr>
            <p:spPr bwMode="auto">
              <a:xfrm>
                <a:off x="2429" y="2555"/>
                <a:ext cx="18" cy="17"/>
              </a:xfrm>
              <a:custGeom>
                <a:avLst/>
                <a:gdLst/>
                <a:ahLst/>
                <a:cxnLst>
                  <a:cxn ang="0">
                    <a:pos x="9" y="19"/>
                  </a:cxn>
                  <a:cxn ang="0">
                    <a:pos x="8" y="25"/>
                  </a:cxn>
                  <a:cxn ang="0">
                    <a:pos x="31" y="7"/>
                  </a:cxn>
                  <a:cxn ang="0">
                    <a:pos x="24" y="0"/>
                  </a:cxn>
                  <a:cxn ang="0">
                    <a:pos x="1" y="18"/>
                  </a:cxn>
                  <a:cxn ang="0">
                    <a:pos x="0" y="24"/>
                  </a:cxn>
                  <a:cxn ang="0">
                    <a:pos x="1" y="18"/>
                  </a:cxn>
                  <a:cxn ang="0">
                    <a:pos x="0" y="22"/>
                  </a:cxn>
                  <a:cxn ang="0">
                    <a:pos x="1" y="25"/>
                  </a:cxn>
                  <a:cxn ang="0">
                    <a:pos x="4" y="26"/>
                  </a:cxn>
                  <a:cxn ang="0">
                    <a:pos x="8" y="25"/>
                  </a:cxn>
                  <a:cxn ang="0">
                    <a:pos x="9" y="19"/>
                  </a:cxn>
                </a:cxnLst>
                <a:rect l="0" t="0" r="r" b="b"/>
                <a:pathLst>
                  <a:path w="31" h="26">
                    <a:moveTo>
                      <a:pt x="9" y="19"/>
                    </a:moveTo>
                    <a:lnTo>
                      <a:pt x="8" y="25"/>
                    </a:lnTo>
                    <a:lnTo>
                      <a:pt x="31" y="7"/>
                    </a:lnTo>
                    <a:lnTo>
                      <a:pt x="24" y="0"/>
                    </a:lnTo>
                    <a:lnTo>
                      <a:pt x="1" y="18"/>
                    </a:lnTo>
                    <a:lnTo>
                      <a:pt x="0" y="24"/>
                    </a:lnTo>
                    <a:lnTo>
                      <a:pt x="1" y="18"/>
                    </a:lnTo>
                    <a:lnTo>
                      <a:pt x="0" y="22"/>
                    </a:lnTo>
                    <a:lnTo>
                      <a:pt x="1" y="25"/>
                    </a:lnTo>
                    <a:lnTo>
                      <a:pt x="4" y="26"/>
                    </a:lnTo>
                    <a:lnTo>
                      <a:pt x="8" y="25"/>
                    </a:lnTo>
                    <a:lnTo>
                      <a:pt x="9" y="19"/>
                    </a:lnTo>
                    <a:close/>
                  </a:path>
                </a:pathLst>
              </a:custGeom>
              <a:solidFill>
                <a:srgbClr val="000000"/>
              </a:solidFill>
              <a:ln w="9525">
                <a:noFill/>
                <a:round/>
                <a:headEnd/>
                <a:tailEnd/>
              </a:ln>
            </p:spPr>
            <p:txBody>
              <a:bodyPr/>
              <a:lstStyle/>
              <a:p>
                <a:endParaRPr lang="en-US"/>
              </a:p>
            </p:txBody>
          </p:sp>
          <p:sp>
            <p:nvSpPr>
              <p:cNvPr id="61616" name="Freeform 176"/>
              <p:cNvSpPr>
                <a:spLocks/>
              </p:cNvSpPr>
              <p:nvPr/>
            </p:nvSpPr>
            <p:spPr bwMode="auto">
              <a:xfrm>
                <a:off x="2343" y="2567"/>
                <a:ext cx="92" cy="82"/>
              </a:xfrm>
              <a:custGeom>
                <a:avLst/>
                <a:gdLst/>
                <a:ahLst/>
                <a:cxnLst>
                  <a:cxn ang="0">
                    <a:pos x="8" y="137"/>
                  </a:cxn>
                  <a:cxn ang="0">
                    <a:pos x="8" y="137"/>
                  </a:cxn>
                  <a:cxn ang="0">
                    <a:pos x="51" y="100"/>
                  </a:cxn>
                  <a:cxn ang="0">
                    <a:pos x="84" y="73"/>
                  </a:cxn>
                  <a:cxn ang="0">
                    <a:pos x="111" y="51"/>
                  </a:cxn>
                  <a:cxn ang="0">
                    <a:pos x="129" y="35"/>
                  </a:cxn>
                  <a:cxn ang="0">
                    <a:pos x="140" y="24"/>
                  </a:cxn>
                  <a:cxn ang="0">
                    <a:pos x="147" y="15"/>
                  </a:cxn>
                  <a:cxn ang="0">
                    <a:pos x="152" y="8"/>
                  </a:cxn>
                  <a:cxn ang="0">
                    <a:pos x="151" y="0"/>
                  </a:cxn>
                  <a:cxn ang="0">
                    <a:pos x="142" y="5"/>
                  </a:cxn>
                  <a:cxn ang="0">
                    <a:pos x="143" y="6"/>
                  </a:cxn>
                  <a:cxn ang="0">
                    <a:pos x="140" y="11"/>
                  </a:cxn>
                  <a:cxn ang="0">
                    <a:pos x="134" y="18"/>
                  </a:cxn>
                  <a:cxn ang="0">
                    <a:pos x="122" y="28"/>
                  </a:cxn>
                  <a:cxn ang="0">
                    <a:pos x="104" y="44"/>
                  </a:cxn>
                  <a:cxn ang="0">
                    <a:pos x="77" y="66"/>
                  </a:cxn>
                  <a:cxn ang="0">
                    <a:pos x="44" y="94"/>
                  </a:cxn>
                  <a:cxn ang="0">
                    <a:pos x="1" y="130"/>
                  </a:cxn>
                  <a:cxn ang="0">
                    <a:pos x="1" y="130"/>
                  </a:cxn>
                  <a:cxn ang="0">
                    <a:pos x="1" y="130"/>
                  </a:cxn>
                  <a:cxn ang="0">
                    <a:pos x="0" y="134"/>
                  </a:cxn>
                  <a:cxn ang="0">
                    <a:pos x="1" y="137"/>
                  </a:cxn>
                  <a:cxn ang="0">
                    <a:pos x="5" y="138"/>
                  </a:cxn>
                  <a:cxn ang="0">
                    <a:pos x="8" y="137"/>
                  </a:cxn>
                </a:cxnLst>
                <a:rect l="0" t="0" r="r" b="b"/>
                <a:pathLst>
                  <a:path w="152" h="138">
                    <a:moveTo>
                      <a:pt x="8" y="137"/>
                    </a:moveTo>
                    <a:lnTo>
                      <a:pt x="8" y="137"/>
                    </a:lnTo>
                    <a:lnTo>
                      <a:pt x="51" y="100"/>
                    </a:lnTo>
                    <a:lnTo>
                      <a:pt x="84" y="73"/>
                    </a:lnTo>
                    <a:lnTo>
                      <a:pt x="111" y="51"/>
                    </a:lnTo>
                    <a:lnTo>
                      <a:pt x="129" y="35"/>
                    </a:lnTo>
                    <a:lnTo>
                      <a:pt x="140" y="24"/>
                    </a:lnTo>
                    <a:lnTo>
                      <a:pt x="147" y="15"/>
                    </a:lnTo>
                    <a:lnTo>
                      <a:pt x="152" y="8"/>
                    </a:lnTo>
                    <a:lnTo>
                      <a:pt x="151" y="0"/>
                    </a:lnTo>
                    <a:lnTo>
                      <a:pt x="142" y="5"/>
                    </a:lnTo>
                    <a:lnTo>
                      <a:pt x="143" y="6"/>
                    </a:lnTo>
                    <a:lnTo>
                      <a:pt x="140" y="11"/>
                    </a:lnTo>
                    <a:lnTo>
                      <a:pt x="134" y="18"/>
                    </a:lnTo>
                    <a:lnTo>
                      <a:pt x="122" y="28"/>
                    </a:lnTo>
                    <a:lnTo>
                      <a:pt x="104" y="44"/>
                    </a:lnTo>
                    <a:lnTo>
                      <a:pt x="77" y="66"/>
                    </a:lnTo>
                    <a:lnTo>
                      <a:pt x="44" y="94"/>
                    </a:lnTo>
                    <a:lnTo>
                      <a:pt x="1" y="130"/>
                    </a:lnTo>
                    <a:lnTo>
                      <a:pt x="1" y="130"/>
                    </a:lnTo>
                    <a:lnTo>
                      <a:pt x="1" y="130"/>
                    </a:lnTo>
                    <a:lnTo>
                      <a:pt x="0" y="134"/>
                    </a:lnTo>
                    <a:lnTo>
                      <a:pt x="1" y="137"/>
                    </a:lnTo>
                    <a:lnTo>
                      <a:pt x="5" y="138"/>
                    </a:lnTo>
                    <a:lnTo>
                      <a:pt x="8" y="137"/>
                    </a:lnTo>
                    <a:close/>
                  </a:path>
                </a:pathLst>
              </a:custGeom>
              <a:solidFill>
                <a:srgbClr val="000000"/>
              </a:solidFill>
              <a:ln w="9525">
                <a:noFill/>
                <a:round/>
                <a:headEnd/>
                <a:tailEnd/>
              </a:ln>
            </p:spPr>
            <p:txBody>
              <a:bodyPr/>
              <a:lstStyle/>
              <a:p>
                <a:endParaRPr lang="en-US"/>
              </a:p>
            </p:txBody>
          </p:sp>
          <p:sp>
            <p:nvSpPr>
              <p:cNvPr id="61617" name="Freeform 177"/>
              <p:cNvSpPr>
                <a:spLocks/>
              </p:cNvSpPr>
              <p:nvPr/>
            </p:nvSpPr>
            <p:spPr bwMode="auto">
              <a:xfrm>
                <a:off x="2323" y="2644"/>
                <a:ext cx="25" cy="19"/>
              </a:xfrm>
              <a:custGeom>
                <a:avLst/>
                <a:gdLst/>
                <a:ahLst/>
                <a:cxnLst>
                  <a:cxn ang="0">
                    <a:pos x="8" y="32"/>
                  </a:cxn>
                  <a:cxn ang="0">
                    <a:pos x="8" y="32"/>
                  </a:cxn>
                  <a:cxn ang="0">
                    <a:pos x="11" y="29"/>
                  </a:cxn>
                  <a:cxn ang="0">
                    <a:pos x="18" y="22"/>
                  </a:cxn>
                  <a:cxn ang="0">
                    <a:pos x="30" y="15"/>
                  </a:cxn>
                  <a:cxn ang="0">
                    <a:pos x="39" y="7"/>
                  </a:cxn>
                  <a:cxn ang="0">
                    <a:pos x="32" y="0"/>
                  </a:cxn>
                  <a:cxn ang="0">
                    <a:pos x="23" y="8"/>
                  </a:cxn>
                  <a:cxn ang="0">
                    <a:pos x="14" y="15"/>
                  </a:cxn>
                  <a:cxn ang="0">
                    <a:pos x="4" y="22"/>
                  </a:cxn>
                  <a:cxn ang="0">
                    <a:pos x="1" y="25"/>
                  </a:cxn>
                  <a:cxn ang="0">
                    <a:pos x="1" y="25"/>
                  </a:cxn>
                  <a:cxn ang="0">
                    <a:pos x="1" y="25"/>
                  </a:cxn>
                  <a:cxn ang="0">
                    <a:pos x="0" y="28"/>
                  </a:cxn>
                  <a:cxn ang="0">
                    <a:pos x="1" y="32"/>
                  </a:cxn>
                  <a:cxn ang="0">
                    <a:pos x="4" y="33"/>
                  </a:cxn>
                  <a:cxn ang="0">
                    <a:pos x="8" y="32"/>
                  </a:cxn>
                </a:cxnLst>
                <a:rect l="0" t="0" r="r" b="b"/>
                <a:pathLst>
                  <a:path w="39" h="33">
                    <a:moveTo>
                      <a:pt x="8" y="32"/>
                    </a:moveTo>
                    <a:lnTo>
                      <a:pt x="8" y="32"/>
                    </a:lnTo>
                    <a:lnTo>
                      <a:pt x="11" y="29"/>
                    </a:lnTo>
                    <a:lnTo>
                      <a:pt x="18" y="22"/>
                    </a:lnTo>
                    <a:lnTo>
                      <a:pt x="30" y="15"/>
                    </a:lnTo>
                    <a:lnTo>
                      <a:pt x="39" y="7"/>
                    </a:lnTo>
                    <a:lnTo>
                      <a:pt x="32" y="0"/>
                    </a:lnTo>
                    <a:lnTo>
                      <a:pt x="23" y="8"/>
                    </a:lnTo>
                    <a:lnTo>
                      <a:pt x="14" y="15"/>
                    </a:lnTo>
                    <a:lnTo>
                      <a:pt x="4" y="22"/>
                    </a:lnTo>
                    <a:lnTo>
                      <a:pt x="1" y="25"/>
                    </a:lnTo>
                    <a:lnTo>
                      <a:pt x="1" y="25"/>
                    </a:lnTo>
                    <a:lnTo>
                      <a:pt x="1" y="25"/>
                    </a:lnTo>
                    <a:lnTo>
                      <a:pt x="0" y="28"/>
                    </a:lnTo>
                    <a:lnTo>
                      <a:pt x="1" y="32"/>
                    </a:lnTo>
                    <a:lnTo>
                      <a:pt x="4" y="33"/>
                    </a:lnTo>
                    <a:lnTo>
                      <a:pt x="8" y="32"/>
                    </a:lnTo>
                    <a:close/>
                  </a:path>
                </a:pathLst>
              </a:custGeom>
              <a:solidFill>
                <a:srgbClr val="000000"/>
              </a:solidFill>
              <a:ln w="9525">
                <a:noFill/>
                <a:round/>
                <a:headEnd/>
                <a:tailEnd/>
              </a:ln>
            </p:spPr>
            <p:txBody>
              <a:bodyPr/>
              <a:lstStyle/>
              <a:p>
                <a:endParaRPr lang="en-US"/>
              </a:p>
            </p:txBody>
          </p:sp>
          <p:sp>
            <p:nvSpPr>
              <p:cNvPr id="61618" name="Freeform 178"/>
              <p:cNvSpPr>
                <a:spLocks/>
              </p:cNvSpPr>
              <p:nvPr/>
            </p:nvSpPr>
            <p:spPr bwMode="auto">
              <a:xfrm>
                <a:off x="2124" y="2658"/>
                <a:ext cx="204" cy="148"/>
              </a:xfrm>
              <a:custGeom>
                <a:avLst/>
                <a:gdLst/>
                <a:ahLst/>
                <a:cxnLst>
                  <a:cxn ang="0">
                    <a:pos x="1" y="242"/>
                  </a:cxn>
                  <a:cxn ang="0">
                    <a:pos x="7" y="250"/>
                  </a:cxn>
                  <a:cxn ang="0">
                    <a:pos x="43" y="225"/>
                  </a:cxn>
                  <a:cxn ang="0">
                    <a:pos x="77" y="204"/>
                  </a:cxn>
                  <a:cxn ang="0">
                    <a:pos x="110" y="181"/>
                  </a:cxn>
                  <a:cxn ang="0">
                    <a:pos x="139" y="160"/>
                  </a:cxn>
                  <a:cxn ang="0">
                    <a:pos x="167" y="140"/>
                  </a:cxn>
                  <a:cxn ang="0">
                    <a:pos x="194" y="119"/>
                  </a:cxn>
                  <a:cxn ang="0">
                    <a:pos x="218" y="102"/>
                  </a:cxn>
                  <a:cxn ang="0">
                    <a:pos x="241" y="86"/>
                  </a:cxn>
                  <a:cxn ang="0">
                    <a:pos x="262" y="70"/>
                  </a:cxn>
                  <a:cxn ang="0">
                    <a:pos x="280" y="55"/>
                  </a:cxn>
                  <a:cxn ang="0">
                    <a:pos x="295" y="43"/>
                  </a:cxn>
                  <a:cxn ang="0">
                    <a:pos x="309" y="32"/>
                  </a:cxn>
                  <a:cxn ang="0">
                    <a:pos x="320" y="23"/>
                  </a:cxn>
                  <a:cxn ang="0">
                    <a:pos x="330" y="16"/>
                  </a:cxn>
                  <a:cxn ang="0">
                    <a:pos x="335" y="10"/>
                  </a:cxn>
                  <a:cxn ang="0">
                    <a:pos x="340" y="7"/>
                  </a:cxn>
                  <a:cxn ang="0">
                    <a:pos x="333" y="0"/>
                  </a:cxn>
                  <a:cxn ang="0">
                    <a:pos x="328" y="3"/>
                  </a:cxn>
                  <a:cxn ang="0">
                    <a:pos x="323" y="9"/>
                  </a:cxn>
                  <a:cxn ang="0">
                    <a:pos x="313" y="16"/>
                  </a:cxn>
                  <a:cxn ang="0">
                    <a:pos x="302" y="25"/>
                  </a:cxn>
                  <a:cxn ang="0">
                    <a:pos x="288" y="36"/>
                  </a:cxn>
                  <a:cxn ang="0">
                    <a:pos x="273" y="48"/>
                  </a:cxn>
                  <a:cxn ang="0">
                    <a:pos x="255" y="63"/>
                  </a:cxn>
                  <a:cxn ang="0">
                    <a:pos x="236" y="77"/>
                  </a:cxn>
                  <a:cxn ang="0">
                    <a:pos x="213" y="93"/>
                  </a:cxn>
                  <a:cxn ang="0">
                    <a:pos x="189" y="113"/>
                  </a:cxn>
                  <a:cxn ang="0">
                    <a:pos x="163" y="131"/>
                  </a:cxn>
                  <a:cxn ang="0">
                    <a:pos x="135" y="151"/>
                  </a:cxn>
                  <a:cxn ang="0">
                    <a:pos x="105" y="171"/>
                  </a:cxn>
                  <a:cxn ang="0">
                    <a:pos x="73" y="194"/>
                  </a:cxn>
                  <a:cxn ang="0">
                    <a:pos x="38" y="216"/>
                  </a:cxn>
                  <a:cxn ang="0">
                    <a:pos x="2" y="240"/>
                  </a:cxn>
                  <a:cxn ang="0">
                    <a:pos x="8" y="248"/>
                  </a:cxn>
                  <a:cxn ang="0">
                    <a:pos x="2" y="240"/>
                  </a:cxn>
                  <a:cxn ang="0">
                    <a:pos x="0" y="243"/>
                  </a:cxn>
                  <a:cxn ang="0">
                    <a:pos x="0" y="246"/>
                  </a:cxn>
                  <a:cxn ang="0">
                    <a:pos x="4" y="250"/>
                  </a:cxn>
                  <a:cxn ang="0">
                    <a:pos x="7" y="250"/>
                  </a:cxn>
                  <a:cxn ang="0">
                    <a:pos x="1" y="242"/>
                  </a:cxn>
                </a:cxnLst>
                <a:rect l="0" t="0" r="r" b="b"/>
                <a:pathLst>
                  <a:path w="340" h="250">
                    <a:moveTo>
                      <a:pt x="1" y="242"/>
                    </a:moveTo>
                    <a:lnTo>
                      <a:pt x="7" y="250"/>
                    </a:lnTo>
                    <a:lnTo>
                      <a:pt x="43" y="225"/>
                    </a:lnTo>
                    <a:lnTo>
                      <a:pt x="77" y="204"/>
                    </a:lnTo>
                    <a:lnTo>
                      <a:pt x="110" y="181"/>
                    </a:lnTo>
                    <a:lnTo>
                      <a:pt x="139" y="160"/>
                    </a:lnTo>
                    <a:lnTo>
                      <a:pt x="167" y="140"/>
                    </a:lnTo>
                    <a:lnTo>
                      <a:pt x="194" y="119"/>
                    </a:lnTo>
                    <a:lnTo>
                      <a:pt x="218" y="102"/>
                    </a:lnTo>
                    <a:lnTo>
                      <a:pt x="241" y="86"/>
                    </a:lnTo>
                    <a:lnTo>
                      <a:pt x="262" y="70"/>
                    </a:lnTo>
                    <a:lnTo>
                      <a:pt x="280" y="55"/>
                    </a:lnTo>
                    <a:lnTo>
                      <a:pt x="295" y="43"/>
                    </a:lnTo>
                    <a:lnTo>
                      <a:pt x="309" y="32"/>
                    </a:lnTo>
                    <a:lnTo>
                      <a:pt x="320" y="23"/>
                    </a:lnTo>
                    <a:lnTo>
                      <a:pt x="330" y="16"/>
                    </a:lnTo>
                    <a:lnTo>
                      <a:pt x="335" y="10"/>
                    </a:lnTo>
                    <a:lnTo>
                      <a:pt x="340" y="7"/>
                    </a:lnTo>
                    <a:lnTo>
                      <a:pt x="333" y="0"/>
                    </a:lnTo>
                    <a:lnTo>
                      <a:pt x="328" y="3"/>
                    </a:lnTo>
                    <a:lnTo>
                      <a:pt x="323" y="9"/>
                    </a:lnTo>
                    <a:lnTo>
                      <a:pt x="313" y="16"/>
                    </a:lnTo>
                    <a:lnTo>
                      <a:pt x="302" y="25"/>
                    </a:lnTo>
                    <a:lnTo>
                      <a:pt x="288" y="36"/>
                    </a:lnTo>
                    <a:lnTo>
                      <a:pt x="273" y="48"/>
                    </a:lnTo>
                    <a:lnTo>
                      <a:pt x="255" y="63"/>
                    </a:lnTo>
                    <a:lnTo>
                      <a:pt x="236" y="77"/>
                    </a:lnTo>
                    <a:lnTo>
                      <a:pt x="213" y="93"/>
                    </a:lnTo>
                    <a:lnTo>
                      <a:pt x="189" y="113"/>
                    </a:lnTo>
                    <a:lnTo>
                      <a:pt x="163" y="131"/>
                    </a:lnTo>
                    <a:lnTo>
                      <a:pt x="135" y="151"/>
                    </a:lnTo>
                    <a:lnTo>
                      <a:pt x="105" y="171"/>
                    </a:lnTo>
                    <a:lnTo>
                      <a:pt x="73" y="194"/>
                    </a:lnTo>
                    <a:lnTo>
                      <a:pt x="38" y="216"/>
                    </a:lnTo>
                    <a:lnTo>
                      <a:pt x="2" y="240"/>
                    </a:lnTo>
                    <a:lnTo>
                      <a:pt x="8" y="248"/>
                    </a:lnTo>
                    <a:lnTo>
                      <a:pt x="2" y="240"/>
                    </a:lnTo>
                    <a:lnTo>
                      <a:pt x="0" y="243"/>
                    </a:lnTo>
                    <a:lnTo>
                      <a:pt x="0" y="246"/>
                    </a:lnTo>
                    <a:lnTo>
                      <a:pt x="4" y="250"/>
                    </a:lnTo>
                    <a:lnTo>
                      <a:pt x="7" y="250"/>
                    </a:lnTo>
                    <a:lnTo>
                      <a:pt x="1" y="242"/>
                    </a:lnTo>
                    <a:close/>
                  </a:path>
                </a:pathLst>
              </a:custGeom>
              <a:solidFill>
                <a:srgbClr val="000000"/>
              </a:solidFill>
              <a:ln w="9525">
                <a:noFill/>
                <a:round/>
                <a:headEnd/>
                <a:tailEnd/>
              </a:ln>
            </p:spPr>
            <p:txBody>
              <a:bodyPr/>
              <a:lstStyle/>
              <a:p>
                <a:endParaRPr lang="en-US"/>
              </a:p>
            </p:txBody>
          </p:sp>
          <p:sp>
            <p:nvSpPr>
              <p:cNvPr id="61619" name="Freeform 179"/>
              <p:cNvSpPr>
                <a:spLocks/>
              </p:cNvSpPr>
              <p:nvPr/>
            </p:nvSpPr>
            <p:spPr bwMode="auto">
              <a:xfrm>
                <a:off x="2309" y="2624"/>
                <a:ext cx="36" cy="37"/>
              </a:xfrm>
              <a:custGeom>
                <a:avLst/>
                <a:gdLst/>
                <a:ahLst/>
                <a:cxnLst>
                  <a:cxn ang="0">
                    <a:pos x="29" y="62"/>
                  </a:cxn>
                  <a:cxn ang="0">
                    <a:pos x="33" y="60"/>
                  </a:cxn>
                  <a:cxn ang="0">
                    <a:pos x="41" y="53"/>
                  </a:cxn>
                  <a:cxn ang="0">
                    <a:pos x="51" y="46"/>
                  </a:cxn>
                  <a:cxn ang="0">
                    <a:pos x="61" y="38"/>
                  </a:cxn>
                  <a:cxn ang="0">
                    <a:pos x="29" y="0"/>
                  </a:cxn>
                  <a:cxn ang="0">
                    <a:pos x="20" y="8"/>
                  </a:cxn>
                  <a:cxn ang="0">
                    <a:pos x="10" y="16"/>
                  </a:cxn>
                  <a:cxn ang="0">
                    <a:pos x="3" y="23"/>
                  </a:cxn>
                  <a:cxn ang="0">
                    <a:pos x="0" y="25"/>
                  </a:cxn>
                  <a:cxn ang="0">
                    <a:pos x="29" y="62"/>
                  </a:cxn>
                </a:cxnLst>
                <a:rect l="0" t="0" r="r" b="b"/>
                <a:pathLst>
                  <a:path w="61" h="62">
                    <a:moveTo>
                      <a:pt x="29" y="62"/>
                    </a:moveTo>
                    <a:lnTo>
                      <a:pt x="33" y="60"/>
                    </a:lnTo>
                    <a:lnTo>
                      <a:pt x="41" y="53"/>
                    </a:lnTo>
                    <a:lnTo>
                      <a:pt x="51" y="46"/>
                    </a:lnTo>
                    <a:lnTo>
                      <a:pt x="61" y="38"/>
                    </a:lnTo>
                    <a:lnTo>
                      <a:pt x="29" y="0"/>
                    </a:lnTo>
                    <a:lnTo>
                      <a:pt x="20" y="8"/>
                    </a:lnTo>
                    <a:lnTo>
                      <a:pt x="10" y="16"/>
                    </a:lnTo>
                    <a:lnTo>
                      <a:pt x="3" y="23"/>
                    </a:lnTo>
                    <a:lnTo>
                      <a:pt x="0" y="25"/>
                    </a:lnTo>
                    <a:lnTo>
                      <a:pt x="29" y="62"/>
                    </a:lnTo>
                    <a:close/>
                  </a:path>
                </a:pathLst>
              </a:custGeom>
              <a:solidFill>
                <a:srgbClr val="FFFFFF"/>
              </a:solidFill>
              <a:ln w="9525">
                <a:noFill/>
                <a:round/>
                <a:headEnd/>
                <a:tailEnd/>
              </a:ln>
            </p:spPr>
            <p:txBody>
              <a:bodyPr/>
              <a:lstStyle/>
              <a:p>
                <a:endParaRPr lang="en-US"/>
              </a:p>
            </p:txBody>
          </p:sp>
          <p:sp>
            <p:nvSpPr>
              <p:cNvPr id="61620" name="Freeform 180"/>
              <p:cNvSpPr>
                <a:spLocks/>
              </p:cNvSpPr>
              <p:nvPr/>
            </p:nvSpPr>
            <p:spPr bwMode="auto">
              <a:xfrm>
                <a:off x="2325" y="2644"/>
                <a:ext cx="24" cy="19"/>
              </a:xfrm>
              <a:custGeom>
                <a:avLst/>
                <a:gdLst/>
                <a:ahLst/>
                <a:cxnLst>
                  <a:cxn ang="0">
                    <a:pos x="31" y="8"/>
                  </a:cxn>
                  <a:cxn ang="0">
                    <a:pos x="31" y="1"/>
                  </a:cxn>
                  <a:cxn ang="0">
                    <a:pos x="22" y="9"/>
                  </a:cxn>
                  <a:cxn ang="0">
                    <a:pos x="13" y="16"/>
                  </a:cxn>
                  <a:cxn ang="0">
                    <a:pos x="3" y="23"/>
                  </a:cxn>
                  <a:cxn ang="0">
                    <a:pos x="0" y="26"/>
                  </a:cxn>
                  <a:cxn ang="0">
                    <a:pos x="7" y="33"/>
                  </a:cxn>
                  <a:cxn ang="0">
                    <a:pos x="10" y="30"/>
                  </a:cxn>
                  <a:cxn ang="0">
                    <a:pos x="17" y="23"/>
                  </a:cxn>
                  <a:cxn ang="0">
                    <a:pos x="29" y="16"/>
                  </a:cxn>
                  <a:cxn ang="0">
                    <a:pos x="38" y="8"/>
                  </a:cxn>
                  <a:cxn ang="0">
                    <a:pos x="38" y="1"/>
                  </a:cxn>
                  <a:cxn ang="0">
                    <a:pos x="38" y="8"/>
                  </a:cxn>
                  <a:cxn ang="0">
                    <a:pos x="39" y="5"/>
                  </a:cxn>
                  <a:cxn ang="0">
                    <a:pos x="38" y="1"/>
                  </a:cxn>
                  <a:cxn ang="0">
                    <a:pos x="35" y="0"/>
                  </a:cxn>
                  <a:cxn ang="0">
                    <a:pos x="31" y="1"/>
                  </a:cxn>
                  <a:cxn ang="0">
                    <a:pos x="31" y="8"/>
                  </a:cxn>
                </a:cxnLst>
                <a:rect l="0" t="0" r="r" b="b"/>
                <a:pathLst>
                  <a:path w="39" h="33">
                    <a:moveTo>
                      <a:pt x="31" y="8"/>
                    </a:moveTo>
                    <a:lnTo>
                      <a:pt x="31" y="1"/>
                    </a:lnTo>
                    <a:lnTo>
                      <a:pt x="22" y="9"/>
                    </a:lnTo>
                    <a:lnTo>
                      <a:pt x="13" y="16"/>
                    </a:lnTo>
                    <a:lnTo>
                      <a:pt x="3" y="23"/>
                    </a:lnTo>
                    <a:lnTo>
                      <a:pt x="0" y="26"/>
                    </a:lnTo>
                    <a:lnTo>
                      <a:pt x="7" y="33"/>
                    </a:lnTo>
                    <a:lnTo>
                      <a:pt x="10" y="30"/>
                    </a:lnTo>
                    <a:lnTo>
                      <a:pt x="17" y="23"/>
                    </a:lnTo>
                    <a:lnTo>
                      <a:pt x="29" y="16"/>
                    </a:lnTo>
                    <a:lnTo>
                      <a:pt x="38" y="8"/>
                    </a:lnTo>
                    <a:lnTo>
                      <a:pt x="38" y="1"/>
                    </a:lnTo>
                    <a:lnTo>
                      <a:pt x="38" y="8"/>
                    </a:lnTo>
                    <a:lnTo>
                      <a:pt x="39" y="5"/>
                    </a:lnTo>
                    <a:lnTo>
                      <a:pt x="38" y="1"/>
                    </a:lnTo>
                    <a:lnTo>
                      <a:pt x="35" y="0"/>
                    </a:lnTo>
                    <a:lnTo>
                      <a:pt x="31" y="1"/>
                    </a:lnTo>
                    <a:lnTo>
                      <a:pt x="31" y="8"/>
                    </a:lnTo>
                    <a:close/>
                  </a:path>
                </a:pathLst>
              </a:custGeom>
              <a:solidFill>
                <a:srgbClr val="000000"/>
              </a:solidFill>
              <a:ln w="9525">
                <a:noFill/>
                <a:round/>
                <a:headEnd/>
                <a:tailEnd/>
              </a:ln>
            </p:spPr>
            <p:txBody>
              <a:bodyPr/>
              <a:lstStyle/>
              <a:p>
                <a:endParaRPr lang="en-US"/>
              </a:p>
            </p:txBody>
          </p:sp>
          <p:sp>
            <p:nvSpPr>
              <p:cNvPr id="61621" name="Freeform 181"/>
              <p:cNvSpPr>
                <a:spLocks/>
              </p:cNvSpPr>
              <p:nvPr/>
            </p:nvSpPr>
            <p:spPr bwMode="auto">
              <a:xfrm>
                <a:off x="2323" y="2622"/>
                <a:ext cx="25" cy="27"/>
              </a:xfrm>
              <a:custGeom>
                <a:avLst/>
                <a:gdLst/>
                <a:ahLst/>
                <a:cxnLst>
                  <a:cxn ang="0">
                    <a:pos x="8" y="8"/>
                  </a:cxn>
                  <a:cxn ang="0">
                    <a:pos x="1" y="8"/>
                  </a:cxn>
                  <a:cxn ang="0">
                    <a:pos x="32" y="46"/>
                  </a:cxn>
                  <a:cxn ang="0">
                    <a:pos x="39" y="39"/>
                  </a:cxn>
                  <a:cxn ang="0">
                    <a:pos x="8" y="1"/>
                  </a:cxn>
                  <a:cxn ang="0">
                    <a:pos x="1" y="1"/>
                  </a:cxn>
                  <a:cxn ang="0">
                    <a:pos x="8" y="1"/>
                  </a:cxn>
                  <a:cxn ang="0">
                    <a:pos x="4" y="0"/>
                  </a:cxn>
                  <a:cxn ang="0">
                    <a:pos x="1" y="1"/>
                  </a:cxn>
                  <a:cxn ang="0">
                    <a:pos x="0" y="5"/>
                  </a:cxn>
                  <a:cxn ang="0">
                    <a:pos x="1" y="8"/>
                  </a:cxn>
                  <a:cxn ang="0">
                    <a:pos x="8" y="8"/>
                  </a:cxn>
                </a:cxnLst>
                <a:rect l="0" t="0" r="r" b="b"/>
                <a:pathLst>
                  <a:path w="39" h="46">
                    <a:moveTo>
                      <a:pt x="8" y="8"/>
                    </a:moveTo>
                    <a:lnTo>
                      <a:pt x="1" y="8"/>
                    </a:lnTo>
                    <a:lnTo>
                      <a:pt x="32" y="46"/>
                    </a:lnTo>
                    <a:lnTo>
                      <a:pt x="39" y="39"/>
                    </a:lnTo>
                    <a:lnTo>
                      <a:pt x="8" y="1"/>
                    </a:lnTo>
                    <a:lnTo>
                      <a:pt x="1" y="1"/>
                    </a:lnTo>
                    <a:lnTo>
                      <a:pt x="8" y="1"/>
                    </a:lnTo>
                    <a:lnTo>
                      <a:pt x="4" y="0"/>
                    </a:lnTo>
                    <a:lnTo>
                      <a:pt x="1" y="1"/>
                    </a:lnTo>
                    <a:lnTo>
                      <a:pt x="0" y="5"/>
                    </a:lnTo>
                    <a:lnTo>
                      <a:pt x="1" y="8"/>
                    </a:lnTo>
                    <a:lnTo>
                      <a:pt x="8" y="8"/>
                    </a:lnTo>
                    <a:close/>
                  </a:path>
                </a:pathLst>
              </a:custGeom>
              <a:solidFill>
                <a:srgbClr val="000000"/>
              </a:solidFill>
              <a:ln w="9525">
                <a:noFill/>
                <a:round/>
                <a:headEnd/>
                <a:tailEnd/>
              </a:ln>
            </p:spPr>
            <p:txBody>
              <a:bodyPr/>
              <a:lstStyle/>
              <a:p>
                <a:endParaRPr lang="en-US"/>
              </a:p>
            </p:txBody>
          </p:sp>
          <p:sp>
            <p:nvSpPr>
              <p:cNvPr id="61622" name="Freeform 182"/>
              <p:cNvSpPr>
                <a:spLocks/>
              </p:cNvSpPr>
              <p:nvPr/>
            </p:nvSpPr>
            <p:spPr bwMode="auto">
              <a:xfrm>
                <a:off x="2305" y="2622"/>
                <a:ext cx="23" cy="20"/>
              </a:xfrm>
              <a:custGeom>
                <a:avLst/>
                <a:gdLst/>
                <a:ahLst/>
                <a:cxnLst>
                  <a:cxn ang="0">
                    <a:pos x="8" y="26"/>
                  </a:cxn>
                  <a:cxn ang="0">
                    <a:pos x="8" y="33"/>
                  </a:cxn>
                  <a:cxn ang="0">
                    <a:pos x="11" y="30"/>
                  </a:cxn>
                  <a:cxn ang="0">
                    <a:pos x="18" y="23"/>
                  </a:cxn>
                  <a:cxn ang="0">
                    <a:pos x="29" y="15"/>
                  </a:cxn>
                  <a:cxn ang="0">
                    <a:pos x="38" y="7"/>
                  </a:cxn>
                  <a:cxn ang="0">
                    <a:pos x="31" y="0"/>
                  </a:cxn>
                  <a:cxn ang="0">
                    <a:pos x="22" y="8"/>
                  </a:cxn>
                  <a:cxn ang="0">
                    <a:pos x="11" y="17"/>
                  </a:cxn>
                  <a:cxn ang="0">
                    <a:pos x="5" y="23"/>
                  </a:cxn>
                  <a:cxn ang="0">
                    <a:pos x="1" y="26"/>
                  </a:cxn>
                  <a:cxn ang="0">
                    <a:pos x="1" y="33"/>
                  </a:cxn>
                  <a:cxn ang="0">
                    <a:pos x="1" y="26"/>
                  </a:cxn>
                  <a:cxn ang="0">
                    <a:pos x="0" y="29"/>
                  </a:cxn>
                  <a:cxn ang="0">
                    <a:pos x="1" y="33"/>
                  </a:cxn>
                  <a:cxn ang="0">
                    <a:pos x="5" y="34"/>
                  </a:cxn>
                  <a:cxn ang="0">
                    <a:pos x="8" y="33"/>
                  </a:cxn>
                  <a:cxn ang="0">
                    <a:pos x="8" y="26"/>
                  </a:cxn>
                </a:cxnLst>
                <a:rect l="0" t="0" r="r" b="b"/>
                <a:pathLst>
                  <a:path w="38" h="34">
                    <a:moveTo>
                      <a:pt x="8" y="26"/>
                    </a:moveTo>
                    <a:lnTo>
                      <a:pt x="8" y="33"/>
                    </a:lnTo>
                    <a:lnTo>
                      <a:pt x="11" y="30"/>
                    </a:lnTo>
                    <a:lnTo>
                      <a:pt x="18" y="23"/>
                    </a:lnTo>
                    <a:lnTo>
                      <a:pt x="29" y="15"/>
                    </a:lnTo>
                    <a:lnTo>
                      <a:pt x="38" y="7"/>
                    </a:lnTo>
                    <a:lnTo>
                      <a:pt x="31" y="0"/>
                    </a:lnTo>
                    <a:lnTo>
                      <a:pt x="22" y="8"/>
                    </a:lnTo>
                    <a:lnTo>
                      <a:pt x="11" y="17"/>
                    </a:lnTo>
                    <a:lnTo>
                      <a:pt x="5" y="23"/>
                    </a:lnTo>
                    <a:lnTo>
                      <a:pt x="1" y="26"/>
                    </a:lnTo>
                    <a:lnTo>
                      <a:pt x="1" y="33"/>
                    </a:lnTo>
                    <a:lnTo>
                      <a:pt x="1" y="26"/>
                    </a:lnTo>
                    <a:lnTo>
                      <a:pt x="0" y="29"/>
                    </a:lnTo>
                    <a:lnTo>
                      <a:pt x="1" y="33"/>
                    </a:lnTo>
                    <a:lnTo>
                      <a:pt x="5" y="34"/>
                    </a:lnTo>
                    <a:lnTo>
                      <a:pt x="8" y="33"/>
                    </a:lnTo>
                    <a:lnTo>
                      <a:pt x="8" y="26"/>
                    </a:lnTo>
                    <a:close/>
                  </a:path>
                </a:pathLst>
              </a:custGeom>
              <a:solidFill>
                <a:srgbClr val="000000"/>
              </a:solidFill>
              <a:ln w="9525">
                <a:noFill/>
                <a:round/>
                <a:headEnd/>
                <a:tailEnd/>
              </a:ln>
            </p:spPr>
            <p:txBody>
              <a:bodyPr/>
              <a:lstStyle/>
              <a:p>
                <a:endParaRPr lang="en-US"/>
              </a:p>
            </p:txBody>
          </p:sp>
          <p:sp>
            <p:nvSpPr>
              <p:cNvPr id="61623" name="Freeform 183"/>
              <p:cNvSpPr>
                <a:spLocks/>
              </p:cNvSpPr>
              <p:nvPr/>
            </p:nvSpPr>
            <p:spPr bwMode="auto">
              <a:xfrm>
                <a:off x="2307" y="2637"/>
                <a:ext cx="22" cy="26"/>
              </a:xfrm>
              <a:custGeom>
                <a:avLst/>
                <a:gdLst/>
                <a:ahLst/>
                <a:cxnLst>
                  <a:cxn ang="0">
                    <a:pos x="30" y="37"/>
                  </a:cxn>
                  <a:cxn ang="0">
                    <a:pos x="37" y="37"/>
                  </a:cxn>
                  <a:cxn ang="0">
                    <a:pos x="7" y="0"/>
                  </a:cxn>
                  <a:cxn ang="0">
                    <a:pos x="0" y="7"/>
                  </a:cxn>
                  <a:cxn ang="0">
                    <a:pos x="30" y="44"/>
                  </a:cxn>
                  <a:cxn ang="0">
                    <a:pos x="37" y="44"/>
                  </a:cxn>
                  <a:cxn ang="0">
                    <a:pos x="30" y="44"/>
                  </a:cxn>
                  <a:cxn ang="0">
                    <a:pos x="33" y="45"/>
                  </a:cxn>
                  <a:cxn ang="0">
                    <a:pos x="37" y="44"/>
                  </a:cxn>
                  <a:cxn ang="0">
                    <a:pos x="38" y="40"/>
                  </a:cxn>
                  <a:cxn ang="0">
                    <a:pos x="37" y="37"/>
                  </a:cxn>
                  <a:cxn ang="0">
                    <a:pos x="30" y="37"/>
                  </a:cxn>
                </a:cxnLst>
                <a:rect l="0" t="0" r="r" b="b"/>
                <a:pathLst>
                  <a:path w="38" h="45">
                    <a:moveTo>
                      <a:pt x="30" y="37"/>
                    </a:moveTo>
                    <a:lnTo>
                      <a:pt x="37" y="37"/>
                    </a:lnTo>
                    <a:lnTo>
                      <a:pt x="7" y="0"/>
                    </a:lnTo>
                    <a:lnTo>
                      <a:pt x="0" y="7"/>
                    </a:lnTo>
                    <a:lnTo>
                      <a:pt x="30" y="44"/>
                    </a:lnTo>
                    <a:lnTo>
                      <a:pt x="37" y="44"/>
                    </a:lnTo>
                    <a:lnTo>
                      <a:pt x="30" y="44"/>
                    </a:lnTo>
                    <a:lnTo>
                      <a:pt x="33" y="45"/>
                    </a:lnTo>
                    <a:lnTo>
                      <a:pt x="37" y="44"/>
                    </a:lnTo>
                    <a:lnTo>
                      <a:pt x="38" y="40"/>
                    </a:lnTo>
                    <a:lnTo>
                      <a:pt x="37" y="37"/>
                    </a:lnTo>
                    <a:lnTo>
                      <a:pt x="30" y="37"/>
                    </a:lnTo>
                    <a:close/>
                  </a:path>
                </a:pathLst>
              </a:custGeom>
              <a:solidFill>
                <a:srgbClr val="000000"/>
              </a:solidFill>
              <a:ln w="9525">
                <a:noFill/>
                <a:round/>
                <a:headEnd/>
                <a:tailEnd/>
              </a:ln>
            </p:spPr>
            <p:txBody>
              <a:bodyPr/>
              <a:lstStyle/>
              <a:p>
                <a:endParaRPr lang="en-US"/>
              </a:p>
            </p:txBody>
          </p:sp>
          <p:sp>
            <p:nvSpPr>
              <p:cNvPr id="61624" name="Freeform 184"/>
              <p:cNvSpPr>
                <a:spLocks/>
              </p:cNvSpPr>
              <p:nvPr/>
            </p:nvSpPr>
            <p:spPr bwMode="auto">
              <a:xfrm>
                <a:off x="2429" y="2566"/>
                <a:ext cx="4" cy="5"/>
              </a:xfrm>
              <a:custGeom>
                <a:avLst/>
                <a:gdLst/>
                <a:ahLst/>
                <a:cxnLst>
                  <a:cxn ang="0">
                    <a:pos x="8" y="1"/>
                  </a:cxn>
                  <a:cxn ang="0">
                    <a:pos x="4" y="0"/>
                  </a:cxn>
                  <a:cxn ang="0">
                    <a:pos x="1" y="1"/>
                  </a:cxn>
                  <a:cxn ang="0">
                    <a:pos x="0" y="5"/>
                  </a:cxn>
                  <a:cxn ang="0">
                    <a:pos x="1" y="8"/>
                  </a:cxn>
                  <a:cxn ang="0">
                    <a:pos x="8" y="1"/>
                  </a:cxn>
                </a:cxnLst>
                <a:rect l="0" t="0" r="r" b="b"/>
                <a:pathLst>
                  <a:path w="8" h="8">
                    <a:moveTo>
                      <a:pt x="8" y="1"/>
                    </a:moveTo>
                    <a:lnTo>
                      <a:pt x="4" y="0"/>
                    </a:lnTo>
                    <a:lnTo>
                      <a:pt x="1" y="1"/>
                    </a:lnTo>
                    <a:lnTo>
                      <a:pt x="0" y="5"/>
                    </a:lnTo>
                    <a:lnTo>
                      <a:pt x="1" y="8"/>
                    </a:lnTo>
                    <a:lnTo>
                      <a:pt x="8" y="1"/>
                    </a:lnTo>
                    <a:close/>
                  </a:path>
                </a:pathLst>
              </a:custGeom>
              <a:solidFill>
                <a:srgbClr val="000000"/>
              </a:solidFill>
              <a:ln w="9525">
                <a:noFill/>
                <a:round/>
                <a:headEnd/>
                <a:tailEnd/>
              </a:ln>
            </p:spPr>
            <p:txBody>
              <a:bodyPr/>
              <a:lstStyle/>
              <a:p>
                <a:endParaRPr lang="en-US"/>
              </a:p>
            </p:txBody>
          </p:sp>
          <p:sp>
            <p:nvSpPr>
              <p:cNvPr id="61625" name="Freeform 185"/>
              <p:cNvSpPr>
                <a:spLocks/>
              </p:cNvSpPr>
              <p:nvPr/>
            </p:nvSpPr>
            <p:spPr bwMode="auto">
              <a:xfrm>
                <a:off x="2373" y="2567"/>
                <a:ext cx="65" cy="72"/>
              </a:xfrm>
              <a:custGeom>
                <a:avLst/>
                <a:gdLst/>
                <a:ahLst/>
                <a:cxnLst>
                  <a:cxn ang="0">
                    <a:pos x="7" y="122"/>
                  </a:cxn>
                  <a:cxn ang="0">
                    <a:pos x="48" y="90"/>
                  </a:cxn>
                  <a:cxn ang="0">
                    <a:pos x="75" y="65"/>
                  </a:cxn>
                  <a:cxn ang="0">
                    <a:pos x="94" y="46"/>
                  </a:cxn>
                  <a:cxn ang="0">
                    <a:pos x="105" y="31"/>
                  </a:cxn>
                  <a:cxn ang="0">
                    <a:pos x="109" y="21"/>
                  </a:cxn>
                  <a:cxn ang="0">
                    <a:pos x="109" y="12"/>
                  </a:cxn>
                  <a:cxn ang="0">
                    <a:pos x="104" y="6"/>
                  </a:cxn>
                  <a:cxn ang="0">
                    <a:pos x="101" y="0"/>
                  </a:cxn>
                  <a:cxn ang="0">
                    <a:pos x="94" y="7"/>
                  </a:cxn>
                  <a:cxn ang="0">
                    <a:pos x="97" y="10"/>
                  </a:cxn>
                  <a:cxn ang="0">
                    <a:pos x="100" y="14"/>
                  </a:cxn>
                  <a:cxn ang="0">
                    <a:pos x="100" y="19"/>
                  </a:cxn>
                  <a:cxn ang="0">
                    <a:pos x="96" y="27"/>
                  </a:cxn>
                  <a:cxn ang="0">
                    <a:pos x="87" y="39"/>
                  </a:cxn>
                  <a:cxn ang="0">
                    <a:pos x="68" y="58"/>
                  </a:cxn>
                  <a:cxn ang="0">
                    <a:pos x="41" y="83"/>
                  </a:cxn>
                  <a:cxn ang="0">
                    <a:pos x="0" y="115"/>
                  </a:cxn>
                  <a:cxn ang="0">
                    <a:pos x="7" y="122"/>
                  </a:cxn>
                </a:cxnLst>
                <a:rect l="0" t="0" r="r" b="b"/>
                <a:pathLst>
                  <a:path w="109" h="122">
                    <a:moveTo>
                      <a:pt x="7" y="122"/>
                    </a:moveTo>
                    <a:lnTo>
                      <a:pt x="48" y="90"/>
                    </a:lnTo>
                    <a:lnTo>
                      <a:pt x="75" y="65"/>
                    </a:lnTo>
                    <a:lnTo>
                      <a:pt x="94" y="46"/>
                    </a:lnTo>
                    <a:lnTo>
                      <a:pt x="105" y="31"/>
                    </a:lnTo>
                    <a:lnTo>
                      <a:pt x="109" y="21"/>
                    </a:lnTo>
                    <a:lnTo>
                      <a:pt x="109" y="12"/>
                    </a:lnTo>
                    <a:lnTo>
                      <a:pt x="104" y="6"/>
                    </a:lnTo>
                    <a:lnTo>
                      <a:pt x="101" y="0"/>
                    </a:lnTo>
                    <a:lnTo>
                      <a:pt x="94" y="7"/>
                    </a:lnTo>
                    <a:lnTo>
                      <a:pt x="97" y="10"/>
                    </a:lnTo>
                    <a:lnTo>
                      <a:pt x="100" y="14"/>
                    </a:lnTo>
                    <a:lnTo>
                      <a:pt x="100" y="19"/>
                    </a:lnTo>
                    <a:lnTo>
                      <a:pt x="96" y="27"/>
                    </a:lnTo>
                    <a:lnTo>
                      <a:pt x="87" y="39"/>
                    </a:lnTo>
                    <a:lnTo>
                      <a:pt x="68" y="58"/>
                    </a:lnTo>
                    <a:lnTo>
                      <a:pt x="41" y="83"/>
                    </a:lnTo>
                    <a:lnTo>
                      <a:pt x="0" y="115"/>
                    </a:lnTo>
                    <a:lnTo>
                      <a:pt x="7" y="122"/>
                    </a:lnTo>
                    <a:close/>
                  </a:path>
                </a:pathLst>
              </a:custGeom>
              <a:solidFill>
                <a:srgbClr val="000000"/>
              </a:solidFill>
              <a:ln w="9525">
                <a:noFill/>
                <a:round/>
                <a:headEnd/>
                <a:tailEnd/>
              </a:ln>
            </p:spPr>
            <p:txBody>
              <a:bodyPr/>
              <a:lstStyle/>
              <a:p>
                <a:endParaRPr lang="en-US"/>
              </a:p>
            </p:txBody>
          </p:sp>
          <p:sp>
            <p:nvSpPr>
              <p:cNvPr id="61626" name="Freeform 186"/>
              <p:cNvSpPr>
                <a:spLocks/>
              </p:cNvSpPr>
              <p:nvPr/>
            </p:nvSpPr>
            <p:spPr bwMode="auto">
              <a:xfrm>
                <a:off x="2372" y="2635"/>
                <a:ext cx="5" cy="4"/>
              </a:xfrm>
              <a:custGeom>
                <a:avLst/>
                <a:gdLst/>
                <a:ahLst/>
                <a:cxnLst>
                  <a:cxn ang="0">
                    <a:pos x="1" y="0"/>
                  </a:cxn>
                  <a:cxn ang="0">
                    <a:pos x="0" y="4"/>
                  </a:cxn>
                  <a:cxn ang="0">
                    <a:pos x="1" y="7"/>
                  </a:cxn>
                  <a:cxn ang="0">
                    <a:pos x="5" y="8"/>
                  </a:cxn>
                  <a:cxn ang="0">
                    <a:pos x="8" y="7"/>
                  </a:cxn>
                  <a:cxn ang="0">
                    <a:pos x="1" y="0"/>
                  </a:cxn>
                </a:cxnLst>
                <a:rect l="0" t="0" r="r" b="b"/>
                <a:pathLst>
                  <a:path w="8" h="8">
                    <a:moveTo>
                      <a:pt x="1" y="0"/>
                    </a:moveTo>
                    <a:lnTo>
                      <a:pt x="0" y="4"/>
                    </a:lnTo>
                    <a:lnTo>
                      <a:pt x="1" y="7"/>
                    </a:lnTo>
                    <a:lnTo>
                      <a:pt x="5" y="8"/>
                    </a:lnTo>
                    <a:lnTo>
                      <a:pt x="8" y="7"/>
                    </a:lnTo>
                    <a:lnTo>
                      <a:pt x="1" y="0"/>
                    </a:lnTo>
                    <a:close/>
                  </a:path>
                </a:pathLst>
              </a:custGeom>
              <a:solidFill>
                <a:srgbClr val="000000"/>
              </a:solidFill>
              <a:ln w="9525">
                <a:noFill/>
                <a:round/>
                <a:headEnd/>
                <a:tailEnd/>
              </a:ln>
            </p:spPr>
            <p:txBody>
              <a:bodyPr/>
              <a:lstStyle/>
              <a:p>
                <a:endParaRPr lang="en-US"/>
              </a:p>
            </p:txBody>
          </p:sp>
        </p:grpSp>
        <p:graphicFrame>
          <p:nvGraphicFramePr>
            <p:cNvPr id="61627" name="Object 187"/>
            <p:cNvGraphicFramePr>
              <a:graphicFrameLocks noChangeAspect="1"/>
            </p:cNvGraphicFramePr>
            <p:nvPr/>
          </p:nvGraphicFramePr>
          <p:xfrm>
            <a:off x="384" y="2638"/>
            <a:ext cx="637" cy="576"/>
          </p:xfrm>
          <a:graphic>
            <a:graphicData uri="http://schemas.openxmlformats.org/presentationml/2006/ole">
              <p:oleObj spid="_x0000_s61627" name="Clip" r:id="rId4" imgW="3892680" imgH="3468960" progId="">
                <p:embed/>
              </p:oleObj>
            </a:graphicData>
          </a:graphic>
        </p:graphicFrame>
        <p:sp>
          <p:nvSpPr>
            <p:cNvPr id="61628" name="AutoShape 188"/>
            <p:cNvSpPr>
              <a:spLocks noChangeArrowheads="1"/>
            </p:cNvSpPr>
            <p:nvPr/>
          </p:nvSpPr>
          <p:spPr bwMode="auto">
            <a:xfrm rot="10800000">
              <a:off x="2448" y="2928"/>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sp>
          <p:nvSpPr>
            <p:cNvPr id="61629" name="Text Box 189"/>
            <p:cNvSpPr txBox="1">
              <a:spLocks noChangeArrowheads="1"/>
            </p:cNvSpPr>
            <p:nvPr/>
          </p:nvSpPr>
          <p:spPr bwMode="auto">
            <a:xfrm>
              <a:off x="288" y="1784"/>
              <a:ext cx="1104" cy="184"/>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Philcare Member</a:t>
              </a:r>
            </a:p>
          </p:txBody>
        </p:sp>
        <p:sp>
          <p:nvSpPr>
            <p:cNvPr id="61630" name="Text Box 190"/>
            <p:cNvSpPr txBox="1">
              <a:spLocks noChangeArrowheads="1"/>
            </p:cNvSpPr>
            <p:nvPr/>
          </p:nvSpPr>
          <p:spPr bwMode="auto">
            <a:xfrm>
              <a:off x="2016" y="1726"/>
              <a:ext cx="1392" cy="386"/>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Emergency Room of nearest Accredited </a:t>
              </a:r>
            </a:p>
            <a:p>
              <a:pPr algn="ctr" eaLnBrk="0" hangingPunct="0"/>
              <a:r>
                <a:rPr lang="en-US" sz="1100" b="1">
                  <a:solidFill>
                    <a:srgbClr val="0000CC"/>
                  </a:solidFill>
                </a:rPr>
                <a:t>Hospital</a:t>
              </a:r>
            </a:p>
          </p:txBody>
        </p:sp>
        <p:sp>
          <p:nvSpPr>
            <p:cNvPr id="61631" name="Text Box 191"/>
            <p:cNvSpPr txBox="1">
              <a:spLocks noChangeArrowheads="1"/>
            </p:cNvSpPr>
            <p:nvPr/>
          </p:nvSpPr>
          <p:spPr bwMode="auto">
            <a:xfrm>
              <a:off x="2880" y="3406"/>
              <a:ext cx="1488" cy="376"/>
            </a:xfrm>
            <a:prstGeom prst="rect">
              <a:avLst/>
            </a:prstGeom>
            <a:solidFill>
              <a:srgbClr val="CCFFFF"/>
            </a:solidFill>
            <a:ln w="9525">
              <a:noFill/>
              <a:miter lim="800000"/>
              <a:headEnd/>
              <a:tailEnd/>
            </a:ln>
          </p:spPr>
          <p:txBody>
            <a:bodyPr>
              <a:spAutoFit/>
            </a:bodyPr>
            <a:lstStyle/>
            <a:p>
              <a:pPr algn="ctr" eaLnBrk="0" hangingPunct="0"/>
              <a:r>
                <a:rPr lang="en-US" sz="1100" b="1">
                  <a:solidFill>
                    <a:srgbClr val="0000CC"/>
                  </a:solidFill>
                </a:rPr>
                <a:t>Proceed to Admitting Section and occupy a room;Notify Philcare within 24 hours</a:t>
              </a:r>
            </a:p>
          </p:txBody>
        </p:sp>
        <p:sp>
          <p:nvSpPr>
            <p:cNvPr id="61632" name="Text Box 192"/>
            <p:cNvSpPr txBox="1">
              <a:spLocks noChangeArrowheads="1"/>
            </p:cNvSpPr>
            <p:nvPr/>
          </p:nvSpPr>
          <p:spPr bwMode="auto">
            <a:xfrm>
              <a:off x="1680" y="3456"/>
              <a:ext cx="1152" cy="288"/>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File Philhealth on or </a:t>
              </a:r>
            </a:p>
            <a:p>
              <a:pPr algn="ctr" eaLnBrk="0" hangingPunct="0"/>
              <a:r>
                <a:rPr lang="en-US" sz="1100" b="1">
                  <a:solidFill>
                    <a:srgbClr val="0000CC"/>
                  </a:solidFill>
                </a:rPr>
                <a:t>Before discharge</a:t>
              </a:r>
            </a:p>
          </p:txBody>
        </p:sp>
        <p:sp>
          <p:nvSpPr>
            <p:cNvPr id="61633" name="Text Box 193"/>
            <p:cNvSpPr txBox="1">
              <a:spLocks noChangeArrowheads="1"/>
            </p:cNvSpPr>
            <p:nvPr/>
          </p:nvSpPr>
          <p:spPr bwMode="auto">
            <a:xfrm>
              <a:off x="1455" y="1082"/>
              <a:ext cx="345" cy="164"/>
            </a:xfrm>
            <a:prstGeom prst="rect">
              <a:avLst/>
            </a:prstGeom>
            <a:noFill/>
            <a:ln w="9525">
              <a:noFill/>
              <a:miter lim="800000"/>
              <a:headEnd/>
              <a:tailEnd/>
            </a:ln>
          </p:spPr>
          <p:txBody>
            <a:bodyPr wrap="none">
              <a:spAutoFit/>
            </a:bodyPr>
            <a:lstStyle/>
            <a:p>
              <a:pPr eaLnBrk="0" hangingPunct="0"/>
              <a:r>
                <a:rPr lang="en-US" sz="1100" b="1">
                  <a:solidFill>
                    <a:srgbClr val="000099"/>
                  </a:solidFill>
                </a:rPr>
                <a:t>Go to</a:t>
              </a:r>
              <a:endParaRPr lang="en-US" sz="1100" b="1">
                <a:solidFill>
                  <a:srgbClr val="FFFF00"/>
                </a:solidFill>
              </a:endParaRPr>
            </a:p>
          </p:txBody>
        </p:sp>
        <p:sp>
          <p:nvSpPr>
            <p:cNvPr id="61634" name="Text Box 194"/>
            <p:cNvSpPr txBox="1">
              <a:spLocks noChangeArrowheads="1"/>
            </p:cNvSpPr>
            <p:nvPr/>
          </p:nvSpPr>
          <p:spPr bwMode="auto">
            <a:xfrm>
              <a:off x="3792" y="2638"/>
              <a:ext cx="864" cy="270"/>
            </a:xfrm>
            <a:prstGeom prst="rect">
              <a:avLst/>
            </a:prstGeom>
            <a:noFill/>
            <a:ln w="9525">
              <a:noFill/>
              <a:miter lim="800000"/>
              <a:headEnd/>
              <a:tailEnd/>
            </a:ln>
          </p:spPr>
          <p:txBody>
            <a:bodyPr>
              <a:spAutoFit/>
            </a:bodyPr>
            <a:lstStyle/>
            <a:p>
              <a:pPr algn="ctr" eaLnBrk="0" hangingPunct="0"/>
              <a:r>
                <a:rPr lang="en-US" sz="1100" b="1">
                  <a:solidFill>
                    <a:srgbClr val="000099"/>
                  </a:solidFill>
                </a:rPr>
                <a:t>If for Confinement</a:t>
              </a:r>
            </a:p>
          </p:txBody>
        </p:sp>
        <p:sp>
          <p:nvSpPr>
            <p:cNvPr id="61635" name="Text Box 195"/>
            <p:cNvSpPr txBox="1">
              <a:spLocks noChangeArrowheads="1"/>
            </p:cNvSpPr>
            <p:nvPr/>
          </p:nvSpPr>
          <p:spPr bwMode="auto">
            <a:xfrm>
              <a:off x="96" y="3312"/>
              <a:ext cx="1488" cy="480"/>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Settle charges not covered by Philcare at the Billing Section once the Discharge Order is issued by the Attending Doctor</a:t>
              </a:r>
            </a:p>
          </p:txBody>
        </p:sp>
        <p:sp>
          <p:nvSpPr>
            <p:cNvPr id="61636" name="AutoShape 196"/>
            <p:cNvSpPr>
              <a:spLocks noChangeArrowheads="1"/>
            </p:cNvSpPr>
            <p:nvPr/>
          </p:nvSpPr>
          <p:spPr bwMode="auto">
            <a:xfrm rot="10800000">
              <a:off x="1152" y="2832"/>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grpSp>
          <p:nvGrpSpPr>
            <p:cNvPr id="61637" name="Group 197"/>
            <p:cNvGrpSpPr>
              <a:grpSpLocks/>
            </p:cNvGrpSpPr>
            <p:nvPr/>
          </p:nvGrpSpPr>
          <p:grpSpPr bwMode="auto">
            <a:xfrm>
              <a:off x="4464" y="2590"/>
              <a:ext cx="1152" cy="1200"/>
              <a:chOff x="4128" y="960"/>
              <a:chExt cx="1152" cy="1200"/>
            </a:xfrm>
          </p:grpSpPr>
          <p:graphicFrame>
            <p:nvGraphicFramePr>
              <p:cNvPr id="61638" name="Object 198"/>
              <p:cNvGraphicFramePr>
                <a:graphicFrameLocks noChangeAspect="1"/>
              </p:cNvGraphicFramePr>
              <p:nvPr/>
            </p:nvGraphicFramePr>
            <p:xfrm>
              <a:off x="4326" y="960"/>
              <a:ext cx="714" cy="720"/>
            </p:xfrm>
            <a:graphic>
              <a:graphicData uri="http://schemas.openxmlformats.org/presentationml/2006/ole">
                <p:oleObj spid="_x0000_s61638" name="Clip" r:id="rId5" imgW="1725120" imgH="2440440" progId="">
                  <p:embed/>
                </p:oleObj>
              </a:graphicData>
            </a:graphic>
          </p:graphicFrame>
          <p:sp>
            <p:nvSpPr>
              <p:cNvPr id="61639" name="Text Box 199"/>
              <p:cNvSpPr txBox="1">
                <a:spLocks noChangeArrowheads="1"/>
              </p:cNvSpPr>
              <p:nvPr/>
            </p:nvSpPr>
            <p:spPr bwMode="auto">
              <a:xfrm>
                <a:off x="4128" y="1824"/>
                <a:ext cx="1152" cy="336"/>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Avail treatment </a:t>
                </a:r>
              </a:p>
              <a:p>
                <a:pPr algn="ctr" eaLnBrk="0" hangingPunct="0"/>
                <a:r>
                  <a:rPr lang="en-US" sz="1100" b="1">
                    <a:solidFill>
                      <a:srgbClr val="0000CC"/>
                    </a:solidFill>
                  </a:rPr>
                  <a:t>At Emergency Room </a:t>
                </a:r>
              </a:p>
            </p:txBody>
          </p:sp>
        </p:grpSp>
        <p:sp>
          <p:nvSpPr>
            <p:cNvPr id="61640" name="Text Box 200"/>
            <p:cNvSpPr txBox="1">
              <a:spLocks noChangeArrowheads="1"/>
            </p:cNvSpPr>
            <p:nvPr/>
          </p:nvSpPr>
          <p:spPr bwMode="auto">
            <a:xfrm>
              <a:off x="3526" y="2285"/>
              <a:ext cx="760" cy="164"/>
            </a:xfrm>
            <a:prstGeom prst="rect">
              <a:avLst/>
            </a:prstGeom>
            <a:noFill/>
            <a:ln w="9525">
              <a:noFill/>
              <a:miter lim="800000"/>
              <a:headEnd/>
              <a:tailEnd/>
            </a:ln>
          </p:spPr>
          <p:txBody>
            <a:bodyPr wrap="none">
              <a:spAutoFit/>
            </a:bodyPr>
            <a:lstStyle/>
            <a:p>
              <a:pPr algn="ctr" eaLnBrk="0" hangingPunct="0"/>
              <a:r>
                <a:rPr lang="en-US" sz="1100" b="1">
                  <a:solidFill>
                    <a:srgbClr val="000099"/>
                  </a:solidFill>
                </a:rPr>
                <a:t>If for Discharge</a:t>
              </a:r>
            </a:p>
          </p:txBody>
        </p:sp>
        <p:sp>
          <p:nvSpPr>
            <p:cNvPr id="61641" name="AutoShape 201"/>
            <p:cNvSpPr>
              <a:spLocks noChangeArrowheads="1"/>
            </p:cNvSpPr>
            <p:nvPr/>
          </p:nvSpPr>
          <p:spPr bwMode="auto">
            <a:xfrm rot="-10800000">
              <a:off x="192" y="2350"/>
              <a:ext cx="3168" cy="336"/>
            </a:xfrm>
            <a:custGeom>
              <a:avLst/>
              <a:gdLst>
                <a:gd name="G0" fmla="+- 11802 0 0"/>
                <a:gd name="G1" fmla="+- 17768 0 0"/>
                <a:gd name="G2" fmla="+- 7264 0 0"/>
                <a:gd name="G3" fmla="*/ 11802 1 2"/>
                <a:gd name="G4" fmla="+- G3 10800 0"/>
                <a:gd name="G5" fmla="+- 21600 11802 17768"/>
                <a:gd name="G6" fmla="+- 17768 7264 0"/>
                <a:gd name="G7" fmla="*/ G6 1 2"/>
                <a:gd name="G8" fmla="*/ 17768 2 1"/>
                <a:gd name="G9" fmla="+- G8 0 21600"/>
                <a:gd name="G10" fmla="*/ 21600 G0 G1"/>
                <a:gd name="G11" fmla="*/ 21600 G4 G1"/>
                <a:gd name="G12" fmla="*/ 21600 G5 G1"/>
                <a:gd name="G13" fmla="*/ 21600 G7 G1"/>
                <a:gd name="G14" fmla="*/ 17768 1 2"/>
                <a:gd name="G15" fmla="+- G5 0 G4"/>
                <a:gd name="G16" fmla="+- G0 0 G4"/>
                <a:gd name="G17" fmla="*/ G2 G15 G16"/>
                <a:gd name="T0" fmla="*/ 16701 w 21600"/>
                <a:gd name="T1" fmla="*/ 0 h 21600"/>
                <a:gd name="T2" fmla="*/ 11802 w 21600"/>
                <a:gd name="T3" fmla="*/ 7264 h 21600"/>
                <a:gd name="T4" fmla="*/ 0 w 21600"/>
                <a:gd name="T5" fmla="*/ 20303 h 21600"/>
                <a:gd name="T6" fmla="*/ 8884 w 21600"/>
                <a:gd name="T7" fmla="*/ 21600 h 21600"/>
                <a:gd name="T8" fmla="*/ 17768 w 21600"/>
                <a:gd name="T9" fmla="*/ 15215 h 21600"/>
                <a:gd name="T10" fmla="*/ 21600 w 21600"/>
                <a:gd name="T11" fmla="*/ 7264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01" y="0"/>
                  </a:moveTo>
                  <a:lnTo>
                    <a:pt x="11802" y="7264"/>
                  </a:lnTo>
                  <a:lnTo>
                    <a:pt x="15634" y="7264"/>
                  </a:lnTo>
                  <a:lnTo>
                    <a:pt x="15634" y="19006"/>
                  </a:lnTo>
                  <a:lnTo>
                    <a:pt x="0" y="19006"/>
                  </a:lnTo>
                  <a:lnTo>
                    <a:pt x="0" y="21600"/>
                  </a:lnTo>
                  <a:lnTo>
                    <a:pt x="17768" y="21600"/>
                  </a:lnTo>
                  <a:lnTo>
                    <a:pt x="17768" y="7264"/>
                  </a:lnTo>
                  <a:lnTo>
                    <a:pt x="21600" y="7264"/>
                  </a:lnTo>
                  <a:close/>
                </a:path>
              </a:pathLst>
            </a:custGeom>
            <a:solidFill>
              <a:srgbClr val="333399"/>
            </a:solidFill>
            <a:ln w="9525">
              <a:solidFill>
                <a:schemeClr val="accent1"/>
              </a:solidFill>
              <a:miter lim="800000"/>
              <a:headEnd/>
              <a:tailEnd/>
            </a:ln>
            <a:effectLst/>
          </p:spPr>
          <p:txBody>
            <a:bodyPr wrap="none" anchor="ctr"/>
            <a:lstStyle/>
            <a:p>
              <a:endParaRPr lang="en-US"/>
            </a:p>
          </p:txBody>
        </p:sp>
        <p:graphicFrame>
          <p:nvGraphicFramePr>
            <p:cNvPr id="61642" name="Object 202"/>
            <p:cNvGraphicFramePr>
              <a:graphicFrameLocks noChangeAspect="1"/>
            </p:cNvGraphicFramePr>
            <p:nvPr/>
          </p:nvGraphicFramePr>
          <p:xfrm>
            <a:off x="4270" y="1103"/>
            <a:ext cx="673" cy="589"/>
          </p:xfrm>
          <a:graphic>
            <a:graphicData uri="http://schemas.openxmlformats.org/presentationml/2006/ole">
              <p:oleObj spid="_x0000_s61642" name="Clip" r:id="rId6" imgW="2328840" imgH="2325960" progId="">
                <p:embed/>
              </p:oleObj>
            </a:graphicData>
          </a:graphic>
        </p:graphicFrame>
        <p:sp>
          <p:nvSpPr>
            <p:cNvPr id="61643" name="Text Box 203"/>
            <p:cNvSpPr txBox="1">
              <a:spLocks noChangeArrowheads="1"/>
            </p:cNvSpPr>
            <p:nvPr/>
          </p:nvSpPr>
          <p:spPr bwMode="auto">
            <a:xfrm>
              <a:off x="3761" y="1722"/>
              <a:ext cx="1633" cy="294"/>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Present Philcare ID</a:t>
              </a:r>
            </a:p>
            <a:p>
              <a:pPr algn="ctr" eaLnBrk="0" hangingPunct="0"/>
              <a:r>
                <a:rPr lang="en-US" sz="1100" b="1">
                  <a:solidFill>
                    <a:srgbClr val="0000CC"/>
                  </a:solidFill>
                </a:rPr>
                <a:t> to the ER staff</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52400" y="152400"/>
            <a:ext cx="8915400" cy="1066800"/>
          </a:xfrm>
          <a:prstGeom prst="rect">
            <a:avLst/>
          </a:prstGeom>
          <a:noFill/>
          <a:ln w="9525">
            <a:noFill/>
            <a:miter lim="800000"/>
            <a:headEnd/>
            <a:tailEnd/>
          </a:ln>
          <a:effectLst/>
        </p:spPr>
        <p:txBody>
          <a:bodyPr anchor="ctr"/>
          <a:lstStyle/>
          <a:p>
            <a:pPr algn="ctr" eaLnBrk="0" hangingPunct="0"/>
            <a:r>
              <a:rPr lang="en-US" sz="3600">
                <a:solidFill>
                  <a:srgbClr val="FC3C16"/>
                </a:solidFill>
                <a:effectLst>
                  <a:outerShdw blurRad="38100" dist="38100" dir="2700000" algn="tl">
                    <a:srgbClr val="C0C0C0"/>
                  </a:outerShdw>
                </a:effectLst>
                <a:latin typeface="Calibri" pitchFamily="34" charset="0"/>
              </a:rPr>
              <a:t>Availment Procedure</a:t>
            </a:r>
            <a:br>
              <a:rPr lang="en-US" sz="3600">
                <a:solidFill>
                  <a:srgbClr val="FC3C16"/>
                </a:solidFill>
                <a:effectLst>
                  <a:outerShdw blurRad="38100" dist="38100" dir="2700000" algn="tl">
                    <a:srgbClr val="C0C0C0"/>
                  </a:outerShdw>
                </a:effectLst>
                <a:latin typeface="Calibri" pitchFamily="34" charset="0"/>
              </a:rPr>
            </a:br>
            <a:r>
              <a:rPr lang="en-US" sz="3600">
                <a:solidFill>
                  <a:srgbClr val="FC3C16"/>
                </a:solidFill>
                <a:effectLst>
                  <a:outerShdw blurRad="38100" dist="38100" dir="2700000" algn="tl">
                    <a:srgbClr val="C0C0C0"/>
                  </a:outerShdw>
                </a:effectLst>
                <a:latin typeface="Calibri" pitchFamily="34" charset="0"/>
              </a:rPr>
              <a:t>Emergency Case </a:t>
            </a:r>
            <a:r>
              <a:rPr lang="en-US" sz="3200">
                <a:solidFill>
                  <a:srgbClr val="FC3C16"/>
                </a:solidFill>
                <a:effectLst>
                  <a:outerShdw blurRad="38100" dist="38100" dir="2700000" algn="tl">
                    <a:srgbClr val="C0C0C0"/>
                  </a:outerShdw>
                </a:effectLst>
                <a:latin typeface="Calibri" pitchFamily="34" charset="0"/>
              </a:rPr>
              <a:t>in Non-Accredited Hospital</a:t>
            </a:r>
          </a:p>
        </p:txBody>
      </p:sp>
      <p:grpSp>
        <p:nvGrpSpPr>
          <p:cNvPr id="60419" name="Group 3"/>
          <p:cNvGrpSpPr>
            <a:grpSpLocks/>
          </p:cNvGrpSpPr>
          <p:nvPr/>
        </p:nvGrpSpPr>
        <p:grpSpPr bwMode="auto">
          <a:xfrm>
            <a:off x="228600" y="1524000"/>
            <a:ext cx="8763000" cy="4879975"/>
            <a:chOff x="144" y="950"/>
            <a:chExt cx="5520" cy="3074"/>
          </a:xfrm>
        </p:grpSpPr>
        <p:grpSp>
          <p:nvGrpSpPr>
            <p:cNvPr id="60420" name="Group 4"/>
            <p:cNvGrpSpPr>
              <a:grpSpLocks/>
            </p:cNvGrpSpPr>
            <p:nvPr/>
          </p:nvGrpSpPr>
          <p:grpSpPr bwMode="auto">
            <a:xfrm>
              <a:off x="480" y="950"/>
              <a:ext cx="672" cy="672"/>
              <a:chOff x="144" y="1728"/>
              <a:chExt cx="960" cy="1056"/>
            </a:xfrm>
          </p:grpSpPr>
          <p:sp>
            <p:nvSpPr>
              <p:cNvPr id="60421" name="Rectangle 5"/>
              <p:cNvSpPr>
                <a:spLocks noChangeArrowheads="1"/>
              </p:cNvSpPr>
              <p:nvPr/>
            </p:nvSpPr>
            <p:spPr bwMode="auto">
              <a:xfrm>
                <a:off x="144" y="1728"/>
                <a:ext cx="960" cy="1056"/>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0422" name="Freeform 6"/>
              <p:cNvSpPr>
                <a:spLocks/>
              </p:cNvSpPr>
              <p:nvPr/>
            </p:nvSpPr>
            <p:spPr bwMode="auto">
              <a:xfrm>
                <a:off x="650" y="1957"/>
                <a:ext cx="371" cy="758"/>
              </a:xfrm>
              <a:custGeom>
                <a:avLst/>
                <a:gdLst/>
                <a:ahLst/>
                <a:cxnLst>
                  <a:cxn ang="0">
                    <a:pos x="885" y="14"/>
                  </a:cxn>
                  <a:cxn ang="0">
                    <a:pos x="925" y="55"/>
                  </a:cxn>
                  <a:cxn ang="0">
                    <a:pos x="944" y="85"/>
                  </a:cxn>
                  <a:cxn ang="0">
                    <a:pos x="1112" y="945"/>
                  </a:cxn>
                  <a:cxn ang="0">
                    <a:pos x="1107" y="967"/>
                  </a:cxn>
                  <a:cxn ang="0">
                    <a:pos x="1096" y="987"/>
                  </a:cxn>
                  <a:cxn ang="0">
                    <a:pos x="1083" y="1003"/>
                  </a:cxn>
                  <a:cxn ang="0">
                    <a:pos x="1066" y="1014"/>
                  </a:cxn>
                  <a:cxn ang="0">
                    <a:pos x="1044" y="1021"/>
                  </a:cxn>
                  <a:cxn ang="0">
                    <a:pos x="1024" y="1021"/>
                  </a:cxn>
                  <a:cxn ang="0">
                    <a:pos x="1003" y="1018"/>
                  </a:cxn>
                  <a:cxn ang="0">
                    <a:pos x="984" y="1007"/>
                  </a:cxn>
                  <a:cxn ang="0">
                    <a:pos x="969" y="993"/>
                  </a:cxn>
                  <a:cxn ang="0">
                    <a:pos x="957" y="973"/>
                  </a:cxn>
                  <a:cxn ang="0">
                    <a:pos x="948" y="939"/>
                  </a:cxn>
                  <a:cxn ang="0">
                    <a:pos x="821" y="2184"/>
                  </a:cxn>
                  <a:cxn ang="0">
                    <a:pos x="812" y="2210"/>
                  </a:cxn>
                  <a:cxn ang="0">
                    <a:pos x="796" y="2235"/>
                  </a:cxn>
                  <a:cxn ang="0">
                    <a:pos x="776" y="2254"/>
                  </a:cxn>
                  <a:cxn ang="0">
                    <a:pos x="752" y="2267"/>
                  </a:cxn>
                  <a:cxn ang="0">
                    <a:pos x="724" y="2274"/>
                  </a:cxn>
                  <a:cxn ang="0">
                    <a:pos x="697" y="2272"/>
                  </a:cxn>
                  <a:cxn ang="0">
                    <a:pos x="670" y="2263"/>
                  </a:cxn>
                  <a:cxn ang="0">
                    <a:pos x="648" y="2248"/>
                  </a:cxn>
                  <a:cxn ang="0">
                    <a:pos x="629" y="2229"/>
                  </a:cxn>
                  <a:cxn ang="0">
                    <a:pos x="618" y="2201"/>
                  </a:cxn>
                  <a:cxn ang="0">
                    <a:pos x="614" y="2174"/>
                  </a:cxn>
                  <a:cxn ang="0">
                    <a:pos x="555" y="1240"/>
                  </a:cxn>
                  <a:cxn ang="0">
                    <a:pos x="498" y="2175"/>
                  </a:cxn>
                  <a:cxn ang="0">
                    <a:pos x="490" y="2203"/>
                  </a:cxn>
                  <a:cxn ang="0">
                    <a:pos x="475" y="2226"/>
                  </a:cxn>
                  <a:cxn ang="0">
                    <a:pos x="455" y="2246"/>
                  </a:cxn>
                  <a:cxn ang="0">
                    <a:pos x="431" y="2258"/>
                  </a:cxn>
                  <a:cxn ang="0">
                    <a:pos x="405" y="2264"/>
                  </a:cxn>
                  <a:cxn ang="0">
                    <a:pos x="377" y="2263"/>
                  </a:cxn>
                  <a:cxn ang="0">
                    <a:pos x="351" y="2254"/>
                  </a:cxn>
                  <a:cxn ang="0">
                    <a:pos x="328" y="2240"/>
                  </a:cxn>
                  <a:cxn ang="0">
                    <a:pos x="310" y="2217"/>
                  </a:cxn>
                  <a:cxn ang="0">
                    <a:pos x="296" y="2194"/>
                  </a:cxn>
                  <a:cxn ang="0">
                    <a:pos x="292" y="341"/>
                  </a:cxn>
                  <a:cxn ang="0">
                    <a:pos x="155" y="957"/>
                  </a:cxn>
                  <a:cxn ang="0">
                    <a:pos x="146" y="977"/>
                  </a:cxn>
                  <a:cxn ang="0">
                    <a:pos x="131" y="993"/>
                  </a:cxn>
                  <a:cxn ang="0">
                    <a:pos x="113" y="1005"/>
                  </a:cxn>
                  <a:cxn ang="0">
                    <a:pos x="93" y="1012"/>
                  </a:cxn>
                  <a:cxn ang="0">
                    <a:pos x="72" y="1013"/>
                  </a:cxn>
                  <a:cxn ang="0">
                    <a:pos x="52" y="1008"/>
                  </a:cxn>
                  <a:cxn ang="0">
                    <a:pos x="33" y="998"/>
                  </a:cxn>
                  <a:cxn ang="0">
                    <a:pos x="17" y="983"/>
                  </a:cxn>
                  <a:cxn ang="0">
                    <a:pos x="7" y="965"/>
                  </a:cxn>
                  <a:cxn ang="0">
                    <a:pos x="0" y="944"/>
                  </a:cxn>
                  <a:cxn ang="0">
                    <a:pos x="159" y="97"/>
                  </a:cxn>
                  <a:cxn ang="0">
                    <a:pos x="178" y="58"/>
                  </a:cxn>
                  <a:cxn ang="0">
                    <a:pos x="215" y="17"/>
                  </a:cxn>
                  <a:cxn ang="0">
                    <a:pos x="263" y="0"/>
                  </a:cxn>
                </a:cxnLst>
                <a:rect l="0" t="0" r="r" b="b"/>
                <a:pathLst>
                  <a:path w="1112" h="2274">
                    <a:moveTo>
                      <a:pt x="847" y="0"/>
                    </a:moveTo>
                    <a:lnTo>
                      <a:pt x="867" y="5"/>
                    </a:lnTo>
                    <a:lnTo>
                      <a:pt x="885" y="14"/>
                    </a:lnTo>
                    <a:lnTo>
                      <a:pt x="897" y="24"/>
                    </a:lnTo>
                    <a:lnTo>
                      <a:pt x="916" y="43"/>
                    </a:lnTo>
                    <a:lnTo>
                      <a:pt x="925" y="55"/>
                    </a:lnTo>
                    <a:lnTo>
                      <a:pt x="935" y="66"/>
                    </a:lnTo>
                    <a:lnTo>
                      <a:pt x="936" y="73"/>
                    </a:lnTo>
                    <a:lnTo>
                      <a:pt x="944" y="85"/>
                    </a:lnTo>
                    <a:lnTo>
                      <a:pt x="952" y="107"/>
                    </a:lnTo>
                    <a:lnTo>
                      <a:pt x="1112" y="940"/>
                    </a:lnTo>
                    <a:lnTo>
                      <a:pt x="1112" y="945"/>
                    </a:lnTo>
                    <a:lnTo>
                      <a:pt x="1111" y="953"/>
                    </a:lnTo>
                    <a:lnTo>
                      <a:pt x="1108" y="961"/>
                    </a:lnTo>
                    <a:lnTo>
                      <a:pt x="1107" y="967"/>
                    </a:lnTo>
                    <a:lnTo>
                      <a:pt x="1104" y="973"/>
                    </a:lnTo>
                    <a:lnTo>
                      <a:pt x="1100" y="981"/>
                    </a:lnTo>
                    <a:lnTo>
                      <a:pt x="1096" y="987"/>
                    </a:lnTo>
                    <a:lnTo>
                      <a:pt x="1094" y="993"/>
                    </a:lnTo>
                    <a:lnTo>
                      <a:pt x="1088" y="998"/>
                    </a:lnTo>
                    <a:lnTo>
                      <a:pt x="1083" y="1003"/>
                    </a:lnTo>
                    <a:lnTo>
                      <a:pt x="1076" y="1007"/>
                    </a:lnTo>
                    <a:lnTo>
                      <a:pt x="1071" y="1012"/>
                    </a:lnTo>
                    <a:lnTo>
                      <a:pt x="1066" y="1014"/>
                    </a:lnTo>
                    <a:lnTo>
                      <a:pt x="1059" y="1018"/>
                    </a:lnTo>
                    <a:lnTo>
                      <a:pt x="1051" y="1019"/>
                    </a:lnTo>
                    <a:lnTo>
                      <a:pt x="1044" y="1021"/>
                    </a:lnTo>
                    <a:lnTo>
                      <a:pt x="1037" y="1021"/>
                    </a:lnTo>
                    <a:lnTo>
                      <a:pt x="1031" y="1023"/>
                    </a:lnTo>
                    <a:lnTo>
                      <a:pt x="1024" y="1021"/>
                    </a:lnTo>
                    <a:lnTo>
                      <a:pt x="1016" y="1021"/>
                    </a:lnTo>
                    <a:lnTo>
                      <a:pt x="1009" y="1019"/>
                    </a:lnTo>
                    <a:lnTo>
                      <a:pt x="1003" y="1018"/>
                    </a:lnTo>
                    <a:lnTo>
                      <a:pt x="996" y="1014"/>
                    </a:lnTo>
                    <a:lnTo>
                      <a:pt x="991" y="1012"/>
                    </a:lnTo>
                    <a:lnTo>
                      <a:pt x="984" y="1007"/>
                    </a:lnTo>
                    <a:lnTo>
                      <a:pt x="979" y="1003"/>
                    </a:lnTo>
                    <a:lnTo>
                      <a:pt x="973" y="998"/>
                    </a:lnTo>
                    <a:lnTo>
                      <a:pt x="969" y="993"/>
                    </a:lnTo>
                    <a:lnTo>
                      <a:pt x="965" y="987"/>
                    </a:lnTo>
                    <a:lnTo>
                      <a:pt x="961" y="981"/>
                    </a:lnTo>
                    <a:lnTo>
                      <a:pt x="957" y="973"/>
                    </a:lnTo>
                    <a:lnTo>
                      <a:pt x="956" y="966"/>
                    </a:lnTo>
                    <a:lnTo>
                      <a:pt x="955" y="961"/>
                    </a:lnTo>
                    <a:lnTo>
                      <a:pt x="948" y="939"/>
                    </a:lnTo>
                    <a:lnTo>
                      <a:pt x="823" y="351"/>
                    </a:lnTo>
                    <a:lnTo>
                      <a:pt x="823" y="2175"/>
                    </a:lnTo>
                    <a:lnTo>
                      <a:pt x="821" y="2184"/>
                    </a:lnTo>
                    <a:lnTo>
                      <a:pt x="820" y="2193"/>
                    </a:lnTo>
                    <a:lnTo>
                      <a:pt x="816" y="2203"/>
                    </a:lnTo>
                    <a:lnTo>
                      <a:pt x="812" y="2210"/>
                    </a:lnTo>
                    <a:lnTo>
                      <a:pt x="806" y="2220"/>
                    </a:lnTo>
                    <a:lnTo>
                      <a:pt x="801" y="2229"/>
                    </a:lnTo>
                    <a:lnTo>
                      <a:pt x="796" y="2235"/>
                    </a:lnTo>
                    <a:lnTo>
                      <a:pt x="789" y="2242"/>
                    </a:lnTo>
                    <a:lnTo>
                      <a:pt x="782" y="2248"/>
                    </a:lnTo>
                    <a:lnTo>
                      <a:pt x="776" y="2254"/>
                    </a:lnTo>
                    <a:lnTo>
                      <a:pt x="768" y="2259"/>
                    </a:lnTo>
                    <a:lnTo>
                      <a:pt x="760" y="2263"/>
                    </a:lnTo>
                    <a:lnTo>
                      <a:pt x="752" y="2267"/>
                    </a:lnTo>
                    <a:lnTo>
                      <a:pt x="742" y="2271"/>
                    </a:lnTo>
                    <a:lnTo>
                      <a:pt x="733" y="2272"/>
                    </a:lnTo>
                    <a:lnTo>
                      <a:pt x="724" y="2274"/>
                    </a:lnTo>
                    <a:lnTo>
                      <a:pt x="716" y="2274"/>
                    </a:lnTo>
                    <a:lnTo>
                      <a:pt x="706" y="2274"/>
                    </a:lnTo>
                    <a:lnTo>
                      <a:pt x="697" y="2272"/>
                    </a:lnTo>
                    <a:lnTo>
                      <a:pt x="688" y="2271"/>
                    </a:lnTo>
                    <a:lnTo>
                      <a:pt x="678" y="2267"/>
                    </a:lnTo>
                    <a:lnTo>
                      <a:pt x="670" y="2263"/>
                    </a:lnTo>
                    <a:lnTo>
                      <a:pt x="662" y="2259"/>
                    </a:lnTo>
                    <a:lnTo>
                      <a:pt x="656" y="2254"/>
                    </a:lnTo>
                    <a:lnTo>
                      <a:pt x="648" y="2248"/>
                    </a:lnTo>
                    <a:lnTo>
                      <a:pt x="641" y="2242"/>
                    </a:lnTo>
                    <a:lnTo>
                      <a:pt x="634" y="2235"/>
                    </a:lnTo>
                    <a:lnTo>
                      <a:pt x="629" y="2229"/>
                    </a:lnTo>
                    <a:lnTo>
                      <a:pt x="625" y="2220"/>
                    </a:lnTo>
                    <a:lnTo>
                      <a:pt x="621" y="2211"/>
                    </a:lnTo>
                    <a:lnTo>
                      <a:pt x="618" y="2201"/>
                    </a:lnTo>
                    <a:lnTo>
                      <a:pt x="617" y="2193"/>
                    </a:lnTo>
                    <a:lnTo>
                      <a:pt x="614" y="2184"/>
                    </a:lnTo>
                    <a:lnTo>
                      <a:pt x="614" y="2174"/>
                    </a:lnTo>
                    <a:lnTo>
                      <a:pt x="613" y="2154"/>
                    </a:lnTo>
                    <a:lnTo>
                      <a:pt x="554" y="1243"/>
                    </a:lnTo>
                    <a:lnTo>
                      <a:pt x="555" y="1240"/>
                    </a:lnTo>
                    <a:lnTo>
                      <a:pt x="501" y="2140"/>
                    </a:lnTo>
                    <a:lnTo>
                      <a:pt x="499" y="2165"/>
                    </a:lnTo>
                    <a:lnTo>
                      <a:pt x="498" y="2175"/>
                    </a:lnTo>
                    <a:lnTo>
                      <a:pt x="497" y="2184"/>
                    </a:lnTo>
                    <a:lnTo>
                      <a:pt x="493" y="2193"/>
                    </a:lnTo>
                    <a:lnTo>
                      <a:pt x="490" y="2203"/>
                    </a:lnTo>
                    <a:lnTo>
                      <a:pt x="486" y="2210"/>
                    </a:lnTo>
                    <a:lnTo>
                      <a:pt x="481" y="2217"/>
                    </a:lnTo>
                    <a:lnTo>
                      <a:pt x="475" y="2226"/>
                    </a:lnTo>
                    <a:lnTo>
                      <a:pt x="469" y="2233"/>
                    </a:lnTo>
                    <a:lnTo>
                      <a:pt x="462" y="2240"/>
                    </a:lnTo>
                    <a:lnTo>
                      <a:pt x="455" y="2246"/>
                    </a:lnTo>
                    <a:lnTo>
                      <a:pt x="447" y="2251"/>
                    </a:lnTo>
                    <a:lnTo>
                      <a:pt x="439" y="2254"/>
                    </a:lnTo>
                    <a:lnTo>
                      <a:pt x="431" y="2258"/>
                    </a:lnTo>
                    <a:lnTo>
                      <a:pt x="423" y="2261"/>
                    </a:lnTo>
                    <a:lnTo>
                      <a:pt x="414" y="2263"/>
                    </a:lnTo>
                    <a:lnTo>
                      <a:pt x="405" y="2264"/>
                    </a:lnTo>
                    <a:lnTo>
                      <a:pt x="395" y="2264"/>
                    </a:lnTo>
                    <a:lnTo>
                      <a:pt x="386" y="2264"/>
                    </a:lnTo>
                    <a:lnTo>
                      <a:pt x="377" y="2263"/>
                    </a:lnTo>
                    <a:lnTo>
                      <a:pt x="369" y="2261"/>
                    </a:lnTo>
                    <a:lnTo>
                      <a:pt x="359" y="2258"/>
                    </a:lnTo>
                    <a:lnTo>
                      <a:pt x="351" y="2254"/>
                    </a:lnTo>
                    <a:lnTo>
                      <a:pt x="342" y="2251"/>
                    </a:lnTo>
                    <a:lnTo>
                      <a:pt x="335" y="2246"/>
                    </a:lnTo>
                    <a:lnTo>
                      <a:pt x="328" y="2240"/>
                    </a:lnTo>
                    <a:lnTo>
                      <a:pt x="320" y="2233"/>
                    </a:lnTo>
                    <a:lnTo>
                      <a:pt x="315" y="2226"/>
                    </a:lnTo>
                    <a:lnTo>
                      <a:pt x="310" y="2217"/>
                    </a:lnTo>
                    <a:lnTo>
                      <a:pt x="304" y="2210"/>
                    </a:lnTo>
                    <a:lnTo>
                      <a:pt x="300" y="2203"/>
                    </a:lnTo>
                    <a:lnTo>
                      <a:pt x="296" y="2194"/>
                    </a:lnTo>
                    <a:lnTo>
                      <a:pt x="294" y="2183"/>
                    </a:lnTo>
                    <a:lnTo>
                      <a:pt x="292" y="2174"/>
                    </a:lnTo>
                    <a:lnTo>
                      <a:pt x="292" y="341"/>
                    </a:lnTo>
                    <a:lnTo>
                      <a:pt x="162" y="930"/>
                    </a:lnTo>
                    <a:lnTo>
                      <a:pt x="158" y="951"/>
                    </a:lnTo>
                    <a:lnTo>
                      <a:pt x="155" y="957"/>
                    </a:lnTo>
                    <a:lnTo>
                      <a:pt x="152" y="965"/>
                    </a:lnTo>
                    <a:lnTo>
                      <a:pt x="150" y="971"/>
                    </a:lnTo>
                    <a:lnTo>
                      <a:pt x="146" y="977"/>
                    </a:lnTo>
                    <a:lnTo>
                      <a:pt x="142" y="983"/>
                    </a:lnTo>
                    <a:lnTo>
                      <a:pt x="138" y="988"/>
                    </a:lnTo>
                    <a:lnTo>
                      <a:pt x="131" y="993"/>
                    </a:lnTo>
                    <a:lnTo>
                      <a:pt x="125" y="998"/>
                    </a:lnTo>
                    <a:lnTo>
                      <a:pt x="120" y="1002"/>
                    </a:lnTo>
                    <a:lnTo>
                      <a:pt x="113" y="1005"/>
                    </a:lnTo>
                    <a:lnTo>
                      <a:pt x="107" y="1008"/>
                    </a:lnTo>
                    <a:lnTo>
                      <a:pt x="100" y="1010"/>
                    </a:lnTo>
                    <a:lnTo>
                      <a:pt x="93" y="1012"/>
                    </a:lnTo>
                    <a:lnTo>
                      <a:pt x="87" y="1013"/>
                    </a:lnTo>
                    <a:lnTo>
                      <a:pt x="79" y="1013"/>
                    </a:lnTo>
                    <a:lnTo>
                      <a:pt x="72" y="1013"/>
                    </a:lnTo>
                    <a:lnTo>
                      <a:pt x="65" y="1012"/>
                    </a:lnTo>
                    <a:lnTo>
                      <a:pt x="59" y="1010"/>
                    </a:lnTo>
                    <a:lnTo>
                      <a:pt x="52" y="1008"/>
                    </a:lnTo>
                    <a:lnTo>
                      <a:pt x="45" y="1005"/>
                    </a:lnTo>
                    <a:lnTo>
                      <a:pt x="39" y="1002"/>
                    </a:lnTo>
                    <a:lnTo>
                      <a:pt x="33" y="998"/>
                    </a:lnTo>
                    <a:lnTo>
                      <a:pt x="28" y="993"/>
                    </a:lnTo>
                    <a:lnTo>
                      <a:pt x="23" y="988"/>
                    </a:lnTo>
                    <a:lnTo>
                      <a:pt x="17" y="983"/>
                    </a:lnTo>
                    <a:lnTo>
                      <a:pt x="13" y="977"/>
                    </a:lnTo>
                    <a:lnTo>
                      <a:pt x="9" y="971"/>
                    </a:lnTo>
                    <a:lnTo>
                      <a:pt x="7" y="965"/>
                    </a:lnTo>
                    <a:lnTo>
                      <a:pt x="4" y="957"/>
                    </a:lnTo>
                    <a:lnTo>
                      <a:pt x="3" y="951"/>
                    </a:lnTo>
                    <a:lnTo>
                      <a:pt x="0" y="944"/>
                    </a:lnTo>
                    <a:lnTo>
                      <a:pt x="0" y="936"/>
                    </a:lnTo>
                    <a:lnTo>
                      <a:pt x="0" y="930"/>
                    </a:lnTo>
                    <a:lnTo>
                      <a:pt x="159" y="97"/>
                    </a:lnTo>
                    <a:lnTo>
                      <a:pt x="167" y="76"/>
                    </a:lnTo>
                    <a:lnTo>
                      <a:pt x="174" y="63"/>
                    </a:lnTo>
                    <a:lnTo>
                      <a:pt x="178" y="58"/>
                    </a:lnTo>
                    <a:lnTo>
                      <a:pt x="186" y="45"/>
                    </a:lnTo>
                    <a:lnTo>
                      <a:pt x="194" y="34"/>
                    </a:lnTo>
                    <a:lnTo>
                      <a:pt x="215" y="17"/>
                    </a:lnTo>
                    <a:lnTo>
                      <a:pt x="230" y="8"/>
                    </a:lnTo>
                    <a:lnTo>
                      <a:pt x="247" y="2"/>
                    </a:lnTo>
                    <a:lnTo>
                      <a:pt x="263" y="0"/>
                    </a:lnTo>
                    <a:lnTo>
                      <a:pt x="847" y="0"/>
                    </a:lnTo>
                    <a:close/>
                  </a:path>
                </a:pathLst>
              </a:custGeom>
              <a:solidFill>
                <a:srgbClr val="003399"/>
              </a:solidFill>
              <a:ln w="0">
                <a:solidFill>
                  <a:srgbClr val="FFFF80"/>
                </a:solidFill>
                <a:prstDash val="solid"/>
                <a:round/>
                <a:headEnd/>
                <a:tailEnd/>
              </a:ln>
            </p:spPr>
            <p:txBody>
              <a:bodyPr/>
              <a:lstStyle/>
              <a:p>
                <a:endParaRPr lang="en-US"/>
              </a:p>
            </p:txBody>
          </p:sp>
          <p:sp>
            <p:nvSpPr>
              <p:cNvPr id="60423" name="Freeform 7"/>
              <p:cNvSpPr>
                <a:spLocks/>
              </p:cNvSpPr>
              <p:nvPr/>
            </p:nvSpPr>
            <p:spPr bwMode="auto">
              <a:xfrm>
                <a:off x="757" y="1784"/>
                <a:ext cx="150" cy="155"/>
              </a:xfrm>
              <a:custGeom>
                <a:avLst/>
                <a:gdLst/>
                <a:ahLst/>
                <a:cxnLst>
                  <a:cxn ang="0">
                    <a:pos x="452" y="232"/>
                  </a:cxn>
                  <a:cxn ang="0">
                    <a:pos x="434" y="142"/>
                  </a:cxn>
                  <a:cxn ang="0">
                    <a:pos x="386" y="68"/>
                  </a:cxn>
                  <a:cxn ang="0">
                    <a:pos x="314" y="18"/>
                  </a:cxn>
                  <a:cxn ang="0">
                    <a:pos x="226" y="0"/>
                  </a:cxn>
                  <a:cxn ang="0">
                    <a:pos x="138" y="18"/>
                  </a:cxn>
                  <a:cxn ang="0">
                    <a:pos x="66" y="68"/>
                  </a:cxn>
                  <a:cxn ang="0">
                    <a:pos x="18" y="142"/>
                  </a:cxn>
                  <a:cxn ang="0">
                    <a:pos x="0" y="232"/>
                  </a:cxn>
                  <a:cxn ang="0">
                    <a:pos x="18" y="322"/>
                  </a:cxn>
                  <a:cxn ang="0">
                    <a:pos x="66" y="396"/>
                  </a:cxn>
                  <a:cxn ang="0">
                    <a:pos x="138" y="446"/>
                  </a:cxn>
                  <a:cxn ang="0">
                    <a:pos x="226" y="464"/>
                  </a:cxn>
                  <a:cxn ang="0">
                    <a:pos x="314" y="446"/>
                  </a:cxn>
                  <a:cxn ang="0">
                    <a:pos x="386" y="396"/>
                  </a:cxn>
                  <a:cxn ang="0">
                    <a:pos x="434" y="322"/>
                  </a:cxn>
                  <a:cxn ang="0">
                    <a:pos x="452" y="232"/>
                  </a:cxn>
                </a:cxnLst>
                <a:rect l="0" t="0" r="r" b="b"/>
                <a:pathLst>
                  <a:path w="452" h="464">
                    <a:moveTo>
                      <a:pt x="452" y="232"/>
                    </a:moveTo>
                    <a:lnTo>
                      <a:pt x="434" y="142"/>
                    </a:lnTo>
                    <a:lnTo>
                      <a:pt x="386" y="68"/>
                    </a:lnTo>
                    <a:lnTo>
                      <a:pt x="314" y="18"/>
                    </a:lnTo>
                    <a:lnTo>
                      <a:pt x="226" y="0"/>
                    </a:lnTo>
                    <a:lnTo>
                      <a:pt x="138" y="18"/>
                    </a:lnTo>
                    <a:lnTo>
                      <a:pt x="66" y="68"/>
                    </a:lnTo>
                    <a:lnTo>
                      <a:pt x="18" y="142"/>
                    </a:lnTo>
                    <a:lnTo>
                      <a:pt x="0" y="232"/>
                    </a:lnTo>
                    <a:lnTo>
                      <a:pt x="18" y="322"/>
                    </a:lnTo>
                    <a:lnTo>
                      <a:pt x="66" y="396"/>
                    </a:lnTo>
                    <a:lnTo>
                      <a:pt x="138" y="446"/>
                    </a:lnTo>
                    <a:lnTo>
                      <a:pt x="226" y="464"/>
                    </a:lnTo>
                    <a:lnTo>
                      <a:pt x="314" y="446"/>
                    </a:lnTo>
                    <a:lnTo>
                      <a:pt x="386" y="396"/>
                    </a:lnTo>
                    <a:lnTo>
                      <a:pt x="434" y="322"/>
                    </a:lnTo>
                    <a:lnTo>
                      <a:pt x="452" y="232"/>
                    </a:lnTo>
                    <a:close/>
                  </a:path>
                </a:pathLst>
              </a:custGeom>
              <a:solidFill>
                <a:srgbClr val="003399"/>
              </a:solidFill>
              <a:ln w="0">
                <a:solidFill>
                  <a:srgbClr val="FFFF80"/>
                </a:solidFill>
                <a:prstDash val="solid"/>
                <a:round/>
                <a:headEnd/>
                <a:tailEnd/>
              </a:ln>
              <a:effectLst/>
            </p:spPr>
            <p:txBody>
              <a:bodyPr/>
              <a:lstStyle/>
              <a:p>
                <a:endParaRPr lang="en-US"/>
              </a:p>
            </p:txBody>
          </p:sp>
          <p:sp>
            <p:nvSpPr>
              <p:cNvPr id="60424" name="Freeform 8"/>
              <p:cNvSpPr>
                <a:spLocks/>
              </p:cNvSpPr>
              <p:nvPr/>
            </p:nvSpPr>
            <p:spPr bwMode="auto">
              <a:xfrm>
                <a:off x="205" y="1957"/>
                <a:ext cx="389" cy="763"/>
              </a:xfrm>
              <a:custGeom>
                <a:avLst/>
                <a:gdLst/>
                <a:ahLst/>
                <a:cxnLst>
                  <a:cxn ang="0">
                    <a:pos x="623" y="2211"/>
                  </a:cxn>
                  <a:cxn ang="0">
                    <a:pos x="633" y="2237"/>
                  </a:cxn>
                  <a:cxn ang="0">
                    <a:pos x="649" y="2258"/>
                  </a:cxn>
                  <a:cxn ang="0">
                    <a:pos x="670" y="2275"/>
                  </a:cxn>
                  <a:cxn ang="0">
                    <a:pos x="695" y="2286"/>
                  </a:cxn>
                  <a:cxn ang="0">
                    <a:pos x="721" y="2289"/>
                  </a:cxn>
                  <a:cxn ang="0">
                    <a:pos x="747" y="2286"/>
                  </a:cxn>
                  <a:cxn ang="0">
                    <a:pos x="772" y="2275"/>
                  </a:cxn>
                  <a:cxn ang="0">
                    <a:pos x="793" y="2258"/>
                  </a:cxn>
                  <a:cxn ang="0">
                    <a:pos x="809" y="2237"/>
                  </a:cxn>
                  <a:cxn ang="0">
                    <a:pos x="820" y="2211"/>
                  </a:cxn>
                  <a:cxn ang="0">
                    <a:pos x="1037" y="1450"/>
                  </a:cxn>
                  <a:cxn ang="0">
                    <a:pos x="836" y="333"/>
                  </a:cxn>
                  <a:cxn ang="0">
                    <a:pos x="850" y="329"/>
                  </a:cxn>
                  <a:cxn ang="0">
                    <a:pos x="865" y="350"/>
                  </a:cxn>
                  <a:cxn ang="0">
                    <a:pos x="1008" y="1042"/>
                  </a:cxn>
                  <a:cxn ang="0">
                    <a:pos x="1021" y="1060"/>
                  </a:cxn>
                  <a:cxn ang="0">
                    <a:pos x="1040" y="1074"/>
                  </a:cxn>
                  <a:cxn ang="0">
                    <a:pos x="1060" y="1083"/>
                  </a:cxn>
                  <a:cxn ang="0">
                    <a:pos x="1083" y="1086"/>
                  </a:cxn>
                  <a:cxn ang="0">
                    <a:pos x="1104" y="1083"/>
                  </a:cxn>
                  <a:cxn ang="0">
                    <a:pos x="1124" y="1074"/>
                  </a:cxn>
                  <a:cxn ang="0">
                    <a:pos x="1143" y="1060"/>
                  </a:cxn>
                  <a:cxn ang="0">
                    <a:pos x="1155" y="1042"/>
                  </a:cxn>
                  <a:cxn ang="0">
                    <a:pos x="1164" y="1021"/>
                  </a:cxn>
                  <a:cxn ang="0">
                    <a:pos x="1167" y="997"/>
                  </a:cxn>
                  <a:cxn ang="0">
                    <a:pos x="976" y="107"/>
                  </a:cxn>
                  <a:cxn ang="0">
                    <a:pos x="952" y="45"/>
                  </a:cxn>
                  <a:cxn ang="0">
                    <a:pos x="910" y="7"/>
                  </a:cxn>
                  <a:cxn ang="0">
                    <a:pos x="285" y="0"/>
                  </a:cxn>
                  <a:cxn ang="0">
                    <a:pos x="237" y="20"/>
                  </a:cxn>
                  <a:cxn ang="0">
                    <a:pos x="205" y="65"/>
                  </a:cxn>
                  <a:cxn ang="0">
                    <a:pos x="2" y="979"/>
                  </a:cxn>
                  <a:cxn ang="0">
                    <a:pos x="0" y="1007"/>
                  </a:cxn>
                  <a:cxn ang="0">
                    <a:pos x="5" y="1030"/>
                  </a:cxn>
                  <a:cxn ang="0">
                    <a:pos x="16" y="1049"/>
                  </a:cxn>
                  <a:cxn ang="0">
                    <a:pos x="30" y="1067"/>
                  </a:cxn>
                  <a:cxn ang="0">
                    <a:pos x="49" y="1079"/>
                  </a:cxn>
                  <a:cxn ang="0">
                    <a:pos x="70" y="1086"/>
                  </a:cxn>
                  <a:cxn ang="0">
                    <a:pos x="92" y="1088"/>
                  </a:cxn>
                  <a:cxn ang="0">
                    <a:pos x="115" y="1081"/>
                  </a:cxn>
                  <a:cxn ang="0">
                    <a:pos x="133" y="1072"/>
                  </a:cxn>
                  <a:cxn ang="0">
                    <a:pos x="151" y="1057"/>
                  </a:cxn>
                  <a:cxn ang="0">
                    <a:pos x="161" y="1036"/>
                  </a:cxn>
                  <a:cxn ang="0">
                    <a:pos x="305" y="343"/>
                  </a:cxn>
                  <a:cxn ang="0">
                    <a:pos x="322" y="329"/>
                  </a:cxn>
                  <a:cxn ang="0">
                    <a:pos x="338" y="351"/>
                  </a:cxn>
                  <a:cxn ang="0">
                    <a:pos x="346" y="1450"/>
                  </a:cxn>
                  <a:cxn ang="0">
                    <a:pos x="351" y="2222"/>
                  </a:cxn>
                  <a:cxn ang="0">
                    <a:pos x="362" y="2247"/>
                  </a:cxn>
                  <a:cxn ang="0">
                    <a:pos x="380" y="2266"/>
                  </a:cxn>
                  <a:cxn ang="0">
                    <a:pos x="403" y="2281"/>
                  </a:cxn>
                  <a:cxn ang="0">
                    <a:pos x="428" y="2290"/>
                  </a:cxn>
                  <a:cxn ang="0">
                    <a:pos x="455" y="2291"/>
                  </a:cxn>
                  <a:cxn ang="0">
                    <a:pos x="480" y="2285"/>
                  </a:cxn>
                  <a:cxn ang="0">
                    <a:pos x="504" y="2271"/>
                  </a:cxn>
                  <a:cxn ang="0">
                    <a:pos x="524" y="2253"/>
                  </a:cxn>
                  <a:cxn ang="0">
                    <a:pos x="538" y="2231"/>
                  </a:cxn>
                  <a:cxn ang="0">
                    <a:pos x="549" y="2203"/>
                  </a:cxn>
                </a:cxnLst>
                <a:rect l="0" t="0" r="r" b="b"/>
                <a:pathLst>
                  <a:path w="1167" h="2291">
                    <a:moveTo>
                      <a:pt x="621" y="1450"/>
                    </a:moveTo>
                    <a:lnTo>
                      <a:pt x="621" y="2202"/>
                    </a:lnTo>
                    <a:lnTo>
                      <a:pt x="623" y="2211"/>
                    </a:lnTo>
                    <a:lnTo>
                      <a:pt x="626" y="2219"/>
                    </a:lnTo>
                    <a:lnTo>
                      <a:pt x="629" y="2228"/>
                    </a:lnTo>
                    <a:lnTo>
                      <a:pt x="633" y="2237"/>
                    </a:lnTo>
                    <a:lnTo>
                      <a:pt x="638" y="2244"/>
                    </a:lnTo>
                    <a:lnTo>
                      <a:pt x="643" y="2252"/>
                    </a:lnTo>
                    <a:lnTo>
                      <a:pt x="649" y="2258"/>
                    </a:lnTo>
                    <a:lnTo>
                      <a:pt x="655" y="2264"/>
                    </a:lnTo>
                    <a:lnTo>
                      <a:pt x="662" y="2270"/>
                    </a:lnTo>
                    <a:lnTo>
                      <a:pt x="670" y="2275"/>
                    </a:lnTo>
                    <a:lnTo>
                      <a:pt x="678" y="2280"/>
                    </a:lnTo>
                    <a:lnTo>
                      <a:pt x="687" y="2282"/>
                    </a:lnTo>
                    <a:lnTo>
                      <a:pt x="695" y="2286"/>
                    </a:lnTo>
                    <a:lnTo>
                      <a:pt x="703" y="2289"/>
                    </a:lnTo>
                    <a:lnTo>
                      <a:pt x="713" y="2289"/>
                    </a:lnTo>
                    <a:lnTo>
                      <a:pt x="721" y="2289"/>
                    </a:lnTo>
                    <a:lnTo>
                      <a:pt x="730" y="2289"/>
                    </a:lnTo>
                    <a:lnTo>
                      <a:pt x="738" y="2289"/>
                    </a:lnTo>
                    <a:lnTo>
                      <a:pt x="747" y="2286"/>
                    </a:lnTo>
                    <a:lnTo>
                      <a:pt x="755" y="2282"/>
                    </a:lnTo>
                    <a:lnTo>
                      <a:pt x="765" y="2280"/>
                    </a:lnTo>
                    <a:lnTo>
                      <a:pt x="772" y="2275"/>
                    </a:lnTo>
                    <a:lnTo>
                      <a:pt x="780" y="2270"/>
                    </a:lnTo>
                    <a:lnTo>
                      <a:pt x="786" y="2264"/>
                    </a:lnTo>
                    <a:lnTo>
                      <a:pt x="793" y="2258"/>
                    </a:lnTo>
                    <a:lnTo>
                      <a:pt x="800" y="2252"/>
                    </a:lnTo>
                    <a:lnTo>
                      <a:pt x="805" y="2244"/>
                    </a:lnTo>
                    <a:lnTo>
                      <a:pt x="809" y="2237"/>
                    </a:lnTo>
                    <a:lnTo>
                      <a:pt x="813" y="2228"/>
                    </a:lnTo>
                    <a:lnTo>
                      <a:pt x="817" y="2219"/>
                    </a:lnTo>
                    <a:lnTo>
                      <a:pt x="820" y="2211"/>
                    </a:lnTo>
                    <a:lnTo>
                      <a:pt x="822" y="2202"/>
                    </a:lnTo>
                    <a:lnTo>
                      <a:pt x="822" y="1450"/>
                    </a:lnTo>
                    <a:lnTo>
                      <a:pt x="1037" y="1450"/>
                    </a:lnTo>
                    <a:lnTo>
                      <a:pt x="774" y="533"/>
                    </a:lnTo>
                    <a:lnTo>
                      <a:pt x="830" y="350"/>
                    </a:lnTo>
                    <a:lnTo>
                      <a:pt x="836" y="333"/>
                    </a:lnTo>
                    <a:lnTo>
                      <a:pt x="840" y="329"/>
                    </a:lnTo>
                    <a:lnTo>
                      <a:pt x="846" y="327"/>
                    </a:lnTo>
                    <a:lnTo>
                      <a:pt x="850" y="329"/>
                    </a:lnTo>
                    <a:lnTo>
                      <a:pt x="857" y="332"/>
                    </a:lnTo>
                    <a:lnTo>
                      <a:pt x="862" y="340"/>
                    </a:lnTo>
                    <a:lnTo>
                      <a:pt x="865" y="350"/>
                    </a:lnTo>
                    <a:lnTo>
                      <a:pt x="1003" y="1026"/>
                    </a:lnTo>
                    <a:lnTo>
                      <a:pt x="1005" y="1035"/>
                    </a:lnTo>
                    <a:lnTo>
                      <a:pt x="1008" y="1042"/>
                    </a:lnTo>
                    <a:lnTo>
                      <a:pt x="1012" y="1048"/>
                    </a:lnTo>
                    <a:lnTo>
                      <a:pt x="1017" y="1054"/>
                    </a:lnTo>
                    <a:lnTo>
                      <a:pt x="1021" y="1060"/>
                    </a:lnTo>
                    <a:lnTo>
                      <a:pt x="1028" y="1065"/>
                    </a:lnTo>
                    <a:lnTo>
                      <a:pt x="1033" y="1069"/>
                    </a:lnTo>
                    <a:lnTo>
                      <a:pt x="1040" y="1074"/>
                    </a:lnTo>
                    <a:lnTo>
                      <a:pt x="1047" y="1078"/>
                    </a:lnTo>
                    <a:lnTo>
                      <a:pt x="1053" y="1080"/>
                    </a:lnTo>
                    <a:lnTo>
                      <a:pt x="1060" y="1083"/>
                    </a:lnTo>
                    <a:lnTo>
                      <a:pt x="1067" y="1084"/>
                    </a:lnTo>
                    <a:lnTo>
                      <a:pt x="1075" y="1085"/>
                    </a:lnTo>
                    <a:lnTo>
                      <a:pt x="1083" y="1086"/>
                    </a:lnTo>
                    <a:lnTo>
                      <a:pt x="1089" y="1085"/>
                    </a:lnTo>
                    <a:lnTo>
                      <a:pt x="1096" y="1084"/>
                    </a:lnTo>
                    <a:lnTo>
                      <a:pt x="1104" y="1083"/>
                    </a:lnTo>
                    <a:lnTo>
                      <a:pt x="1111" y="1080"/>
                    </a:lnTo>
                    <a:lnTo>
                      <a:pt x="1117" y="1078"/>
                    </a:lnTo>
                    <a:lnTo>
                      <a:pt x="1124" y="1074"/>
                    </a:lnTo>
                    <a:lnTo>
                      <a:pt x="1131" y="1069"/>
                    </a:lnTo>
                    <a:lnTo>
                      <a:pt x="1136" y="1065"/>
                    </a:lnTo>
                    <a:lnTo>
                      <a:pt x="1143" y="1060"/>
                    </a:lnTo>
                    <a:lnTo>
                      <a:pt x="1147" y="1054"/>
                    </a:lnTo>
                    <a:lnTo>
                      <a:pt x="1151" y="1048"/>
                    </a:lnTo>
                    <a:lnTo>
                      <a:pt x="1155" y="1042"/>
                    </a:lnTo>
                    <a:lnTo>
                      <a:pt x="1159" y="1035"/>
                    </a:lnTo>
                    <a:lnTo>
                      <a:pt x="1161" y="1028"/>
                    </a:lnTo>
                    <a:lnTo>
                      <a:pt x="1164" y="1021"/>
                    </a:lnTo>
                    <a:lnTo>
                      <a:pt x="1165" y="1014"/>
                    </a:lnTo>
                    <a:lnTo>
                      <a:pt x="1167" y="1005"/>
                    </a:lnTo>
                    <a:lnTo>
                      <a:pt x="1167" y="997"/>
                    </a:lnTo>
                    <a:lnTo>
                      <a:pt x="1167" y="990"/>
                    </a:lnTo>
                    <a:lnTo>
                      <a:pt x="1164" y="978"/>
                    </a:lnTo>
                    <a:lnTo>
                      <a:pt x="976" y="107"/>
                    </a:lnTo>
                    <a:lnTo>
                      <a:pt x="969" y="86"/>
                    </a:lnTo>
                    <a:lnTo>
                      <a:pt x="961" y="63"/>
                    </a:lnTo>
                    <a:lnTo>
                      <a:pt x="952" y="45"/>
                    </a:lnTo>
                    <a:lnTo>
                      <a:pt x="942" y="33"/>
                    </a:lnTo>
                    <a:lnTo>
                      <a:pt x="929" y="19"/>
                    </a:lnTo>
                    <a:lnTo>
                      <a:pt x="910" y="7"/>
                    </a:lnTo>
                    <a:lnTo>
                      <a:pt x="900" y="3"/>
                    </a:lnTo>
                    <a:lnTo>
                      <a:pt x="881" y="0"/>
                    </a:lnTo>
                    <a:lnTo>
                      <a:pt x="285" y="0"/>
                    </a:lnTo>
                    <a:lnTo>
                      <a:pt x="267" y="5"/>
                    </a:lnTo>
                    <a:lnTo>
                      <a:pt x="256" y="8"/>
                    </a:lnTo>
                    <a:lnTo>
                      <a:pt x="237" y="20"/>
                    </a:lnTo>
                    <a:lnTo>
                      <a:pt x="225" y="34"/>
                    </a:lnTo>
                    <a:lnTo>
                      <a:pt x="216" y="46"/>
                    </a:lnTo>
                    <a:lnTo>
                      <a:pt x="205" y="65"/>
                    </a:lnTo>
                    <a:lnTo>
                      <a:pt x="199" y="88"/>
                    </a:lnTo>
                    <a:lnTo>
                      <a:pt x="191" y="109"/>
                    </a:lnTo>
                    <a:lnTo>
                      <a:pt x="2" y="979"/>
                    </a:lnTo>
                    <a:lnTo>
                      <a:pt x="0" y="993"/>
                    </a:lnTo>
                    <a:lnTo>
                      <a:pt x="0" y="1000"/>
                    </a:lnTo>
                    <a:lnTo>
                      <a:pt x="0" y="1007"/>
                    </a:lnTo>
                    <a:lnTo>
                      <a:pt x="1" y="1015"/>
                    </a:lnTo>
                    <a:lnTo>
                      <a:pt x="2" y="1022"/>
                    </a:lnTo>
                    <a:lnTo>
                      <a:pt x="5" y="1030"/>
                    </a:lnTo>
                    <a:lnTo>
                      <a:pt x="8" y="1036"/>
                    </a:lnTo>
                    <a:lnTo>
                      <a:pt x="12" y="1043"/>
                    </a:lnTo>
                    <a:lnTo>
                      <a:pt x="16" y="1049"/>
                    </a:lnTo>
                    <a:lnTo>
                      <a:pt x="20" y="1057"/>
                    </a:lnTo>
                    <a:lnTo>
                      <a:pt x="25" y="1062"/>
                    </a:lnTo>
                    <a:lnTo>
                      <a:pt x="30" y="1067"/>
                    </a:lnTo>
                    <a:lnTo>
                      <a:pt x="36" y="1072"/>
                    </a:lnTo>
                    <a:lnTo>
                      <a:pt x="42" y="1075"/>
                    </a:lnTo>
                    <a:lnTo>
                      <a:pt x="49" y="1079"/>
                    </a:lnTo>
                    <a:lnTo>
                      <a:pt x="56" y="1081"/>
                    </a:lnTo>
                    <a:lnTo>
                      <a:pt x="64" y="1084"/>
                    </a:lnTo>
                    <a:lnTo>
                      <a:pt x="70" y="1086"/>
                    </a:lnTo>
                    <a:lnTo>
                      <a:pt x="79" y="1088"/>
                    </a:lnTo>
                    <a:lnTo>
                      <a:pt x="85" y="1088"/>
                    </a:lnTo>
                    <a:lnTo>
                      <a:pt x="92" y="1088"/>
                    </a:lnTo>
                    <a:lnTo>
                      <a:pt x="100" y="1086"/>
                    </a:lnTo>
                    <a:lnTo>
                      <a:pt x="107" y="1084"/>
                    </a:lnTo>
                    <a:lnTo>
                      <a:pt x="115" y="1081"/>
                    </a:lnTo>
                    <a:lnTo>
                      <a:pt x="121" y="1079"/>
                    </a:lnTo>
                    <a:lnTo>
                      <a:pt x="128" y="1075"/>
                    </a:lnTo>
                    <a:lnTo>
                      <a:pt x="133" y="1072"/>
                    </a:lnTo>
                    <a:lnTo>
                      <a:pt x="140" y="1067"/>
                    </a:lnTo>
                    <a:lnTo>
                      <a:pt x="145" y="1062"/>
                    </a:lnTo>
                    <a:lnTo>
                      <a:pt x="151" y="1057"/>
                    </a:lnTo>
                    <a:lnTo>
                      <a:pt x="155" y="1049"/>
                    </a:lnTo>
                    <a:lnTo>
                      <a:pt x="159" y="1043"/>
                    </a:lnTo>
                    <a:lnTo>
                      <a:pt x="161" y="1036"/>
                    </a:lnTo>
                    <a:lnTo>
                      <a:pt x="164" y="1028"/>
                    </a:lnTo>
                    <a:lnTo>
                      <a:pt x="301" y="351"/>
                    </a:lnTo>
                    <a:lnTo>
                      <a:pt x="305" y="343"/>
                    </a:lnTo>
                    <a:lnTo>
                      <a:pt x="311" y="335"/>
                    </a:lnTo>
                    <a:lnTo>
                      <a:pt x="316" y="330"/>
                    </a:lnTo>
                    <a:lnTo>
                      <a:pt x="322" y="329"/>
                    </a:lnTo>
                    <a:lnTo>
                      <a:pt x="328" y="332"/>
                    </a:lnTo>
                    <a:lnTo>
                      <a:pt x="331" y="335"/>
                    </a:lnTo>
                    <a:lnTo>
                      <a:pt x="338" y="351"/>
                    </a:lnTo>
                    <a:lnTo>
                      <a:pt x="392" y="534"/>
                    </a:lnTo>
                    <a:lnTo>
                      <a:pt x="133" y="1450"/>
                    </a:lnTo>
                    <a:lnTo>
                      <a:pt x="346" y="1450"/>
                    </a:lnTo>
                    <a:lnTo>
                      <a:pt x="346" y="2203"/>
                    </a:lnTo>
                    <a:lnTo>
                      <a:pt x="347" y="2212"/>
                    </a:lnTo>
                    <a:lnTo>
                      <a:pt x="351" y="2222"/>
                    </a:lnTo>
                    <a:lnTo>
                      <a:pt x="354" y="2231"/>
                    </a:lnTo>
                    <a:lnTo>
                      <a:pt x="358" y="2238"/>
                    </a:lnTo>
                    <a:lnTo>
                      <a:pt x="362" y="2247"/>
                    </a:lnTo>
                    <a:lnTo>
                      <a:pt x="368" y="2253"/>
                    </a:lnTo>
                    <a:lnTo>
                      <a:pt x="374" y="2260"/>
                    </a:lnTo>
                    <a:lnTo>
                      <a:pt x="380" y="2266"/>
                    </a:lnTo>
                    <a:lnTo>
                      <a:pt x="387" y="2271"/>
                    </a:lnTo>
                    <a:lnTo>
                      <a:pt x="395" y="2276"/>
                    </a:lnTo>
                    <a:lnTo>
                      <a:pt x="403" y="2281"/>
                    </a:lnTo>
                    <a:lnTo>
                      <a:pt x="411" y="2285"/>
                    </a:lnTo>
                    <a:lnTo>
                      <a:pt x="419" y="2287"/>
                    </a:lnTo>
                    <a:lnTo>
                      <a:pt x="428" y="2290"/>
                    </a:lnTo>
                    <a:lnTo>
                      <a:pt x="436" y="2291"/>
                    </a:lnTo>
                    <a:lnTo>
                      <a:pt x="446" y="2291"/>
                    </a:lnTo>
                    <a:lnTo>
                      <a:pt x="455" y="2291"/>
                    </a:lnTo>
                    <a:lnTo>
                      <a:pt x="463" y="2290"/>
                    </a:lnTo>
                    <a:lnTo>
                      <a:pt x="472" y="2287"/>
                    </a:lnTo>
                    <a:lnTo>
                      <a:pt x="480" y="2285"/>
                    </a:lnTo>
                    <a:lnTo>
                      <a:pt x="488" y="2281"/>
                    </a:lnTo>
                    <a:lnTo>
                      <a:pt x="496" y="2276"/>
                    </a:lnTo>
                    <a:lnTo>
                      <a:pt x="504" y="2271"/>
                    </a:lnTo>
                    <a:lnTo>
                      <a:pt x="511" y="2266"/>
                    </a:lnTo>
                    <a:lnTo>
                      <a:pt x="518" y="2260"/>
                    </a:lnTo>
                    <a:lnTo>
                      <a:pt x="524" y="2253"/>
                    </a:lnTo>
                    <a:lnTo>
                      <a:pt x="528" y="2247"/>
                    </a:lnTo>
                    <a:lnTo>
                      <a:pt x="534" y="2238"/>
                    </a:lnTo>
                    <a:lnTo>
                      <a:pt x="538" y="2231"/>
                    </a:lnTo>
                    <a:lnTo>
                      <a:pt x="542" y="2222"/>
                    </a:lnTo>
                    <a:lnTo>
                      <a:pt x="545" y="2212"/>
                    </a:lnTo>
                    <a:lnTo>
                      <a:pt x="549" y="2203"/>
                    </a:lnTo>
                    <a:lnTo>
                      <a:pt x="549" y="1450"/>
                    </a:lnTo>
                    <a:lnTo>
                      <a:pt x="621" y="1450"/>
                    </a:lnTo>
                    <a:close/>
                  </a:path>
                </a:pathLst>
              </a:custGeom>
              <a:solidFill>
                <a:srgbClr val="003399"/>
              </a:solidFill>
              <a:ln w="0">
                <a:solidFill>
                  <a:srgbClr val="FFFF80"/>
                </a:solidFill>
                <a:prstDash val="solid"/>
                <a:round/>
                <a:headEnd/>
                <a:tailEnd/>
              </a:ln>
            </p:spPr>
            <p:txBody>
              <a:bodyPr/>
              <a:lstStyle/>
              <a:p>
                <a:endParaRPr lang="en-US"/>
              </a:p>
            </p:txBody>
          </p:sp>
          <p:sp>
            <p:nvSpPr>
              <p:cNvPr id="60425" name="Freeform 9"/>
              <p:cNvSpPr>
                <a:spLocks/>
              </p:cNvSpPr>
              <p:nvPr/>
            </p:nvSpPr>
            <p:spPr bwMode="auto">
              <a:xfrm>
                <a:off x="332" y="1790"/>
                <a:ext cx="143" cy="147"/>
              </a:xfrm>
              <a:custGeom>
                <a:avLst/>
                <a:gdLst/>
                <a:ahLst/>
                <a:cxnLst>
                  <a:cxn ang="0">
                    <a:pos x="430" y="221"/>
                  </a:cxn>
                  <a:cxn ang="0">
                    <a:pos x="414" y="135"/>
                  </a:cxn>
                  <a:cxn ang="0">
                    <a:pos x="367" y="64"/>
                  </a:cxn>
                  <a:cxn ang="0">
                    <a:pos x="299" y="17"/>
                  </a:cxn>
                  <a:cxn ang="0">
                    <a:pos x="215" y="0"/>
                  </a:cxn>
                  <a:cxn ang="0">
                    <a:pos x="131" y="17"/>
                  </a:cxn>
                  <a:cxn ang="0">
                    <a:pos x="63" y="64"/>
                  </a:cxn>
                  <a:cxn ang="0">
                    <a:pos x="16" y="135"/>
                  </a:cxn>
                  <a:cxn ang="0">
                    <a:pos x="0" y="221"/>
                  </a:cxn>
                  <a:cxn ang="0">
                    <a:pos x="16" y="308"/>
                  </a:cxn>
                  <a:cxn ang="0">
                    <a:pos x="63" y="377"/>
                  </a:cxn>
                  <a:cxn ang="0">
                    <a:pos x="131" y="425"/>
                  </a:cxn>
                  <a:cxn ang="0">
                    <a:pos x="215" y="442"/>
                  </a:cxn>
                  <a:cxn ang="0">
                    <a:pos x="299" y="425"/>
                  </a:cxn>
                  <a:cxn ang="0">
                    <a:pos x="367" y="377"/>
                  </a:cxn>
                  <a:cxn ang="0">
                    <a:pos x="414" y="308"/>
                  </a:cxn>
                  <a:cxn ang="0">
                    <a:pos x="430" y="221"/>
                  </a:cxn>
                </a:cxnLst>
                <a:rect l="0" t="0" r="r" b="b"/>
                <a:pathLst>
                  <a:path w="430" h="442">
                    <a:moveTo>
                      <a:pt x="430" y="221"/>
                    </a:moveTo>
                    <a:lnTo>
                      <a:pt x="414" y="135"/>
                    </a:lnTo>
                    <a:lnTo>
                      <a:pt x="367" y="64"/>
                    </a:lnTo>
                    <a:lnTo>
                      <a:pt x="299" y="17"/>
                    </a:lnTo>
                    <a:lnTo>
                      <a:pt x="215" y="0"/>
                    </a:lnTo>
                    <a:lnTo>
                      <a:pt x="131" y="17"/>
                    </a:lnTo>
                    <a:lnTo>
                      <a:pt x="63" y="64"/>
                    </a:lnTo>
                    <a:lnTo>
                      <a:pt x="16" y="135"/>
                    </a:lnTo>
                    <a:lnTo>
                      <a:pt x="0" y="221"/>
                    </a:lnTo>
                    <a:lnTo>
                      <a:pt x="16" y="308"/>
                    </a:lnTo>
                    <a:lnTo>
                      <a:pt x="63" y="377"/>
                    </a:lnTo>
                    <a:lnTo>
                      <a:pt x="131" y="425"/>
                    </a:lnTo>
                    <a:lnTo>
                      <a:pt x="215" y="442"/>
                    </a:lnTo>
                    <a:lnTo>
                      <a:pt x="299" y="425"/>
                    </a:lnTo>
                    <a:lnTo>
                      <a:pt x="367" y="377"/>
                    </a:lnTo>
                    <a:lnTo>
                      <a:pt x="414" y="308"/>
                    </a:lnTo>
                    <a:lnTo>
                      <a:pt x="430" y="221"/>
                    </a:lnTo>
                    <a:close/>
                  </a:path>
                </a:pathLst>
              </a:custGeom>
              <a:solidFill>
                <a:srgbClr val="003399"/>
              </a:solidFill>
              <a:ln w="0">
                <a:solidFill>
                  <a:srgbClr val="FFFF80"/>
                </a:solidFill>
                <a:prstDash val="solid"/>
                <a:round/>
                <a:headEnd/>
                <a:tailEnd/>
              </a:ln>
            </p:spPr>
            <p:txBody>
              <a:bodyPr/>
              <a:lstStyle/>
              <a:p>
                <a:endParaRPr lang="en-US"/>
              </a:p>
            </p:txBody>
          </p:sp>
        </p:grpSp>
        <p:sp>
          <p:nvSpPr>
            <p:cNvPr id="60426" name="AutoShape 10"/>
            <p:cNvSpPr>
              <a:spLocks noChangeArrowheads="1"/>
            </p:cNvSpPr>
            <p:nvPr/>
          </p:nvSpPr>
          <p:spPr bwMode="auto">
            <a:xfrm>
              <a:off x="1440" y="1190"/>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graphicFrame>
          <p:nvGraphicFramePr>
            <p:cNvPr id="60427" name="Object 11"/>
            <p:cNvGraphicFramePr>
              <a:graphicFrameLocks noChangeAspect="1"/>
            </p:cNvGraphicFramePr>
            <p:nvPr/>
          </p:nvGraphicFramePr>
          <p:xfrm>
            <a:off x="2304" y="998"/>
            <a:ext cx="912" cy="624"/>
          </p:xfrm>
          <a:graphic>
            <a:graphicData uri="http://schemas.openxmlformats.org/presentationml/2006/ole">
              <p:oleObj spid="_x0000_s60427" name="Clip" r:id="rId3" imgW="6248160" imgH="4174560" progId="">
                <p:embed/>
              </p:oleObj>
            </a:graphicData>
          </a:graphic>
        </p:graphicFrame>
        <p:sp>
          <p:nvSpPr>
            <p:cNvPr id="60428" name="AutoShape 12"/>
            <p:cNvSpPr>
              <a:spLocks noChangeArrowheads="1"/>
            </p:cNvSpPr>
            <p:nvPr/>
          </p:nvSpPr>
          <p:spPr bwMode="auto">
            <a:xfrm>
              <a:off x="5405" y="1286"/>
              <a:ext cx="259" cy="1584"/>
            </a:xfrm>
            <a:prstGeom prst="curvedLeftArrow">
              <a:avLst>
                <a:gd name="adj1" fmla="val 122317"/>
                <a:gd name="adj2" fmla="val 244633"/>
                <a:gd name="adj3" fmla="val 33333"/>
              </a:avLst>
            </a:prstGeom>
            <a:solidFill>
              <a:srgbClr val="333399"/>
            </a:solidFill>
            <a:ln w="9525">
              <a:solidFill>
                <a:schemeClr val="accent1"/>
              </a:solidFill>
              <a:miter lim="800000"/>
              <a:headEnd/>
              <a:tailEnd/>
            </a:ln>
          </p:spPr>
          <p:txBody>
            <a:bodyPr/>
            <a:lstStyle/>
            <a:p>
              <a:endParaRPr lang="en-US"/>
            </a:p>
          </p:txBody>
        </p:sp>
        <p:sp>
          <p:nvSpPr>
            <p:cNvPr id="60429" name="AutoShape 13"/>
            <p:cNvSpPr>
              <a:spLocks noChangeArrowheads="1"/>
            </p:cNvSpPr>
            <p:nvPr/>
          </p:nvSpPr>
          <p:spPr bwMode="auto">
            <a:xfrm>
              <a:off x="3456" y="1190"/>
              <a:ext cx="528" cy="192"/>
            </a:xfrm>
            <a:prstGeom prst="rightArrow">
              <a:avLst>
                <a:gd name="adj1" fmla="val 50000"/>
                <a:gd name="adj2" fmla="val 68750"/>
              </a:avLst>
            </a:prstGeom>
            <a:solidFill>
              <a:srgbClr val="333399"/>
            </a:solidFill>
            <a:ln w="9525">
              <a:solidFill>
                <a:schemeClr val="accent1"/>
              </a:solidFill>
              <a:miter lim="800000"/>
              <a:headEnd/>
              <a:tailEnd/>
            </a:ln>
          </p:spPr>
          <p:txBody>
            <a:bodyPr wrap="none" anchor="ctr"/>
            <a:lstStyle/>
            <a:p>
              <a:endParaRPr lang="en-US"/>
            </a:p>
          </p:txBody>
        </p:sp>
        <p:graphicFrame>
          <p:nvGraphicFramePr>
            <p:cNvPr id="60430" name="Object 14"/>
            <p:cNvGraphicFramePr>
              <a:graphicFrameLocks noChangeAspect="1"/>
            </p:cNvGraphicFramePr>
            <p:nvPr/>
          </p:nvGraphicFramePr>
          <p:xfrm>
            <a:off x="4320" y="950"/>
            <a:ext cx="714" cy="720"/>
          </p:xfrm>
          <a:graphic>
            <a:graphicData uri="http://schemas.openxmlformats.org/presentationml/2006/ole">
              <p:oleObj spid="_x0000_s60430" name="Clip" r:id="rId4" imgW="1725120" imgH="2440440" progId="">
                <p:embed/>
              </p:oleObj>
            </a:graphicData>
          </a:graphic>
        </p:graphicFrame>
        <p:sp>
          <p:nvSpPr>
            <p:cNvPr id="60431" name="AutoShape 15"/>
            <p:cNvSpPr>
              <a:spLocks noChangeArrowheads="1"/>
            </p:cNvSpPr>
            <p:nvPr/>
          </p:nvSpPr>
          <p:spPr bwMode="auto">
            <a:xfrm rot="10800000">
              <a:off x="3984" y="2874"/>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grpSp>
          <p:nvGrpSpPr>
            <p:cNvPr id="60432" name="Group 16"/>
            <p:cNvGrpSpPr>
              <a:grpSpLocks/>
            </p:cNvGrpSpPr>
            <p:nvPr/>
          </p:nvGrpSpPr>
          <p:grpSpPr bwMode="auto">
            <a:xfrm>
              <a:off x="4560" y="2678"/>
              <a:ext cx="768" cy="672"/>
              <a:chOff x="1574" y="1292"/>
              <a:chExt cx="2696" cy="2474"/>
            </a:xfrm>
          </p:grpSpPr>
          <p:grpSp>
            <p:nvGrpSpPr>
              <p:cNvPr id="60433" name="Group 17"/>
              <p:cNvGrpSpPr>
                <a:grpSpLocks/>
              </p:cNvGrpSpPr>
              <p:nvPr/>
            </p:nvGrpSpPr>
            <p:grpSpPr bwMode="auto">
              <a:xfrm>
                <a:off x="1632" y="1292"/>
                <a:ext cx="2638" cy="2474"/>
                <a:chOff x="1632" y="1292"/>
                <a:chExt cx="2638" cy="2474"/>
              </a:xfrm>
            </p:grpSpPr>
            <p:sp>
              <p:nvSpPr>
                <p:cNvPr id="60434" name="Freeform 18"/>
                <p:cNvSpPr>
                  <a:spLocks/>
                </p:cNvSpPr>
                <p:nvPr/>
              </p:nvSpPr>
              <p:spPr bwMode="auto">
                <a:xfrm>
                  <a:off x="1632" y="1395"/>
                  <a:ext cx="2591" cy="2371"/>
                </a:xfrm>
                <a:custGeom>
                  <a:avLst/>
                  <a:gdLst/>
                  <a:ahLst/>
                  <a:cxnLst>
                    <a:cxn ang="0">
                      <a:pos x="2354" y="2047"/>
                    </a:cxn>
                    <a:cxn ang="0">
                      <a:pos x="2354" y="2047"/>
                    </a:cxn>
                    <a:cxn ang="0">
                      <a:pos x="2348" y="2109"/>
                    </a:cxn>
                    <a:cxn ang="0">
                      <a:pos x="2329" y="2165"/>
                    </a:cxn>
                    <a:cxn ang="0">
                      <a:pos x="2304" y="2215"/>
                    </a:cxn>
                    <a:cxn ang="0">
                      <a:pos x="2267" y="2262"/>
                    </a:cxn>
                    <a:cxn ang="0">
                      <a:pos x="2223" y="2299"/>
                    </a:cxn>
                    <a:cxn ang="0">
                      <a:pos x="2170" y="2324"/>
                    </a:cxn>
                    <a:cxn ang="0">
                      <a:pos x="2114" y="2343"/>
                    </a:cxn>
                    <a:cxn ang="0">
                      <a:pos x="2055" y="2349"/>
                    </a:cxn>
                    <a:cxn ang="0">
                      <a:pos x="299" y="2349"/>
                    </a:cxn>
                    <a:cxn ang="0">
                      <a:pos x="299" y="2349"/>
                    </a:cxn>
                    <a:cxn ang="0">
                      <a:pos x="240" y="2343"/>
                    </a:cxn>
                    <a:cxn ang="0">
                      <a:pos x="184" y="2324"/>
                    </a:cxn>
                    <a:cxn ang="0">
                      <a:pos x="131" y="2299"/>
                    </a:cxn>
                    <a:cxn ang="0">
                      <a:pos x="87" y="2262"/>
                    </a:cxn>
                    <a:cxn ang="0">
                      <a:pos x="50" y="2215"/>
                    </a:cxn>
                    <a:cxn ang="0">
                      <a:pos x="25" y="2165"/>
                    </a:cxn>
                    <a:cxn ang="0">
                      <a:pos x="6" y="2109"/>
                    </a:cxn>
                    <a:cxn ang="0">
                      <a:pos x="0" y="2047"/>
                    </a:cxn>
                    <a:cxn ang="0">
                      <a:pos x="0" y="299"/>
                    </a:cxn>
                    <a:cxn ang="0">
                      <a:pos x="0" y="299"/>
                    </a:cxn>
                    <a:cxn ang="0">
                      <a:pos x="6" y="240"/>
                    </a:cxn>
                    <a:cxn ang="0">
                      <a:pos x="25" y="183"/>
                    </a:cxn>
                    <a:cxn ang="0">
                      <a:pos x="50" y="131"/>
                    </a:cxn>
                    <a:cxn ang="0">
                      <a:pos x="87" y="87"/>
                    </a:cxn>
                    <a:cxn ang="0">
                      <a:pos x="131" y="49"/>
                    </a:cxn>
                    <a:cxn ang="0">
                      <a:pos x="184" y="25"/>
                    </a:cxn>
                    <a:cxn ang="0">
                      <a:pos x="240" y="6"/>
                    </a:cxn>
                    <a:cxn ang="0">
                      <a:pos x="299" y="0"/>
                    </a:cxn>
                    <a:cxn ang="0">
                      <a:pos x="2055" y="0"/>
                    </a:cxn>
                    <a:cxn ang="0">
                      <a:pos x="2055" y="0"/>
                    </a:cxn>
                    <a:cxn ang="0">
                      <a:pos x="2114" y="6"/>
                    </a:cxn>
                    <a:cxn ang="0">
                      <a:pos x="2170" y="25"/>
                    </a:cxn>
                    <a:cxn ang="0">
                      <a:pos x="2223" y="49"/>
                    </a:cxn>
                    <a:cxn ang="0">
                      <a:pos x="2267" y="87"/>
                    </a:cxn>
                    <a:cxn ang="0">
                      <a:pos x="2304" y="131"/>
                    </a:cxn>
                    <a:cxn ang="0">
                      <a:pos x="2329" y="183"/>
                    </a:cxn>
                    <a:cxn ang="0">
                      <a:pos x="2348" y="240"/>
                    </a:cxn>
                    <a:cxn ang="0">
                      <a:pos x="2354" y="299"/>
                    </a:cxn>
                    <a:cxn ang="0">
                      <a:pos x="2354" y="2047"/>
                    </a:cxn>
                  </a:cxnLst>
                  <a:rect l="0" t="0" r="r" b="b"/>
                  <a:pathLst>
                    <a:path w="2354" h="2349">
                      <a:moveTo>
                        <a:pt x="2354" y="2047"/>
                      </a:moveTo>
                      <a:lnTo>
                        <a:pt x="2354" y="2047"/>
                      </a:lnTo>
                      <a:lnTo>
                        <a:pt x="2348" y="2109"/>
                      </a:lnTo>
                      <a:lnTo>
                        <a:pt x="2329" y="2165"/>
                      </a:lnTo>
                      <a:lnTo>
                        <a:pt x="2304" y="2215"/>
                      </a:lnTo>
                      <a:lnTo>
                        <a:pt x="2267" y="2262"/>
                      </a:lnTo>
                      <a:lnTo>
                        <a:pt x="2223" y="2299"/>
                      </a:lnTo>
                      <a:lnTo>
                        <a:pt x="2170" y="2324"/>
                      </a:lnTo>
                      <a:lnTo>
                        <a:pt x="2114" y="2343"/>
                      </a:lnTo>
                      <a:lnTo>
                        <a:pt x="2055" y="2349"/>
                      </a:lnTo>
                      <a:lnTo>
                        <a:pt x="299" y="2349"/>
                      </a:lnTo>
                      <a:lnTo>
                        <a:pt x="299" y="2349"/>
                      </a:lnTo>
                      <a:lnTo>
                        <a:pt x="240" y="2343"/>
                      </a:lnTo>
                      <a:lnTo>
                        <a:pt x="184" y="2324"/>
                      </a:lnTo>
                      <a:lnTo>
                        <a:pt x="131" y="2299"/>
                      </a:lnTo>
                      <a:lnTo>
                        <a:pt x="87" y="2262"/>
                      </a:lnTo>
                      <a:lnTo>
                        <a:pt x="50" y="2215"/>
                      </a:lnTo>
                      <a:lnTo>
                        <a:pt x="25" y="2165"/>
                      </a:lnTo>
                      <a:lnTo>
                        <a:pt x="6" y="2109"/>
                      </a:lnTo>
                      <a:lnTo>
                        <a:pt x="0" y="2047"/>
                      </a:lnTo>
                      <a:lnTo>
                        <a:pt x="0" y="299"/>
                      </a:lnTo>
                      <a:lnTo>
                        <a:pt x="0" y="299"/>
                      </a:lnTo>
                      <a:lnTo>
                        <a:pt x="6" y="240"/>
                      </a:lnTo>
                      <a:lnTo>
                        <a:pt x="25" y="183"/>
                      </a:lnTo>
                      <a:lnTo>
                        <a:pt x="50" y="131"/>
                      </a:lnTo>
                      <a:lnTo>
                        <a:pt x="87" y="87"/>
                      </a:lnTo>
                      <a:lnTo>
                        <a:pt x="131" y="49"/>
                      </a:lnTo>
                      <a:lnTo>
                        <a:pt x="184" y="25"/>
                      </a:lnTo>
                      <a:lnTo>
                        <a:pt x="240" y="6"/>
                      </a:lnTo>
                      <a:lnTo>
                        <a:pt x="299" y="0"/>
                      </a:lnTo>
                      <a:lnTo>
                        <a:pt x="2055" y="0"/>
                      </a:lnTo>
                      <a:lnTo>
                        <a:pt x="2055" y="0"/>
                      </a:lnTo>
                      <a:lnTo>
                        <a:pt x="2114" y="6"/>
                      </a:lnTo>
                      <a:lnTo>
                        <a:pt x="2170" y="25"/>
                      </a:lnTo>
                      <a:lnTo>
                        <a:pt x="2223" y="49"/>
                      </a:lnTo>
                      <a:lnTo>
                        <a:pt x="2267" y="87"/>
                      </a:lnTo>
                      <a:lnTo>
                        <a:pt x="2304" y="131"/>
                      </a:lnTo>
                      <a:lnTo>
                        <a:pt x="2329" y="183"/>
                      </a:lnTo>
                      <a:lnTo>
                        <a:pt x="2348" y="240"/>
                      </a:lnTo>
                      <a:lnTo>
                        <a:pt x="2354" y="299"/>
                      </a:lnTo>
                      <a:lnTo>
                        <a:pt x="2354" y="2047"/>
                      </a:lnTo>
                    </a:path>
                  </a:pathLst>
                </a:custGeom>
                <a:gradFill rotWithShape="0">
                  <a:gsLst>
                    <a:gs pos="0">
                      <a:srgbClr val="009999"/>
                    </a:gs>
                    <a:gs pos="100000">
                      <a:srgbClr val="009999">
                        <a:gamma/>
                        <a:tint val="33725"/>
                        <a:invGamma/>
                      </a:srgbClr>
                    </a:gs>
                  </a:gsLst>
                  <a:lin ang="5400000" scaled="1"/>
                </a:gradFill>
                <a:ln w="0">
                  <a:solidFill>
                    <a:srgbClr val="FFFFFF"/>
                  </a:solidFill>
                  <a:prstDash val="solid"/>
                  <a:round/>
                  <a:headEnd/>
                  <a:tailEnd/>
                </a:ln>
              </p:spPr>
              <p:txBody>
                <a:bodyPr/>
                <a:lstStyle/>
                <a:p>
                  <a:endParaRPr lang="en-US"/>
                </a:p>
              </p:txBody>
            </p:sp>
            <p:sp>
              <p:nvSpPr>
                <p:cNvPr id="60435" name="Freeform 19"/>
                <p:cNvSpPr>
                  <a:spLocks/>
                </p:cNvSpPr>
                <p:nvPr/>
              </p:nvSpPr>
              <p:spPr bwMode="auto">
                <a:xfrm>
                  <a:off x="1679" y="2915"/>
                  <a:ext cx="648" cy="829"/>
                </a:xfrm>
                <a:custGeom>
                  <a:avLst/>
                  <a:gdLst/>
                  <a:ahLst/>
                  <a:cxnLst>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95" y="564"/>
                    </a:cxn>
                    <a:cxn ang="0">
                      <a:pos x="623" y="689"/>
                    </a:cxn>
                    <a:cxn ang="0">
                      <a:pos x="642" y="782"/>
                    </a:cxn>
                    <a:cxn ang="0">
                      <a:pos x="648"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290"/>
                    </a:cxn>
                    <a:cxn ang="0">
                      <a:pos x="358" y="184"/>
                    </a:cxn>
                    <a:cxn ang="0">
                      <a:pos x="361" y="87"/>
                    </a:cxn>
                    <a:cxn ang="0">
                      <a:pos x="368" y="0"/>
                    </a:cxn>
                    <a:cxn ang="0">
                      <a:pos x="458" y="6"/>
                    </a:cxn>
                  </a:cxnLst>
                  <a:rect l="0" t="0" r="r" b="b"/>
                  <a:pathLst>
                    <a:path w="648" h="829">
                      <a:moveTo>
                        <a:pt x="458" y="6"/>
                      </a:moveTo>
                      <a:lnTo>
                        <a:pt x="464" y="28"/>
                      </a:lnTo>
                      <a:lnTo>
                        <a:pt x="474" y="59"/>
                      </a:lnTo>
                      <a:lnTo>
                        <a:pt x="486" y="106"/>
                      </a:lnTo>
                      <a:lnTo>
                        <a:pt x="499" y="159"/>
                      </a:lnTo>
                      <a:lnTo>
                        <a:pt x="514" y="218"/>
                      </a:lnTo>
                      <a:lnTo>
                        <a:pt x="530" y="284"/>
                      </a:lnTo>
                      <a:lnTo>
                        <a:pt x="545" y="352"/>
                      </a:lnTo>
                      <a:lnTo>
                        <a:pt x="564" y="424"/>
                      </a:lnTo>
                      <a:lnTo>
                        <a:pt x="595" y="564"/>
                      </a:lnTo>
                      <a:lnTo>
                        <a:pt x="623" y="689"/>
                      </a:lnTo>
                      <a:lnTo>
                        <a:pt x="642" y="782"/>
                      </a:lnTo>
                      <a:lnTo>
                        <a:pt x="648"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12" y="390"/>
                      </a:lnTo>
                      <a:lnTo>
                        <a:pt x="47" y="393"/>
                      </a:lnTo>
                      <a:lnTo>
                        <a:pt x="96" y="396"/>
                      </a:lnTo>
                      <a:lnTo>
                        <a:pt x="156" y="396"/>
                      </a:lnTo>
                      <a:lnTo>
                        <a:pt x="218" y="399"/>
                      </a:lnTo>
                      <a:lnTo>
                        <a:pt x="277" y="402"/>
                      </a:lnTo>
                      <a:lnTo>
                        <a:pt x="324" y="405"/>
                      </a:lnTo>
                      <a:lnTo>
                        <a:pt x="355" y="405"/>
                      </a:lnTo>
                      <a:lnTo>
                        <a:pt x="355" y="290"/>
                      </a:lnTo>
                      <a:lnTo>
                        <a:pt x="358" y="184"/>
                      </a:lnTo>
                      <a:lnTo>
                        <a:pt x="361" y="87"/>
                      </a:lnTo>
                      <a:lnTo>
                        <a:pt x="368" y="0"/>
                      </a:lnTo>
                      <a:lnTo>
                        <a:pt x="458" y="6"/>
                      </a:lnTo>
                      <a:close/>
                    </a:path>
                  </a:pathLst>
                </a:custGeom>
                <a:solidFill>
                  <a:srgbClr val="004CB2"/>
                </a:solidFill>
                <a:ln w="9525">
                  <a:solidFill>
                    <a:srgbClr val="000066"/>
                  </a:solidFill>
                  <a:round/>
                  <a:headEnd/>
                  <a:tailEnd/>
                </a:ln>
              </p:spPr>
              <p:txBody>
                <a:bodyPr/>
                <a:lstStyle/>
                <a:p>
                  <a:endParaRPr lang="en-US"/>
                </a:p>
              </p:txBody>
            </p:sp>
            <p:sp>
              <p:nvSpPr>
                <p:cNvPr id="60436" name="Freeform 20"/>
                <p:cNvSpPr>
                  <a:spLocks/>
                </p:cNvSpPr>
                <p:nvPr/>
              </p:nvSpPr>
              <p:spPr bwMode="auto">
                <a:xfrm>
                  <a:off x="3721" y="3442"/>
                  <a:ext cx="328" cy="318"/>
                </a:xfrm>
                <a:custGeom>
                  <a:avLst/>
                  <a:gdLst/>
                  <a:ahLst/>
                  <a:cxnLst>
                    <a:cxn ang="0">
                      <a:pos x="13" y="318"/>
                    </a:cxn>
                    <a:cxn ang="0">
                      <a:pos x="13" y="318"/>
                    </a:cxn>
                    <a:cxn ang="0">
                      <a:pos x="75" y="308"/>
                    </a:cxn>
                    <a:cxn ang="0">
                      <a:pos x="131" y="290"/>
                    </a:cxn>
                    <a:cxn ang="0">
                      <a:pos x="187" y="265"/>
                    </a:cxn>
                    <a:cxn ang="0">
                      <a:pos x="234" y="224"/>
                    </a:cxn>
                    <a:cxn ang="0">
                      <a:pos x="275" y="174"/>
                    </a:cxn>
                    <a:cxn ang="0">
                      <a:pos x="300" y="121"/>
                    </a:cxn>
                    <a:cxn ang="0">
                      <a:pos x="318" y="65"/>
                    </a:cxn>
                    <a:cxn ang="0">
                      <a:pos x="328" y="0"/>
                    </a:cxn>
                    <a:cxn ang="0">
                      <a:pos x="296" y="0"/>
                    </a:cxn>
                    <a:cxn ang="0">
                      <a:pos x="293" y="59"/>
                    </a:cxn>
                    <a:cxn ang="0">
                      <a:pos x="275" y="115"/>
                    </a:cxn>
                    <a:cxn ang="0">
                      <a:pos x="250" y="162"/>
                    </a:cxn>
                    <a:cxn ang="0">
                      <a:pos x="215" y="205"/>
                    </a:cxn>
                    <a:cxn ang="0">
                      <a:pos x="175" y="240"/>
                    </a:cxn>
                    <a:cxn ang="0">
                      <a:pos x="125" y="265"/>
                    </a:cxn>
                    <a:cxn ang="0">
                      <a:pos x="69" y="283"/>
                    </a:cxn>
                    <a:cxn ang="0">
                      <a:pos x="13" y="286"/>
                    </a:cxn>
                    <a:cxn ang="0">
                      <a:pos x="13" y="286"/>
                    </a:cxn>
                    <a:cxn ang="0">
                      <a:pos x="13" y="286"/>
                    </a:cxn>
                    <a:cxn ang="0">
                      <a:pos x="3" y="293"/>
                    </a:cxn>
                    <a:cxn ang="0">
                      <a:pos x="0" y="302"/>
                    </a:cxn>
                    <a:cxn ang="0">
                      <a:pos x="3" y="311"/>
                    </a:cxn>
                    <a:cxn ang="0">
                      <a:pos x="13" y="318"/>
                    </a:cxn>
                  </a:cxnLst>
                  <a:rect l="0" t="0" r="r" b="b"/>
                  <a:pathLst>
                    <a:path w="328" h="318">
                      <a:moveTo>
                        <a:pt x="13" y="318"/>
                      </a:moveTo>
                      <a:lnTo>
                        <a:pt x="13" y="318"/>
                      </a:lnTo>
                      <a:lnTo>
                        <a:pt x="75" y="308"/>
                      </a:lnTo>
                      <a:lnTo>
                        <a:pt x="131" y="290"/>
                      </a:lnTo>
                      <a:lnTo>
                        <a:pt x="187" y="265"/>
                      </a:lnTo>
                      <a:lnTo>
                        <a:pt x="234" y="224"/>
                      </a:lnTo>
                      <a:lnTo>
                        <a:pt x="275" y="174"/>
                      </a:lnTo>
                      <a:lnTo>
                        <a:pt x="300" y="121"/>
                      </a:lnTo>
                      <a:lnTo>
                        <a:pt x="318" y="65"/>
                      </a:lnTo>
                      <a:lnTo>
                        <a:pt x="328" y="0"/>
                      </a:lnTo>
                      <a:lnTo>
                        <a:pt x="296" y="0"/>
                      </a:lnTo>
                      <a:lnTo>
                        <a:pt x="293" y="59"/>
                      </a:lnTo>
                      <a:lnTo>
                        <a:pt x="275" y="115"/>
                      </a:lnTo>
                      <a:lnTo>
                        <a:pt x="250" y="162"/>
                      </a:lnTo>
                      <a:lnTo>
                        <a:pt x="215" y="205"/>
                      </a:lnTo>
                      <a:lnTo>
                        <a:pt x="175" y="240"/>
                      </a:lnTo>
                      <a:lnTo>
                        <a:pt x="125" y="265"/>
                      </a:lnTo>
                      <a:lnTo>
                        <a:pt x="69" y="283"/>
                      </a:lnTo>
                      <a:lnTo>
                        <a:pt x="13" y="286"/>
                      </a:lnTo>
                      <a:lnTo>
                        <a:pt x="13" y="286"/>
                      </a:lnTo>
                      <a:lnTo>
                        <a:pt x="13" y="286"/>
                      </a:lnTo>
                      <a:lnTo>
                        <a:pt x="3" y="293"/>
                      </a:lnTo>
                      <a:lnTo>
                        <a:pt x="0" y="302"/>
                      </a:lnTo>
                      <a:lnTo>
                        <a:pt x="3" y="311"/>
                      </a:lnTo>
                      <a:lnTo>
                        <a:pt x="13" y="318"/>
                      </a:lnTo>
                      <a:close/>
                    </a:path>
                  </a:pathLst>
                </a:custGeom>
                <a:solidFill>
                  <a:srgbClr val="000000"/>
                </a:solidFill>
                <a:ln w="9525">
                  <a:noFill/>
                  <a:round/>
                  <a:headEnd/>
                  <a:tailEnd/>
                </a:ln>
              </p:spPr>
              <p:txBody>
                <a:bodyPr/>
                <a:lstStyle/>
                <a:p>
                  <a:endParaRPr lang="en-US"/>
                </a:p>
              </p:txBody>
            </p:sp>
            <p:sp>
              <p:nvSpPr>
                <p:cNvPr id="60437" name="Freeform 21"/>
                <p:cNvSpPr>
                  <a:spLocks/>
                </p:cNvSpPr>
                <p:nvPr/>
              </p:nvSpPr>
              <p:spPr bwMode="auto">
                <a:xfrm>
                  <a:off x="1966" y="3728"/>
                  <a:ext cx="1768" cy="32"/>
                </a:xfrm>
                <a:custGeom>
                  <a:avLst/>
                  <a:gdLst/>
                  <a:ahLst/>
                  <a:cxnLst>
                    <a:cxn ang="0">
                      <a:pos x="12" y="32"/>
                    </a:cxn>
                    <a:cxn ang="0">
                      <a:pos x="12" y="32"/>
                    </a:cxn>
                    <a:cxn ang="0">
                      <a:pos x="1768" y="32"/>
                    </a:cxn>
                    <a:cxn ang="0">
                      <a:pos x="1768" y="0"/>
                    </a:cxn>
                    <a:cxn ang="0">
                      <a:pos x="12" y="0"/>
                    </a:cxn>
                    <a:cxn ang="0">
                      <a:pos x="12" y="0"/>
                    </a:cxn>
                    <a:cxn ang="0">
                      <a:pos x="12" y="0"/>
                    </a:cxn>
                    <a:cxn ang="0">
                      <a:pos x="3" y="7"/>
                    </a:cxn>
                    <a:cxn ang="0">
                      <a:pos x="0" y="16"/>
                    </a:cxn>
                    <a:cxn ang="0">
                      <a:pos x="3" y="25"/>
                    </a:cxn>
                    <a:cxn ang="0">
                      <a:pos x="12" y="32"/>
                    </a:cxn>
                  </a:cxnLst>
                  <a:rect l="0" t="0" r="r" b="b"/>
                  <a:pathLst>
                    <a:path w="1768" h="32">
                      <a:moveTo>
                        <a:pt x="12" y="32"/>
                      </a:moveTo>
                      <a:lnTo>
                        <a:pt x="12" y="32"/>
                      </a:lnTo>
                      <a:lnTo>
                        <a:pt x="1768" y="32"/>
                      </a:lnTo>
                      <a:lnTo>
                        <a:pt x="1768" y="0"/>
                      </a:lnTo>
                      <a:lnTo>
                        <a:pt x="12" y="0"/>
                      </a:lnTo>
                      <a:lnTo>
                        <a:pt x="12" y="0"/>
                      </a:lnTo>
                      <a:lnTo>
                        <a:pt x="12" y="0"/>
                      </a:lnTo>
                      <a:lnTo>
                        <a:pt x="3" y="7"/>
                      </a:lnTo>
                      <a:lnTo>
                        <a:pt x="0" y="16"/>
                      </a:lnTo>
                      <a:lnTo>
                        <a:pt x="3" y="25"/>
                      </a:lnTo>
                      <a:lnTo>
                        <a:pt x="12" y="32"/>
                      </a:lnTo>
                      <a:close/>
                    </a:path>
                  </a:pathLst>
                </a:custGeom>
                <a:solidFill>
                  <a:srgbClr val="000000"/>
                </a:solidFill>
                <a:ln w="9525">
                  <a:noFill/>
                  <a:round/>
                  <a:headEnd/>
                  <a:tailEnd/>
                </a:ln>
              </p:spPr>
              <p:txBody>
                <a:bodyPr/>
                <a:lstStyle/>
                <a:p>
                  <a:endParaRPr lang="en-US"/>
                </a:p>
              </p:txBody>
            </p:sp>
            <p:sp>
              <p:nvSpPr>
                <p:cNvPr id="60438" name="Freeform 22"/>
                <p:cNvSpPr>
                  <a:spLocks/>
                </p:cNvSpPr>
                <p:nvPr/>
              </p:nvSpPr>
              <p:spPr bwMode="auto">
                <a:xfrm>
                  <a:off x="1663" y="3426"/>
                  <a:ext cx="315" cy="334"/>
                </a:xfrm>
                <a:custGeom>
                  <a:avLst/>
                  <a:gdLst/>
                  <a:ahLst/>
                  <a:cxnLst>
                    <a:cxn ang="0">
                      <a:pos x="0" y="16"/>
                    </a:cxn>
                    <a:cxn ang="0">
                      <a:pos x="0" y="16"/>
                    </a:cxn>
                    <a:cxn ang="0">
                      <a:pos x="10" y="81"/>
                    </a:cxn>
                    <a:cxn ang="0">
                      <a:pos x="28" y="137"/>
                    </a:cxn>
                    <a:cxn ang="0">
                      <a:pos x="53" y="190"/>
                    </a:cxn>
                    <a:cxn ang="0">
                      <a:pos x="94" y="240"/>
                    </a:cxn>
                    <a:cxn ang="0">
                      <a:pos x="141" y="281"/>
                    </a:cxn>
                    <a:cxn ang="0">
                      <a:pos x="197" y="306"/>
                    </a:cxn>
                    <a:cxn ang="0">
                      <a:pos x="253" y="324"/>
                    </a:cxn>
                    <a:cxn ang="0">
                      <a:pos x="315" y="334"/>
                    </a:cxn>
                    <a:cxn ang="0">
                      <a:pos x="315" y="302"/>
                    </a:cxn>
                    <a:cxn ang="0">
                      <a:pos x="259" y="299"/>
                    </a:cxn>
                    <a:cxn ang="0">
                      <a:pos x="203" y="281"/>
                    </a:cxn>
                    <a:cxn ang="0">
                      <a:pos x="153" y="256"/>
                    </a:cxn>
                    <a:cxn ang="0">
                      <a:pos x="112" y="221"/>
                    </a:cxn>
                    <a:cxn ang="0">
                      <a:pos x="78" y="178"/>
                    </a:cxn>
                    <a:cxn ang="0">
                      <a:pos x="53" y="131"/>
                    </a:cxn>
                    <a:cxn ang="0">
                      <a:pos x="34" y="75"/>
                    </a:cxn>
                    <a:cxn ang="0">
                      <a:pos x="31" y="16"/>
                    </a:cxn>
                    <a:cxn ang="0">
                      <a:pos x="31" y="16"/>
                    </a:cxn>
                    <a:cxn ang="0">
                      <a:pos x="31" y="16"/>
                    </a:cxn>
                    <a:cxn ang="0">
                      <a:pos x="25" y="6"/>
                    </a:cxn>
                    <a:cxn ang="0">
                      <a:pos x="16" y="0"/>
                    </a:cxn>
                    <a:cxn ang="0">
                      <a:pos x="6" y="6"/>
                    </a:cxn>
                    <a:cxn ang="0">
                      <a:pos x="0" y="16"/>
                    </a:cxn>
                  </a:cxnLst>
                  <a:rect l="0" t="0" r="r" b="b"/>
                  <a:pathLst>
                    <a:path w="315" h="334">
                      <a:moveTo>
                        <a:pt x="0" y="16"/>
                      </a:moveTo>
                      <a:lnTo>
                        <a:pt x="0" y="16"/>
                      </a:lnTo>
                      <a:lnTo>
                        <a:pt x="10" y="81"/>
                      </a:lnTo>
                      <a:lnTo>
                        <a:pt x="28" y="137"/>
                      </a:lnTo>
                      <a:lnTo>
                        <a:pt x="53" y="190"/>
                      </a:lnTo>
                      <a:lnTo>
                        <a:pt x="94" y="240"/>
                      </a:lnTo>
                      <a:lnTo>
                        <a:pt x="141" y="281"/>
                      </a:lnTo>
                      <a:lnTo>
                        <a:pt x="197" y="306"/>
                      </a:lnTo>
                      <a:lnTo>
                        <a:pt x="253" y="324"/>
                      </a:lnTo>
                      <a:lnTo>
                        <a:pt x="315" y="334"/>
                      </a:lnTo>
                      <a:lnTo>
                        <a:pt x="315" y="302"/>
                      </a:lnTo>
                      <a:lnTo>
                        <a:pt x="259" y="299"/>
                      </a:lnTo>
                      <a:lnTo>
                        <a:pt x="203" y="281"/>
                      </a:lnTo>
                      <a:lnTo>
                        <a:pt x="153" y="256"/>
                      </a:lnTo>
                      <a:lnTo>
                        <a:pt x="112" y="221"/>
                      </a:lnTo>
                      <a:lnTo>
                        <a:pt x="78" y="178"/>
                      </a:lnTo>
                      <a:lnTo>
                        <a:pt x="53" y="131"/>
                      </a:lnTo>
                      <a:lnTo>
                        <a:pt x="34" y="75"/>
                      </a:lnTo>
                      <a:lnTo>
                        <a:pt x="31" y="16"/>
                      </a:lnTo>
                      <a:lnTo>
                        <a:pt x="31" y="16"/>
                      </a:lnTo>
                      <a:lnTo>
                        <a:pt x="31" y="16"/>
                      </a:lnTo>
                      <a:lnTo>
                        <a:pt x="25" y="6"/>
                      </a:lnTo>
                      <a:lnTo>
                        <a:pt x="16" y="0"/>
                      </a:lnTo>
                      <a:lnTo>
                        <a:pt x="6" y="6"/>
                      </a:lnTo>
                      <a:lnTo>
                        <a:pt x="0" y="16"/>
                      </a:lnTo>
                      <a:close/>
                    </a:path>
                  </a:pathLst>
                </a:custGeom>
                <a:solidFill>
                  <a:srgbClr val="000000"/>
                </a:solidFill>
                <a:ln w="9525">
                  <a:noFill/>
                  <a:round/>
                  <a:headEnd/>
                  <a:tailEnd/>
                </a:ln>
              </p:spPr>
              <p:txBody>
                <a:bodyPr/>
                <a:lstStyle/>
                <a:p>
                  <a:endParaRPr lang="en-US"/>
                </a:p>
              </p:txBody>
            </p:sp>
            <p:sp>
              <p:nvSpPr>
                <p:cNvPr id="60439" name="Freeform 23"/>
                <p:cNvSpPr>
                  <a:spLocks/>
                </p:cNvSpPr>
                <p:nvPr/>
              </p:nvSpPr>
              <p:spPr bwMode="auto">
                <a:xfrm>
                  <a:off x="1680" y="2971"/>
                  <a:ext cx="1207" cy="773"/>
                </a:xfrm>
                <a:custGeom>
                  <a:avLst/>
                  <a:gdLst/>
                  <a:ahLst/>
                  <a:cxnLst>
                    <a:cxn ang="0">
                      <a:pos x="1207"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40" y="767"/>
                      </a:lnTo>
                      <a:lnTo>
                        <a:pt x="184" y="748"/>
                      </a:lnTo>
                      <a:lnTo>
                        <a:pt x="131" y="723"/>
                      </a:lnTo>
                      <a:lnTo>
                        <a:pt x="87" y="686"/>
                      </a:lnTo>
                      <a:lnTo>
                        <a:pt x="50" y="639"/>
                      </a:lnTo>
                      <a:lnTo>
                        <a:pt x="25" y="589"/>
                      </a:lnTo>
                      <a:lnTo>
                        <a:pt x="6" y="533"/>
                      </a:lnTo>
                      <a:lnTo>
                        <a:pt x="0" y="471"/>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close/>
                    </a:path>
                  </a:pathLst>
                </a:custGeom>
                <a:solidFill>
                  <a:srgbClr val="D8667F"/>
                </a:solidFill>
                <a:ln w="9525">
                  <a:solidFill>
                    <a:srgbClr val="808080"/>
                  </a:solidFill>
                  <a:round/>
                  <a:headEnd/>
                  <a:tailEnd/>
                </a:ln>
              </p:spPr>
              <p:txBody>
                <a:bodyPr/>
                <a:lstStyle/>
                <a:p>
                  <a:endParaRPr lang="en-US"/>
                </a:p>
              </p:txBody>
            </p:sp>
            <p:sp>
              <p:nvSpPr>
                <p:cNvPr id="60440" name="Freeform 24"/>
                <p:cNvSpPr>
                  <a:spLocks/>
                </p:cNvSpPr>
                <p:nvPr/>
              </p:nvSpPr>
              <p:spPr bwMode="auto">
                <a:xfrm>
                  <a:off x="1679" y="2971"/>
                  <a:ext cx="1207" cy="773"/>
                </a:xfrm>
                <a:custGeom>
                  <a:avLst/>
                  <a:gdLst/>
                  <a:ahLst/>
                  <a:cxnLst>
                    <a:cxn ang="0">
                      <a:pos x="1207" y="773"/>
                    </a:cxn>
                    <a:cxn ang="0">
                      <a:pos x="299" y="773"/>
                    </a:cxn>
                    <a:cxn ang="0">
                      <a:pos x="299" y="773"/>
                    </a:cxn>
                    <a:cxn ang="0">
                      <a:pos x="240" y="767"/>
                    </a:cxn>
                    <a:cxn ang="0">
                      <a:pos x="184" y="748"/>
                    </a:cxn>
                    <a:cxn ang="0">
                      <a:pos x="131" y="723"/>
                    </a:cxn>
                    <a:cxn ang="0">
                      <a:pos x="87" y="686"/>
                    </a:cxn>
                    <a:cxn ang="0">
                      <a:pos x="50" y="639"/>
                    </a:cxn>
                    <a:cxn ang="0">
                      <a:pos x="25" y="589"/>
                    </a:cxn>
                    <a:cxn ang="0">
                      <a:pos x="6" y="533"/>
                    </a:cxn>
                    <a:cxn ang="0">
                      <a:pos x="0" y="471"/>
                    </a:cxn>
                    <a:cxn ang="0">
                      <a:pos x="0" y="0"/>
                    </a:cxn>
                    <a:cxn ang="0">
                      <a:pos x="0" y="0"/>
                    </a:cxn>
                    <a:cxn ang="0">
                      <a:pos x="28" y="0"/>
                    </a:cxn>
                    <a:cxn ang="0">
                      <a:pos x="78" y="0"/>
                    </a:cxn>
                    <a:cxn ang="0">
                      <a:pos x="146" y="0"/>
                    </a:cxn>
                    <a:cxn ang="0">
                      <a:pos x="227" y="0"/>
                    </a:cxn>
                    <a:cxn ang="0">
                      <a:pos x="321" y="0"/>
                    </a:cxn>
                    <a:cxn ang="0">
                      <a:pos x="424" y="0"/>
                    </a:cxn>
                    <a:cxn ang="0">
                      <a:pos x="530" y="0"/>
                    </a:cxn>
                    <a:cxn ang="0">
                      <a:pos x="639" y="0"/>
                    </a:cxn>
                    <a:cxn ang="0">
                      <a:pos x="745" y="0"/>
                    </a:cxn>
                    <a:cxn ang="0">
                      <a:pos x="848" y="0"/>
                    </a:cxn>
                    <a:cxn ang="0">
                      <a:pos x="945" y="0"/>
                    </a:cxn>
                    <a:cxn ang="0">
                      <a:pos x="1032" y="0"/>
                    </a:cxn>
                    <a:cxn ang="0">
                      <a:pos x="1104" y="0"/>
                    </a:cxn>
                    <a:cxn ang="0">
                      <a:pos x="1160" y="0"/>
                    </a:cxn>
                    <a:cxn ang="0">
                      <a:pos x="1194" y="0"/>
                    </a:cxn>
                    <a:cxn ang="0">
                      <a:pos x="1207" y="0"/>
                    </a:cxn>
                    <a:cxn ang="0">
                      <a:pos x="1207" y="773"/>
                    </a:cxn>
                  </a:cxnLst>
                  <a:rect l="0" t="0" r="r" b="b"/>
                  <a:pathLst>
                    <a:path w="1207" h="773">
                      <a:moveTo>
                        <a:pt x="1207" y="773"/>
                      </a:moveTo>
                      <a:lnTo>
                        <a:pt x="299" y="773"/>
                      </a:lnTo>
                      <a:lnTo>
                        <a:pt x="299" y="773"/>
                      </a:lnTo>
                      <a:lnTo>
                        <a:pt x="240" y="767"/>
                      </a:lnTo>
                      <a:lnTo>
                        <a:pt x="184" y="748"/>
                      </a:lnTo>
                      <a:lnTo>
                        <a:pt x="131" y="723"/>
                      </a:lnTo>
                      <a:lnTo>
                        <a:pt x="87" y="686"/>
                      </a:lnTo>
                      <a:lnTo>
                        <a:pt x="50" y="639"/>
                      </a:lnTo>
                      <a:lnTo>
                        <a:pt x="25" y="589"/>
                      </a:lnTo>
                      <a:lnTo>
                        <a:pt x="6" y="533"/>
                      </a:lnTo>
                      <a:lnTo>
                        <a:pt x="0" y="471"/>
                      </a:lnTo>
                      <a:lnTo>
                        <a:pt x="0" y="0"/>
                      </a:lnTo>
                      <a:lnTo>
                        <a:pt x="0" y="0"/>
                      </a:lnTo>
                      <a:lnTo>
                        <a:pt x="28" y="0"/>
                      </a:lnTo>
                      <a:lnTo>
                        <a:pt x="78" y="0"/>
                      </a:lnTo>
                      <a:lnTo>
                        <a:pt x="146" y="0"/>
                      </a:lnTo>
                      <a:lnTo>
                        <a:pt x="227" y="0"/>
                      </a:lnTo>
                      <a:lnTo>
                        <a:pt x="321" y="0"/>
                      </a:lnTo>
                      <a:lnTo>
                        <a:pt x="424" y="0"/>
                      </a:lnTo>
                      <a:lnTo>
                        <a:pt x="530" y="0"/>
                      </a:lnTo>
                      <a:lnTo>
                        <a:pt x="639" y="0"/>
                      </a:lnTo>
                      <a:lnTo>
                        <a:pt x="745" y="0"/>
                      </a:lnTo>
                      <a:lnTo>
                        <a:pt x="848" y="0"/>
                      </a:lnTo>
                      <a:lnTo>
                        <a:pt x="945" y="0"/>
                      </a:lnTo>
                      <a:lnTo>
                        <a:pt x="1032" y="0"/>
                      </a:lnTo>
                      <a:lnTo>
                        <a:pt x="1104" y="0"/>
                      </a:lnTo>
                      <a:lnTo>
                        <a:pt x="1160" y="0"/>
                      </a:lnTo>
                      <a:lnTo>
                        <a:pt x="1194" y="0"/>
                      </a:lnTo>
                      <a:lnTo>
                        <a:pt x="1207" y="0"/>
                      </a:lnTo>
                      <a:lnTo>
                        <a:pt x="1207" y="773"/>
                      </a:lnTo>
                    </a:path>
                  </a:pathLst>
                </a:custGeom>
                <a:noFill/>
                <a:ln w="0">
                  <a:noFill/>
                  <a:prstDash val="solid"/>
                  <a:round/>
                  <a:headEnd/>
                  <a:tailEnd/>
                </a:ln>
              </p:spPr>
              <p:txBody>
                <a:bodyPr/>
                <a:lstStyle/>
                <a:p>
                  <a:endParaRPr lang="en-US"/>
                </a:p>
              </p:txBody>
            </p:sp>
            <p:sp>
              <p:nvSpPr>
                <p:cNvPr id="60441" name="Freeform 25"/>
                <p:cNvSpPr>
                  <a:spLocks/>
                </p:cNvSpPr>
                <p:nvPr/>
              </p:nvSpPr>
              <p:spPr bwMode="auto">
                <a:xfrm>
                  <a:off x="3257" y="3442"/>
                  <a:ext cx="776" cy="302"/>
                </a:xfrm>
                <a:custGeom>
                  <a:avLst/>
                  <a:gdLst/>
                  <a:ahLst/>
                  <a:cxnLst>
                    <a:cxn ang="0">
                      <a:pos x="0" y="302"/>
                    </a:cxn>
                    <a:cxn ang="0">
                      <a:pos x="0" y="227"/>
                    </a:cxn>
                    <a:cxn ang="0">
                      <a:pos x="0" y="134"/>
                    </a:cxn>
                    <a:cxn ang="0">
                      <a:pos x="0" y="50"/>
                    </a:cxn>
                    <a:cxn ang="0">
                      <a:pos x="0" y="15"/>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 ang="0">
                      <a:pos x="0" y="302"/>
                    </a:cxn>
                  </a:cxnLst>
                  <a:rect l="0" t="0" r="r" b="b"/>
                  <a:pathLst>
                    <a:path w="776" h="302">
                      <a:moveTo>
                        <a:pt x="0" y="302"/>
                      </a:moveTo>
                      <a:lnTo>
                        <a:pt x="0" y="227"/>
                      </a:lnTo>
                      <a:lnTo>
                        <a:pt x="0" y="134"/>
                      </a:lnTo>
                      <a:lnTo>
                        <a:pt x="0" y="50"/>
                      </a:lnTo>
                      <a:lnTo>
                        <a:pt x="0" y="15"/>
                      </a:lnTo>
                      <a:lnTo>
                        <a:pt x="776" y="0"/>
                      </a:lnTo>
                      <a:lnTo>
                        <a:pt x="770" y="62"/>
                      </a:lnTo>
                      <a:lnTo>
                        <a:pt x="751" y="118"/>
                      </a:lnTo>
                      <a:lnTo>
                        <a:pt x="726" y="168"/>
                      </a:lnTo>
                      <a:lnTo>
                        <a:pt x="689" y="215"/>
                      </a:lnTo>
                      <a:lnTo>
                        <a:pt x="645" y="252"/>
                      </a:lnTo>
                      <a:lnTo>
                        <a:pt x="592" y="277"/>
                      </a:lnTo>
                      <a:lnTo>
                        <a:pt x="536" y="296"/>
                      </a:lnTo>
                      <a:lnTo>
                        <a:pt x="477" y="302"/>
                      </a:lnTo>
                      <a:lnTo>
                        <a:pt x="6" y="302"/>
                      </a:lnTo>
                      <a:lnTo>
                        <a:pt x="0" y="302"/>
                      </a:lnTo>
                      <a:close/>
                    </a:path>
                  </a:pathLst>
                </a:custGeom>
                <a:solidFill>
                  <a:srgbClr val="FFFFFF"/>
                </a:solidFill>
                <a:ln w="9525">
                  <a:solidFill>
                    <a:srgbClr val="808080"/>
                  </a:solidFill>
                  <a:round/>
                  <a:headEnd/>
                  <a:tailEnd/>
                </a:ln>
              </p:spPr>
              <p:txBody>
                <a:bodyPr/>
                <a:lstStyle/>
                <a:p>
                  <a:endParaRPr lang="en-US"/>
                </a:p>
              </p:txBody>
            </p:sp>
            <p:sp>
              <p:nvSpPr>
                <p:cNvPr id="60442" name="Freeform 26"/>
                <p:cNvSpPr>
                  <a:spLocks/>
                </p:cNvSpPr>
                <p:nvPr/>
              </p:nvSpPr>
              <p:spPr bwMode="auto">
                <a:xfrm>
                  <a:off x="3257" y="3442"/>
                  <a:ext cx="776" cy="302"/>
                </a:xfrm>
                <a:custGeom>
                  <a:avLst/>
                  <a:gdLst/>
                  <a:ahLst/>
                  <a:cxnLst>
                    <a:cxn ang="0">
                      <a:pos x="0" y="302"/>
                    </a:cxn>
                    <a:cxn ang="0">
                      <a:pos x="0" y="302"/>
                    </a:cxn>
                    <a:cxn ang="0">
                      <a:pos x="0" y="227"/>
                    </a:cxn>
                    <a:cxn ang="0">
                      <a:pos x="0" y="134"/>
                    </a:cxn>
                    <a:cxn ang="0">
                      <a:pos x="0" y="50"/>
                    </a:cxn>
                    <a:cxn ang="0">
                      <a:pos x="0" y="15"/>
                    </a:cxn>
                    <a:cxn ang="0">
                      <a:pos x="776" y="0"/>
                    </a:cxn>
                    <a:cxn ang="0">
                      <a:pos x="776" y="0"/>
                    </a:cxn>
                    <a:cxn ang="0">
                      <a:pos x="770" y="62"/>
                    </a:cxn>
                    <a:cxn ang="0">
                      <a:pos x="751" y="118"/>
                    </a:cxn>
                    <a:cxn ang="0">
                      <a:pos x="726" y="168"/>
                    </a:cxn>
                    <a:cxn ang="0">
                      <a:pos x="689" y="215"/>
                    </a:cxn>
                    <a:cxn ang="0">
                      <a:pos x="645" y="252"/>
                    </a:cxn>
                    <a:cxn ang="0">
                      <a:pos x="592" y="277"/>
                    </a:cxn>
                    <a:cxn ang="0">
                      <a:pos x="536" y="296"/>
                    </a:cxn>
                    <a:cxn ang="0">
                      <a:pos x="477" y="302"/>
                    </a:cxn>
                    <a:cxn ang="0">
                      <a:pos x="6" y="302"/>
                    </a:cxn>
                  </a:cxnLst>
                  <a:rect l="0" t="0" r="r" b="b"/>
                  <a:pathLst>
                    <a:path w="776" h="302">
                      <a:moveTo>
                        <a:pt x="0" y="302"/>
                      </a:moveTo>
                      <a:lnTo>
                        <a:pt x="0" y="302"/>
                      </a:lnTo>
                      <a:lnTo>
                        <a:pt x="0" y="227"/>
                      </a:lnTo>
                      <a:lnTo>
                        <a:pt x="0" y="134"/>
                      </a:lnTo>
                      <a:lnTo>
                        <a:pt x="0" y="50"/>
                      </a:lnTo>
                      <a:lnTo>
                        <a:pt x="0" y="15"/>
                      </a:lnTo>
                      <a:lnTo>
                        <a:pt x="776" y="0"/>
                      </a:lnTo>
                      <a:lnTo>
                        <a:pt x="776" y="0"/>
                      </a:lnTo>
                      <a:lnTo>
                        <a:pt x="770" y="62"/>
                      </a:lnTo>
                      <a:lnTo>
                        <a:pt x="751" y="118"/>
                      </a:lnTo>
                      <a:lnTo>
                        <a:pt x="726" y="168"/>
                      </a:lnTo>
                      <a:lnTo>
                        <a:pt x="689" y="215"/>
                      </a:lnTo>
                      <a:lnTo>
                        <a:pt x="645" y="252"/>
                      </a:lnTo>
                      <a:lnTo>
                        <a:pt x="592" y="277"/>
                      </a:lnTo>
                      <a:lnTo>
                        <a:pt x="536" y="296"/>
                      </a:lnTo>
                      <a:lnTo>
                        <a:pt x="477" y="302"/>
                      </a:lnTo>
                      <a:lnTo>
                        <a:pt x="6" y="302"/>
                      </a:lnTo>
                    </a:path>
                  </a:pathLst>
                </a:custGeom>
                <a:noFill/>
                <a:ln w="0">
                  <a:solidFill>
                    <a:srgbClr val="000099"/>
                  </a:solidFill>
                  <a:prstDash val="solid"/>
                  <a:round/>
                  <a:headEnd/>
                  <a:tailEnd/>
                </a:ln>
              </p:spPr>
              <p:txBody>
                <a:bodyPr/>
                <a:lstStyle/>
                <a:p>
                  <a:endParaRPr lang="en-US"/>
                </a:p>
              </p:txBody>
            </p:sp>
            <p:sp>
              <p:nvSpPr>
                <p:cNvPr id="60443" name="Rectangle 27"/>
                <p:cNvSpPr>
                  <a:spLocks noChangeArrowheads="1"/>
                </p:cNvSpPr>
                <p:nvPr/>
              </p:nvSpPr>
              <p:spPr bwMode="auto">
                <a:xfrm>
                  <a:off x="2886" y="2959"/>
                  <a:ext cx="371" cy="215"/>
                </a:xfrm>
                <a:prstGeom prst="rect">
                  <a:avLst/>
                </a:prstGeom>
                <a:solidFill>
                  <a:srgbClr val="FFFFFF"/>
                </a:solidFill>
                <a:ln w="9525">
                  <a:noFill/>
                  <a:miter lim="800000"/>
                  <a:headEnd/>
                  <a:tailEnd/>
                </a:ln>
              </p:spPr>
              <p:txBody>
                <a:bodyPr/>
                <a:lstStyle/>
                <a:p>
                  <a:endParaRPr lang="en-US"/>
                </a:p>
              </p:txBody>
            </p:sp>
            <p:sp>
              <p:nvSpPr>
                <p:cNvPr id="60444" name="Rectangle 28"/>
                <p:cNvSpPr>
                  <a:spLocks noChangeArrowheads="1"/>
                </p:cNvSpPr>
                <p:nvPr/>
              </p:nvSpPr>
              <p:spPr bwMode="auto">
                <a:xfrm>
                  <a:off x="2886" y="2959"/>
                  <a:ext cx="371" cy="215"/>
                </a:xfrm>
                <a:prstGeom prst="rect">
                  <a:avLst/>
                </a:prstGeom>
                <a:noFill/>
                <a:ln w="0">
                  <a:solidFill>
                    <a:srgbClr val="000000"/>
                  </a:solidFill>
                  <a:miter lim="800000"/>
                  <a:headEnd/>
                  <a:tailEnd/>
                </a:ln>
              </p:spPr>
              <p:txBody>
                <a:bodyPr/>
                <a:lstStyle/>
                <a:p>
                  <a:endParaRPr lang="en-US"/>
                </a:p>
              </p:txBody>
            </p:sp>
            <p:sp>
              <p:nvSpPr>
                <p:cNvPr id="60445" name="Rectangle 29"/>
                <p:cNvSpPr>
                  <a:spLocks noChangeArrowheads="1"/>
                </p:cNvSpPr>
                <p:nvPr/>
              </p:nvSpPr>
              <p:spPr bwMode="auto">
                <a:xfrm>
                  <a:off x="2886" y="3457"/>
                  <a:ext cx="371" cy="287"/>
                </a:xfrm>
                <a:prstGeom prst="rect">
                  <a:avLst/>
                </a:prstGeom>
                <a:solidFill>
                  <a:srgbClr val="FFFFFF"/>
                </a:solidFill>
                <a:ln w="9525">
                  <a:noFill/>
                  <a:miter lim="800000"/>
                  <a:headEnd/>
                  <a:tailEnd/>
                </a:ln>
              </p:spPr>
              <p:txBody>
                <a:bodyPr/>
                <a:lstStyle/>
                <a:p>
                  <a:endParaRPr lang="en-US"/>
                </a:p>
              </p:txBody>
            </p:sp>
            <p:sp>
              <p:nvSpPr>
                <p:cNvPr id="60446" name="Rectangle 30"/>
                <p:cNvSpPr>
                  <a:spLocks noChangeArrowheads="1"/>
                </p:cNvSpPr>
                <p:nvPr/>
              </p:nvSpPr>
              <p:spPr bwMode="auto">
                <a:xfrm>
                  <a:off x="2886" y="3457"/>
                  <a:ext cx="371" cy="287"/>
                </a:xfrm>
                <a:prstGeom prst="rect">
                  <a:avLst/>
                </a:prstGeom>
                <a:noFill/>
                <a:ln w="0">
                  <a:solidFill>
                    <a:srgbClr val="000000"/>
                  </a:solidFill>
                  <a:miter lim="800000"/>
                  <a:headEnd/>
                  <a:tailEnd/>
                </a:ln>
              </p:spPr>
              <p:txBody>
                <a:bodyPr/>
                <a:lstStyle/>
                <a:p>
                  <a:endParaRPr lang="en-US"/>
                </a:p>
              </p:txBody>
            </p:sp>
            <p:sp>
              <p:nvSpPr>
                <p:cNvPr id="60447" name="Freeform 31"/>
                <p:cNvSpPr>
                  <a:spLocks/>
                </p:cNvSpPr>
                <p:nvPr/>
              </p:nvSpPr>
              <p:spPr bwMode="auto">
                <a:xfrm>
                  <a:off x="3575" y="3108"/>
                  <a:ext cx="695" cy="371"/>
                </a:xfrm>
                <a:custGeom>
                  <a:avLst/>
                  <a:gdLst/>
                  <a:ahLst/>
                  <a:cxnLst>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95" y="116"/>
                    </a:cxn>
                    <a:cxn ang="0">
                      <a:pos x="689" y="91"/>
                    </a:cxn>
                    <a:cxn ang="0">
                      <a:pos x="667" y="72"/>
                    </a:cxn>
                    <a:cxn ang="0">
                      <a:pos x="639" y="56"/>
                    </a:cxn>
                  </a:cxnLst>
                  <a:rect l="0" t="0" r="r" b="b"/>
                  <a:pathLst>
                    <a:path w="695" h="371">
                      <a:moveTo>
                        <a:pt x="639" y="56"/>
                      </a:move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28" y="256"/>
                      </a:lnTo>
                      <a:lnTo>
                        <a:pt x="12" y="275"/>
                      </a:lnTo>
                      <a:lnTo>
                        <a:pt x="3" y="287"/>
                      </a:lnTo>
                      <a:lnTo>
                        <a:pt x="0" y="296"/>
                      </a:lnTo>
                      <a:lnTo>
                        <a:pt x="9" y="303"/>
                      </a:lnTo>
                      <a:lnTo>
                        <a:pt x="25" y="312"/>
                      </a:lnTo>
                      <a:lnTo>
                        <a:pt x="50" y="324"/>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95" y="116"/>
                      </a:lnTo>
                      <a:lnTo>
                        <a:pt x="689" y="91"/>
                      </a:lnTo>
                      <a:lnTo>
                        <a:pt x="667" y="72"/>
                      </a:lnTo>
                      <a:lnTo>
                        <a:pt x="639" y="56"/>
                      </a:lnTo>
                      <a:close/>
                    </a:path>
                  </a:pathLst>
                </a:custGeom>
                <a:solidFill>
                  <a:srgbClr val="000000"/>
                </a:solidFill>
                <a:ln w="9525">
                  <a:noFill/>
                  <a:round/>
                  <a:headEnd/>
                  <a:tailEnd/>
                </a:ln>
              </p:spPr>
              <p:txBody>
                <a:bodyPr/>
                <a:lstStyle/>
                <a:p>
                  <a:endParaRPr lang="en-US"/>
                </a:p>
              </p:txBody>
            </p:sp>
            <p:sp>
              <p:nvSpPr>
                <p:cNvPr id="60448" name="Freeform 32"/>
                <p:cNvSpPr>
                  <a:spLocks/>
                </p:cNvSpPr>
                <p:nvPr/>
              </p:nvSpPr>
              <p:spPr bwMode="auto">
                <a:xfrm>
                  <a:off x="2736" y="2996"/>
                  <a:ext cx="876" cy="464"/>
                </a:xfrm>
                <a:custGeom>
                  <a:avLst/>
                  <a:gdLst/>
                  <a:ahLst/>
                  <a:cxnLst>
                    <a:cxn ang="0">
                      <a:pos x="0" y="461"/>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58" y="3"/>
                      </a:lnTo>
                      <a:lnTo>
                        <a:pt x="605" y="10"/>
                      </a:lnTo>
                      <a:lnTo>
                        <a:pt x="661" y="25"/>
                      </a:lnTo>
                      <a:lnTo>
                        <a:pt x="720" y="47"/>
                      </a:lnTo>
                      <a:lnTo>
                        <a:pt x="776" y="78"/>
                      </a:lnTo>
                      <a:lnTo>
                        <a:pt x="823" y="125"/>
                      </a:lnTo>
                      <a:lnTo>
                        <a:pt x="857" y="187"/>
                      </a:lnTo>
                      <a:lnTo>
                        <a:pt x="876" y="265"/>
                      </a:lnTo>
                      <a:lnTo>
                        <a:pt x="870" y="343"/>
                      </a:lnTo>
                      <a:lnTo>
                        <a:pt x="845" y="396"/>
                      </a:lnTo>
                      <a:lnTo>
                        <a:pt x="804" y="430"/>
                      </a:lnTo>
                      <a:lnTo>
                        <a:pt x="758" y="452"/>
                      </a:lnTo>
                      <a:lnTo>
                        <a:pt x="705" y="461"/>
                      </a:lnTo>
                      <a:lnTo>
                        <a:pt x="658" y="464"/>
                      </a:lnTo>
                      <a:lnTo>
                        <a:pt x="617"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close/>
                    </a:path>
                  </a:pathLst>
                </a:custGeom>
                <a:solidFill>
                  <a:srgbClr val="FFBF7F"/>
                </a:solidFill>
                <a:ln w="9525">
                  <a:noFill/>
                  <a:round/>
                  <a:headEnd/>
                  <a:tailEnd/>
                </a:ln>
              </p:spPr>
              <p:txBody>
                <a:bodyPr/>
                <a:lstStyle/>
                <a:p>
                  <a:endParaRPr lang="en-US"/>
                </a:p>
              </p:txBody>
            </p:sp>
            <p:sp>
              <p:nvSpPr>
                <p:cNvPr id="60449" name="Freeform 33"/>
                <p:cNvSpPr>
                  <a:spLocks/>
                </p:cNvSpPr>
                <p:nvPr/>
              </p:nvSpPr>
              <p:spPr bwMode="auto">
                <a:xfrm>
                  <a:off x="2736" y="2996"/>
                  <a:ext cx="876" cy="464"/>
                </a:xfrm>
                <a:custGeom>
                  <a:avLst/>
                  <a:gdLst/>
                  <a:ahLst/>
                  <a:cxnLst>
                    <a:cxn ang="0">
                      <a:pos x="0" y="461"/>
                    </a:cxn>
                    <a:cxn ang="0">
                      <a:pos x="0" y="175"/>
                    </a:cxn>
                    <a:cxn ang="0">
                      <a:pos x="0" y="175"/>
                    </a:cxn>
                    <a:cxn ang="0">
                      <a:pos x="15" y="175"/>
                    </a:cxn>
                    <a:cxn ang="0">
                      <a:pos x="40" y="175"/>
                    </a:cxn>
                    <a:cxn ang="0">
                      <a:pos x="72" y="175"/>
                    </a:cxn>
                    <a:cxn ang="0">
                      <a:pos x="109" y="175"/>
                    </a:cxn>
                    <a:cxn ang="0">
                      <a:pos x="150" y="175"/>
                    </a:cxn>
                    <a:cxn ang="0">
                      <a:pos x="193" y="175"/>
                    </a:cxn>
                    <a:cxn ang="0">
                      <a:pos x="237" y="175"/>
                    </a:cxn>
                    <a:cxn ang="0">
                      <a:pos x="284" y="175"/>
                    </a:cxn>
                    <a:cxn ang="0">
                      <a:pos x="330" y="175"/>
                    </a:cxn>
                    <a:cxn ang="0">
                      <a:pos x="371" y="175"/>
                    </a:cxn>
                    <a:cxn ang="0">
                      <a:pos x="411" y="175"/>
                    </a:cxn>
                    <a:cxn ang="0">
                      <a:pos x="449" y="175"/>
                    </a:cxn>
                    <a:cxn ang="0">
                      <a:pos x="477" y="175"/>
                    </a:cxn>
                    <a:cxn ang="0">
                      <a:pos x="502" y="175"/>
                    </a:cxn>
                    <a:cxn ang="0">
                      <a:pos x="514" y="175"/>
                    </a:cxn>
                    <a:cxn ang="0">
                      <a:pos x="521" y="175"/>
                    </a:cxn>
                    <a:cxn ang="0">
                      <a:pos x="521" y="0"/>
                    </a:cxn>
                    <a:cxn ang="0">
                      <a:pos x="521" y="0"/>
                    </a:cxn>
                    <a:cxn ang="0">
                      <a:pos x="558" y="3"/>
                    </a:cxn>
                    <a:cxn ang="0">
                      <a:pos x="605" y="10"/>
                    </a:cxn>
                    <a:cxn ang="0">
                      <a:pos x="661" y="25"/>
                    </a:cxn>
                    <a:cxn ang="0">
                      <a:pos x="720" y="47"/>
                    </a:cxn>
                    <a:cxn ang="0">
                      <a:pos x="776" y="78"/>
                    </a:cxn>
                    <a:cxn ang="0">
                      <a:pos x="823" y="125"/>
                    </a:cxn>
                    <a:cxn ang="0">
                      <a:pos x="857" y="187"/>
                    </a:cxn>
                    <a:cxn ang="0">
                      <a:pos x="876" y="265"/>
                    </a:cxn>
                    <a:cxn ang="0">
                      <a:pos x="876" y="265"/>
                    </a:cxn>
                    <a:cxn ang="0">
                      <a:pos x="870" y="343"/>
                    </a:cxn>
                    <a:cxn ang="0">
                      <a:pos x="845" y="396"/>
                    </a:cxn>
                    <a:cxn ang="0">
                      <a:pos x="804" y="430"/>
                    </a:cxn>
                    <a:cxn ang="0">
                      <a:pos x="758" y="452"/>
                    </a:cxn>
                    <a:cxn ang="0">
                      <a:pos x="705" y="461"/>
                    </a:cxn>
                    <a:cxn ang="0">
                      <a:pos x="658" y="464"/>
                    </a:cxn>
                    <a:cxn ang="0">
                      <a:pos x="617" y="461"/>
                    </a:cxn>
                    <a:cxn ang="0">
                      <a:pos x="589" y="461"/>
                    </a:cxn>
                    <a:cxn ang="0">
                      <a:pos x="589" y="461"/>
                    </a:cxn>
                    <a:cxn ang="0">
                      <a:pos x="574" y="461"/>
                    </a:cxn>
                    <a:cxn ang="0">
                      <a:pos x="549" y="461"/>
                    </a:cxn>
                    <a:cxn ang="0">
                      <a:pos x="517" y="461"/>
                    </a:cxn>
                    <a:cxn ang="0">
                      <a:pos x="477" y="461"/>
                    </a:cxn>
                    <a:cxn ang="0">
                      <a:pos x="430" y="461"/>
                    </a:cxn>
                    <a:cxn ang="0">
                      <a:pos x="380" y="461"/>
                    </a:cxn>
                    <a:cxn ang="0">
                      <a:pos x="327" y="461"/>
                    </a:cxn>
                    <a:cxn ang="0">
                      <a:pos x="277" y="461"/>
                    </a:cxn>
                    <a:cxn ang="0">
                      <a:pos x="224" y="461"/>
                    </a:cxn>
                    <a:cxn ang="0">
                      <a:pos x="174" y="461"/>
                    </a:cxn>
                    <a:cxn ang="0">
                      <a:pos x="128" y="461"/>
                    </a:cxn>
                    <a:cxn ang="0">
                      <a:pos x="84" y="461"/>
                    </a:cxn>
                    <a:cxn ang="0">
                      <a:pos x="50" y="461"/>
                    </a:cxn>
                    <a:cxn ang="0">
                      <a:pos x="22" y="461"/>
                    </a:cxn>
                    <a:cxn ang="0">
                      <a:pos x="6" y="461"/>
                    </a:cxn>
                    <a:cxn ang="0">
                      <a:pos x="0" y="461"/>
                    </a:cxn>
                  </a:cxnLst>
                  <a:rect l="0" t="0" r="r" b="b"/>
                  <a:pathLst>
                    <a:path w="876" h="464">
                      <a:moveTo>
                        <a:pt x="0" y="461"/>
                      </a:moveTo>
                      <a:lnTo>
                        <a:pt x="0" y="175"/>
                      </a:lnTo>
                      <a:lnTo>
                        <a:pt x="0" y="175"/>
                      </a:lnTo>
                      <a:lnTo>
                        <a:pt x="15" y="175"/>
                      </a:lnTo>
                      <a:lnTo>
                        <a:pt x="40" y="175"/>
                      </a:lnTo>
                      <a:lnTo>
                        <a:pt x="72" y="175"/>
                      </a:lnTo>
                      <a:lnTo>
                        <a:pt x="109" y="175"/>
                      </a:lnTo>
                      <a:lnTo>
                        <a:pt x="150" y="175"/>
                      </a:lnTo>
                      <a:lnTo>
                        <a:pt x="193" y="175"/>
                      </a:lnTo>
                      <a:lnTo>
                        <a:pt x="237" y="175"/>
                      </a:lnTo>
                      <a:lnTo>
                        <a:pt x="284" y="175"/>
                      </a:lnTo>
                      <a:lnTo>
                        <a:pt x="330" y="175"/>
                      </a:lnTo>
                      <a:lnTo>
                        <a:pt x="371" y="175"/>
                      </a:lnTo>
                      <a:lnTo>
                        <a:pt x="411" y="175"/>
                      </a:lnTo>
                      <a:lnTo>
                        <a:pt x="449" y="175"/>
                      </a:lnTo>
                      <a:lnTo>
                        <a:pt x="477" y="175"/>
                      </a:lnTo>
                      <a:lnTo>
                        <a:pt x="502" y="175"/>
                      </a:lnTo>
                      <a:lnTo>
                        <a:pt x="514" y="175"/>
                      </a:lnTo>
                      <a:lnTo>
                        <a:pt x="521" y="175"/>
                      </a:lnTo>
                      <a:lnTo>
                        <a:pt x="521" y="0"/>
                      </a:lnTo>
                      <a:lnTo>
                        <a:pt x="521" y="0"/>
                      </a:lnTo>
                      <a:lnTo>
                        <a:pt x="558" y="3"/>
                      </a:lnTo>
                      <a:lnTo>
                        <a:pt x="605" y="10"/>
                      </a:lnTo>
                      <a:lnTo>
                        <a:pt x="661" y="25"/>
                      </a:lnTo>
                      <a:lnTo>
                        <a:pt x="720" y="47"/>
                      </a:lnTo>
                      <a:lnTo>
                        <a:pt x="776" y="78"/>
                      </a:lnTo>
                      <a:lnTo>
                        <a:pt x="823" y="125"/>
                      </a:lnTo>
                      <a:lnTo>
                        <a:pt x="857" y="187"/>
                      </a:lnTo>
                      <a:lnTo>
                        <a:pt x="876" y="265"/>
                      </a:lnTo>
                      <a:lnTo>
                        <a:pt x="876" y="265"/>
                      </a:lnTo>
                      <a:lnTo>
                        <a:pt x="870" y="343"/>
                      </a:lnTo>
                      <a:lnTo>
                        <a:pt x="845" y="396"/>
                      </a:lnTo>
                      <a:lnTo>
                        <a:pt x="804" y="430"/>
                      </a:lnTo>
                      <a:lnTo>
                        <a:pt x="758" y="452"/>
                      </a:lnTo>
                      <a:lnTo>
                        <a:pt x="705" y="461"/>
                      </a:lnTo>
                      <a:lnTo>
                        <a:pt x="658" y="464"/>
                      </a:lnTo>
                      <a:lnTo>
                        <a:pt x="617" y="461"/>
                      </a:lnTo>
                      <a:lnTo>
                        <a:pt x="589" y="461"/>
                      </a:lnTo>
                      <a:lnTo>
                        <a:pt x="589" y="461"/>
                      </a:lnTo>
                      <a:lnTo>
                        <a:pt x="574" y="461"/>
                      </a:lnTo>
                      <a:lnTo>
                        <a:pt x="549" y="461"/>
                      </a:lnTo>
                      <a:lnTo>
                        <a:pt x="517" y="461"/>
                      </a:lnTo>
                      <a:lnTo>
                        <a:pt x="477" y="461"/>
                      </a:lnTo>
                      <a:lnTo>
                        <a:pt x="430" y="461"/>
                      </a:lnTo>
                      <a:lnTo>
                        <a:pt x="380" y="461"/>
                      </a:lnTo>
                      <a:lnTo>
                        <a:pt x="327" y="461"/>
                      </a:lnTo>
                      <a:lnTo>
                        <a:pt x="277" y="461"/>
                      </a:lnTo>
                      <a:lnTo>
                        <a:pt x="224" y="461"/>
                      </a:lnTo>
                      <a:lnTo>
                        <a:pt x="174" y="461"/>
                      </a:lnTo>
                      <a:lnTo>
                        <a:pt x="128" y="461"/>
                      </a:lnTo>
                      <a:lnTo>
                        <a:pt x="84" y="461"/>
                      </a:lnTo>
                      <a:lnTo>
                        <a:pt x="50" y="461"/>
                      </a:lnTo>
                      <a:lnTo>
                        <a:pt x="22" y="461"/>
                      </a:lnTo>
                      <a:lnTo>
                        <a:pt x="6" y="461"/>
                      </a:lnTo>
                      <a:lnTo>
                        <a:pt x="0" y="461"/>
                      </a:lnTo>
                    </a:path>
                  </a:pathLst>
                </a:custGeom>
                <a:noFill/>
                <a:ln w="0">
                  <a:solidFill>
                    <a:srgbClr val="000000"/>
                  </a:solidFill>
                  <a:prstDash val="solid"/>
                  <a:round/>
                  <a:headEnd/>
                  <a:tailEnd/>
                </a:ln>
              </p:spPr>
              <p:txBody>
                <a:bodyPr/>
                <a:lstStyle/>
                <a:p>
                  <a:endParaRPr lang="en-US"/>
                </a:p>
              </p:txBody>
            </p:sp>
            <p:sp>
              <p:nvSpPr>
                <p:cNvPr id="60450" name="Freeform 34"/>
                <p:cNvSpPr>
                  <a:spLocks/>
                </p:cNvSpPr>
                <p:nvPr/>
              </p:nvSpPr>
              <p:spPr bwMode="auto">
                <a:xfrm>
                  <a:off x="2415" y="3171"/>
                  <a:ext cx="321" cy="286"/>
                </a:xfrm>
                <a:custGeom>
                  <a:avLst/>
                  <a:gdLst/>
                  <a:ahLst/>
                  <a:cxnLst>
                    <a:cxn ang="0">
                      <a:pos x="321" y="286"/>
                    </a:cxn>
                    <a:cxn ang="0">
                      <a:pos x="321" y="0"/>
                    </a:cxn>
                    <a:cxn ang="0">
                      <a:pos x="199" y="0"/>
                    </a:cxn>
                    <a:cxn ang="0">
                      <a:pos x="159" y="3"/>
                    </a:cxn>
                    <a:cxn ang="0">
                      <a:pos x="121" y="12"/>
                    </a:cxn>
                    <a:cxn ang="0">
                      <a:pos x="87" y="25"/>
                    </a:cxn>
                    <a:cxn ang="0">
                      <a:pos x="59" y="40"/>
                    </a:cxn>
                    <a:cxn ang="0">
                      <a:pos x="34" y="62"/>
                    </a:cxn>
                    <a:cxn ang="0">
                      <a:pos x="15" y="87"/>
                    </a:cxn>
                    <a:cxn ang="0">
                      <a:pos x="3" y="115"/>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59" y="3"/>
                      </a:lnTo>
                      <a:lnTo>
                        <a:pt x="121" y="12"/>
                      </a:lnTo>
                      <a:lnTo>
                        <a:pt x="87" y="25"/>
                      </a:lnTo>
                      <a:lnTo>
                        <a:pt x="59" y="40"/>
                      </a:lnTo>
                      <a:lnTo>
                        <a:pt x="34" y="62"/>
                      </a:lnTo>
                      <a:lnTo>
                        <a:pt x="15" y="87"/>
                      </a:lnTo>
                      <a:lnTo>
                        <a:pt x="3" y="115"/>
                      </a:lnTo>
                      <a:lnTo>
                        <a:pt x="0" y="143"/>
                      </a:lnTo>
                      <a:lnTo>
                        <a:pt x="3" y="171"/>
                      </a:lnTo>
                      <a:lnTo>
                        <a:pt x="15" y="199"/>
                      </a:lnTo>
                      <a:lnTo>
                        <a:pt x="34" y="224"/>
                      </a:lnTo>
                      <a:lnTo>
                        <a:pt x="59" y="243"/>
                      </a:lnTo>
                      <a:lnTo>
                        <a:pt x="87" y="261"/>
                      </a:lnTo>
                      <a:lnTo>
                        <a:pt x="121" y="274"/>
                      </a:lnTo>
                      <a:lnTo>
                        <a:pt x="159" y="283"/>
                      </a:lnTo>
                      <a:lnTo>
                        <a:pt x="199" y="286"/>
                      </a:lnTo>
                      <a:lnTo>
                        <a:pt x="321" y="286"/>
                      </a:lnTo>
                      <a:close/>
                    </a:path>
                  </a:pathLst>
                </a:custGeom>
                <a:solidFill>
                  <a:srgbClr val="330000"/>
                </a:solidFill>
                <a:ln w="9525">
                  <a:noFill/>
                  <a:round/>
                  <a:headEnd/>
                  <a:tailEnd/>
                </a:ln>
              </p:spPr>
              <p:txBody>
                <a:bodyPr/>
                <a:lstStyle/>
                <a:p>
                  <a:endParaRPr lang="en-US"/>
                </a:p>
              </p:txBody>
            </p:sp>
            <p:sp>
              <p:nvSpPr>
                <p:cNvPr id="60451" name="Freeform 35"/>
                <p:cNvSpPr>
                  <a:spLocks/>
                </p:cNvSpPr>
                <p:nvPr/>
              </p:nvSpPr>
              <p:spPr bwMode="auto">
                <a:xfrm>
                  <a:off x="2415" y="3171"/>
                  <a:ext cx="321" cy="286"/>
                </a:xfrm>
                <a:custGeom>
                  <a:avLst/>
                  <a:gdLst/>
                  <a:ahLst/>
                  <a:cxnLst>
                    <a:cxn ang="0">
                      <a:pos x="321" y="286"/>
                    </a:cxn>
                    <a:cxn ang="0">
                      <a:pos x="321" y="0"/>
                    </a:cxn>
                    <a:cxn ang="0">
                      <a:pos x="199" y="0"/>
                    </a:cxn>
                    <a:cxn ang="0">
                      <a:pos x="199" y="0"/>
                    </a:cxn>
                    <a:cxn ang="0">
                      <a:pos x="159" y="3"/>
                    </a:cxn>
                    <a:cxn ang="0">
                      <a:pos x="121" y="12"/>
                    </a:cxn>
                    <a:cxn ang="0">
                      <a:pos x="87" y="25"/>
                    </a:cxn>
                    <a:cxn ang="0">
                      <a:pos x="59" y="40"/>
                    </a:cxn>
                    <a:cxn ang="0">
                      <a:pos x="34" y="62"/>
                    </a:cxn>
                    <a:cxn ang="0">
                      <a:pos x="15" y="87"/>
                    </a:cxn>
                    <a:cxn ang="0">
                      <a:pos x="3" y="115"/>
                    </a:cxn>
                    <a:cxn ang="0">
                      <a:pos x="0" y="143"/>
                    </a:cxn>
                    <a:cxn ang="0">
                      <a:pos x="0" y="143"/>
                    </a:cxn>
                    <a:cxn ang="0">
                      <a:pos x="3" y="171"/>
                    </a:cxn>
                    <a:cxn ang="0">
                      <a:pos x="15" y="199"/>
                    </a:cxn>
                    <a:cxn ang="0">
                      <a:pos x="34" y="224"/>
                    </a:cxn>
                    <a:cxn ang="0">
                      <a:pos x="59" y="243"/>
                    </a:cxn>
                    <a:cxn ang="0">
                      <a:pos x="87" y="261"/>
                    </a:cxn>
                    <a:cxn ang="0">
                      <a:pos x="121" y="274"/>
                    </a:cxn>
                    <a:cxn ang="0">
                      <a:pos x="159" y="283"/>
                    </a:cxn>
                    <a:cxn ang="0">
                      <a:pos x="199" y="286"/>
                    </a:cxn>
                    <a:cxn ang="0">
                      <a:pos x="321" y="286"/>
                    </a:cxn>
                  </a:cxnLst>
                  <a:rect l="0" t="0" r="r" b="b"/>
                  <a:pathLst>
                    <a:path w="321" h="286">
                      <a:moveTo>
                        <a:pt x="321" y="286"/>
                      </a:moveTo>
                      <a:lnTo>
                        <a:pt x="321" y="0"/>
                      </a:lnTo>
                      <a:lnTo>
                        <a:pt x="199" y="0"/>
                      </a:lnTo>
                      <a:lnTo>
                        <a:pt x="199" y="0"/>
                      </a:lnTo>
                      <a:lnTo>
                        <a:pt x="159" y="3"/>
                      </a:lnTo>
                      <a:lnTo>
                        <a:pt x="121" y="12"/>
                      </a:lnTo>
                      <a:lnTo>
                        <a:pt x="87" y="25"/>
                      </a:lnTo>
                      <a:lnTo>
                        <a:pt x="59" y="40"/>
                      </a:lnTo>
                      <a:lnTo>
                        <a:pt x="34" y="62"/>
                      </a:lnTo>
                      <a:lnTo>
                        <a:pt x="15" y="87"/>
                      </a:lnTo>
                      <a:lnTo>
                        <a:pt x="3" y="115"/>
                      </a:lnTo>
                      <a:lnTo>
                        <a:pt x="0" y="143"/>
                      </a:lnTo>
                      <a:lnTo>
                        <a:pt x="0" y="143"/>
                      </a:lnTo>
                      <a:lnTo>
                        <a:pt x="3" y="171"/>
                      </a:lnTo>
                      <a:lnTo>
                        <a:pt x="15" y="199"/>
                      </a:lnTo>
                      <a:lnTo>
                        <a:pt x="34" y="224"/>
                      </a:lnTo>
                      <a:lnTo>
                        <a:pt x="59" y="243"/>
                      </a:lnTo>
                      <a:lnTo>
                        <a:pt x="87" y="261"/>
                      </a:lnTo>
                      <a:lnTo>
                        <a:pt x="121" y="274"/>
                      </a:lnTo>
                      <a:lnTo>
                        <a:pt x="159" y="283"/>
                      </a:lnTo>
                      <a:lnTo>
                        <a:pt x="199" y="286"/>
                      </a:lnTo>
                      <a:lnTo>
                        <a:pt x="321" y="286"/>
                      </a:lnTo>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0452" name="Freeform 36"/>
                <p:cNvSpPr>
                  <a:spLocks/>
                </p:cNvSpPr>
                <p:nvPr/>
              </p:nvSpPr>
              <p:spPr bwMode="auto">
                <a:xfrm>
                  <a:off x="3441" y="2579"/>
                  <a:ext cx="667" cy="638"/>
                </a:xfrm>
                <a:custGeom>
                  <a:avLst/>
                  <a:gdLst/>
                  <a:ahLst/>
                  <a:cxnLst>
                    <a:cxn ang="0">
                      <a:pos x="573" y="451"/>
                    </a:cxn>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90" y="190"/>
                    </a:cxn>
                    <a:cxn ang="0">
                      <a:pos x="53" y="227"/>
                    </a:cxn>
                    <a:cxn ang="0">
                      <a:pos x="25" y="268"/>
                    </a:cxn>
                    <a:cxn ang="0">
                      <a:pos x="6" y="314"/>
                    </a:cxn>
                    <a:cxn ang="0">
                      <a:pos x="0" y="364"/>
                    </a:cxn>
                    <a:cxn ang="0">
                      <a:pos x="0" y="411"/>
                    </a:cxn>
                    <a:cxn ang="0">
                      <a:pos x="9" y="461"/>
                    </a:cxn>
                    <a:cxn ang="0">
                      <a:pos x="28" y="504"/>
                    </a:cxn>
                    <a:cxn ang="0">
                      <a:pos x="56" y="548"/>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573" y="451"/>
                      </a:lnTo>
                      <a:lnTo>
                        <a:pt x="611" y="414"/>
                      </a:lnTo>
                      <a:lnTo>
                        <a:pt x="639" y="374"/>
                      </a:lnTo>
                      <a:lnTo>
                        <a:pt x="658" y="327"/>
                      </a:lnTo>
                      <a:lnTo>
                        <a:pt x="667" y="277"/>
                      </a:lnTo>
                      <a:lnTo>
                        <a:pt x="664" y="230"/>
                      </a:lnTo>
                      <a:lnTo>
                        <a:pt x="654" y="180"/>
                      </a:lnTo>
                      <a:lnTo>
                        <a:pt x="636" y="137"/>
                      </a:lnTo>
                      <a:lnTo>
                        <a:pt x="608" y="93"/>
                      </a:lnTo>
                      <a:lnTo>
                        <a:pt x="608" y="93"/>
                      </a:lnTo>
                      <a:lnTo>
                        <a:pt x="570" y="56"/>
                      </a:lnTo>
                      <a:lnTo>
                        <a:pt x="530" y="28"/>
                      </a:lnTo>
                      <a:lnTo>
                        <a:pt x="483" y="9"/>
                      </a:lnTo>
                      <a:lnTo>
                        <a:pt x="433" y="0"/>
                      </a:lnTo>
                      <a:lnTo>
                        <a:pt x="383" y="3"/>
                      </a:lnTo>
                      <a:lnTo>
                        <a:pt x="336" y="12"/>
                      </a:lnTo>
                      <a:lnTo>
                        <a:pt x="290" y="31"/>
                      </a:lnTo>
                      <a:lnTo>
                        <a:pt x="246" y="59"/>
                      </a:lnTo>
                      <a:lnTo>
                        <a:pt x="90" y="190"/>
                      </a:lnTo>
                      <a:lnTo>
                        <a:pt x="90" y="190"/>
                      </a:lnTo>
                      <a:lnTo>
                        <a:pt x="53" y="227"/>
                      </a:lnTo>
                      <a:lnTo>
                        <a:pt x="25" y="268"/>
                      </a:lnTo>
                      <a:lnTo>
                        <a:pt x="6" y="314"/>
                      </a:lnTo>
                      <a:lnTo>
                        <a:pt x="0" y="364"/>
                      </a:lnTo>
                      <a:lnTo>
                        <a:pt x="0" y="411"/>
                      </a:lnTo>
                      <a:lnTo>
                        <a:pt x="9" y="461"/>
                      </a:lnTo>
                      <a:lnTo>
                        <a:pt x="28" y="504"/>
                      </a:lnTo>
                      <a:lnTo>
                        <a:pt x="56" y="548"/>
                      </a:lnTo>
                      <a:lnTo>
                        <a:pt x="56" y="548"/>
                      </a:lnTo>
                      <a:lnTo>
                        <a:pt x="93" y="585"/>
                      </a:lnTo>
                      <a:lnTo>
                        <a:pt x="134" y="613"/>
                      </a:lnTo>
                      <a:lnTo>
                        <a:pt x="180" y="632"/>
                      </a:lnTo>
                      <a:lnTo>
                        <a:pt x="230" y="638"/>
                      </a:lnTo>
                      <a:lnTo>
                        <a:pt x="280" y="638"/>
                      </a:lnTo>
                      <a:lnTo>
                        <a:pt x="327" y="629"/>
                      </a:lnTo>
                      <a:lnTo>
                        <a:pt x="374" y="610"/>
                      </a:lnTo>
                      <a:lnTo>
                        <a:pt x="417" y="582"/>
                      </a:lnTo>
                      <a:lnTo>
                        <a:pt x="573" y="451"/>
                      </a:lnTo>
                    </a:path>
                  </a:pathLst>
                </a:custGeom>
                <a:noFill/>
                <a:ln w="0">
                  <a:solidFill>
                    <a:srgbClr val="000000"/>
                  </a:solidFill>
                  <a:prstDash val="solid"/>
                  <a:round/>
                  <a:headEnd/>
                  <a:tailEnd/>
                </a:ln>
              </p:spPr>
              <p:txBody>
                <a:bodyPr/>
                <a:lstStyle/>
                <a:p>
                  <a:endParaRPr lang="en-US"/>
                </a:p>
              </p:txBody>
            </p:sp>
            <p:sp>
              <p:nvSpPr>
                <p:cNvPr id="60453" name="Freeform 37"/>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close/>
                    </a:path>
                  </a:pathLst>
                </a:custGeom>
                <a:solidFill>
                  <a:srgbClr val="BFCCD8"/>
                </a:solidFill>
                <a:ln w="9525">
                  <a:noFill/>
                  <a:round/>
                  <a:headEnd/>
                  <a:tailEnd/>
                </a:ln>
              </p:spPr>
              <p:txBody>
                <a:bodyPr/>
                <a:lstStyle/>
                <a:p>
                  <a:endParaRPr lang="en-US"/>
                </a:p>
              </p:txBody>
            </p:sp>
            <p:sp>
              <p:nvSpPr>
                <p:cNvPr id="60454" name="Freeform 38"/>
                <p:cNvSpPr>
                  <a:spLocks/>
                </p:cNvSpPr>
                <p:nvPr/>
              </p:nvSpPr>
              <p:spPr bwMode="auto">
                <a:xfrm>
                  <a:off x="3166" y="1485"/>
                  <a:ext cx="543" cy="1474"/>
                </a:xfrm>
                <a:custGeom>
                  <a:avLst/>
                  <a:gdLst/>
                  <a:ahLst/>
                  <a:cxnLst>
                    <a:cxn ang="0">
                      <a:pos x="0" y="1474"/>
                    </a:cxn>
                    <a:cxn ang="0">
                      <a:pos x="91" y="1474"/>
                    </a:cxn>
                    <a:cxn ang="0">
                      <a:pos x="91" y="93"/>
                    </a:cxn>
                    <a:cxn ang="0">
                      <a:pos x="543" y="93"/>
                    </a:cxn>
                    <a:cxn ang="0">
                      <a:pos x="543" y="0"/>
                    </a:cxn>
                    <a:cxn ang="0">
                      <a:pos x="0" y="0"/>
                    </a:cxn>
                    <a:cxn ang="0">
                      <a:pos x="0" y="1474"/>
                    </a:cxn>
                  </a:cxnLst>
                  <a:rect l="0" t="0" r="r" b="b"/>
                  <a:pathLst>
                    <a:path w="543" h="1474">
                      <a:moveTo>
                        <a:pt x="0" y="1474"/>
                      </a:moveTo>
                      <a:lnTo>
                        <a:pt x="91" y="1474"/>
                      </a:lnTo>
                      <a:lnTo>
                        <a:pt x="91" y="93"/>
                      </a:lnTo>
                      <a:lnTo>
                        <a:pt x="543" y="93"/>
                      </a:lnTo>
                      <a:lnTo>
                        <a:pt x="543" y="0"/>
                      </a:lnTo>
                      <a:lnTo>
                        <a:pt x="0" y="0"/>
                      </a:lnTo>
                      <a:lnTo>
                        <a:pt x="0" y="1474"/>
                      </a:lnTo>
                    </a:path>
                  </a:pathLst>
                </a:custGeom>
                <a:noFill/>
                <a:ln w="0">
                  <a:solidFill>
                    <a:srgbClr val="000000"/>
                  </a:solidFill>
                  <a:prstDash val="solid"/>
                  <a:round/>
                  <a:headEnd/>
                  <a:tailEnd/>
                </a:ln>
              </p:spPr>
              <p:txBody>
                <a:bodyPr/>
                <a:lstStyle/>
                <a:p>
                  <a:endParaRPr lang="en-US"/>
                </a:p>
              </p:txBody>
            </p:sp>
            <p:sp>
              <p:nvSpPr>
                <p:cNvPr id="60455" name="Freeform 39"/>
                <p:cNvSpPr>
                  <a:spLocks/>
                </p:cNvSpPr>
                <p:nvPr/>
              </p:nvSpPr>
              <p:spPr bwMode="auto">
                <a:xfrm>
                  <a:off x="3307" y="1292"/>
                  <a:ext cx="389" cy="193"/>
                </a:xfrm>
                <a:custGeom>
                  <a:avLst/>
                  <a:gdLst/>
                  <a:ahLst/>
                  <a:cxnLst>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6" y="156"/>
                      </a:lnTo>
                      <a:lnTo>
                        <a:pt x="374" y="118"/>
                      </a:lnTo>
                      <a:lnTo>
                        <a:pt x="355" y="84"/>
                      </a:lnTo>
                      <a:lnTo>
                        <a:pt x="333" y="56"/>
                      </a:lnTo>
                      <a:lnTo>
                        <a:pt x="305" y="34"/>
                      </a:lnTo>
                      <a:lnTo>
                        <a:pt x="271" y="15"/>
                      </a:lnTo>
                      <a:lnTo>
                        <a:pt x="233" y="3"/>
                      </a:lnTo>
                      <a:lnTo>
                        <a:pt x="196" y="0"/>
                      </a:lnTo>
                      <a:lnTo>
                        <a:pt x="155" y="3"/>
                      </a:lnTo>
                      <a:lnTo>
                        <a:pt x="118" y="15"/>
                      </a:lnTo>
                      <a:lnTo>
                        <a:pt x="87" y="34"/>
                      </a:lnTo>
                      <a:lnTo>
                        <a:pt x="56" y="56"/>
                      </a:lnTo>
                      <a:lnTo>
                        <a:pt x="34" y="84"/>
                      </a:lnTo>
                      <a:lnTo>
                        <a:pt x="15" y="118"/>
                      </a:lnTo>
                      <a:lnTo>
                        <a:pt x="3" y="156"/>
                      </a:lnTo>
                      <a:lnTo>
                        <a:pt x="0" y="193"/>
                      </a:lnTo>
                      <a:lnTo>
                        <a:pt x="389" y="193"/>
                      </a:lnTo>
                      <a:close/>
                    </a:path>
                  </a:pathLst>
                </a:custGeom>
                <a:solidFill>
                  <a:srgbClr val="FFFFFF"/>
                </a:solidFill>
                <a:ln w="9525">
                  <a:noFill/>
                  <a:round/>
                  <a:headEnd/>
                  <a:tailEnd/>
                </a:ln>
              </p:spPr>
              <p:txBody>
                <a:bodyPr/>
                <a:lstStyle/>
                <a:p>
                  <a:endParaRPr lang="en-US"/>
                </a:p>
              </p:txBody>
            </p:sp>
            <p:sp>
              <p:nvSpPr>
                <p:cNvPr id="60456" name="Freeform 40"/>
                <p:cNvSpPr>
                  <a:spLocks/>
                </p:cNvSpPr>
                <p:nvPr/>
              </p:nvSpPr>
              <p:spPr bwMode="auto">
                <a:xfrm>
                  <a:off x="3307" y="1578"/>
                  <a:ext cx="389" cy="421"/>
                </a:xfrm>
                <a:custGeom>
                  <a:avLst/>
                  <a:gdLst/>
                  <a:ahLst/>
                  <a:cxnLst>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6" y="265"/>
                      </a:lnTo>
                      <a:lnTo>
                        <a:pt x="374" y="303"/>
                      </a:lnTo>
                      <a:lnTo>
                        <a:pt x="355" y="337"/>
                      </a:lnTo>
                      <a:lnTo>
                        <a:pt x="333" y="365"/>
                      </a:lnTo>
                      <a:lnTo>
                        <a:pt x="305" y="387"/>
                      </a:lnTo>
                      <a:lnTo>
                        <a:pt x="271" y="406"/>
                      </a:lnTo>
                      <a:lnTo>
                        <a:pt x="233" y="418"/>
                      </a:lnTo>
                      <a:lnTo>
                        <a:pt x="196" y="421"/>
                      </a:lnTo>
                      <a:lnTo>
                        <a:pt x="155" y="418"/>
                      </a:lnTo>
                      <a:lnTo>
                        <a:pt x="118" y="406"/>
                      </a:lnTo>
                      <a:lnTo>
                        <a:pt x="87" y="387"/>
                      </a:lnTo>
                      <a:lnTo>
                        <a:pt x="56" y="365"/>
                      </a:lnTo>
                      <a:lnTo>
                        <a:pt x="34" y="337"/>
                      </a:lnTo>
                      <a:lnTo>
                        <a:pt x="15" y="303"/>
                      </a:lnTo>
                      <a:lnTo>
                        <a:pt x="3" y="265"/>
                      </a:lnTo>
                      <a:lnTo>
                        <a:pt x="0" y="228"/>
                      </a:lnTo>
                      <a:lnTo>
                        <a:pt x="0" y="169"/>
                      </a:lnTo>
                      <a:lnTo>
                        <a:pt x="0" y="94"/>
                      </a:lnTo>
                      <a:lnTo>
                        <a:pt x="0" y="29"/>
                      </a:lnTo>
                      <a:lnTo>
                        <a:pt x="0" y="0"/>
                      </a:lnTo>
                      <a:lnTo>
                        <a:pt x="389" y="0"/>
                      </a:lnTo>
                      <a:lnTo>
                        <a:pt x="389" y="228"/>
                      </a:lnTo>
                      <a:close/>
                    </a:path>
                  </a:pathLst>
                </a:custGeom>
                <a:solidFill>
                  <a:srgbClr val="FFFFFF"/>
                </a:solidFill>
                <a:ln w="9525">
                  <a:noFill/>
                  <a:round/>
                  <a:headEnd/>
                  <a:tailEnd/>
                </a:ln>
              </p:spPr>
              <p:txBody>
                <a:bodyPr/>
                <a:lstStyle/>
                <a:p>
                  <a:endParaRPr lang="en-US"/>
                </a:p>
              </p:txBody>
            </p:sp>
            <p:sp>
              <p:nvSpPr>
                <p:cNvPr id="60457" name="Freeform 41"/>
                <p:cNvSpPr>
                  <a:spLocks/>
                </p:cNvSpPr>
                <p:nvPr/>
              </p:nvSpPr>
              <p:spPr bwMode="auto">
                <a:xfrm>
                  <a:off x="3307" y="1578"/>
                  <a:ext cx="389" cy="421"/>
                </a:xfrm>
                <a:custGeom>
                  <a:avLst/>
                  <a:gdLst/>
                  <a:ahLst/>
                  <a:cxnLst>
                    <a:cxn ang="0">
                      <a:pos x="389" y="228"/>
                    </a:cxn>
                    <a:cxn ang="0">
                      <a:pos x="389" y="228"/>
                    </a:cxn>
                    <a:cxn ang="0">
                      <a:pos x="386" y="265"/>
                    </a:cxn>
                    <a:cxn ang="0">
                      <a:pos x="374" y="303"/>
                    </a:cxn>
                    <a:cxn ang="0">
                      <a:pos x="355" y="337"/>
                    </a:cxn>
                    <a:cxn ang="0">
                      <a:pos x="333" y="365"/>
                    </a:cxn>
                    <a:cxn ang="0">
                      <a:pos x="305" y="387"/>
                    </a:cxn>
                    <a:cxn ang="0">
                      <a:pos x="271" y="406"/>
                    </a:cxn>
                    <a:cxn ang="0">
                      <a:pos x="233" y="418"/>
                    </a:cxn>
                    <a:cxn ang="0">
                      <a:pos x="196" y="421"/>
                    </a:cxn>
                    <a:cxn ang="0">
                      <a:pos x="196" y="421"/>
                    </a:cxn>
                    <a:cxn ang="0">
                      <a:pos x="155" y="418"/>
                    </a:cxn>
                    <a:cxn ang="0">
                      <a:pos x="118" y="406"/>
                    </a:cxn>
                    <a:cxn ang="0">
                      <a:pos x="87" y="387"/>
                    </a:cxn>
                    <a:cxn ang="0">
                      <a:pos x="56" y="365"/>
                    </a:cxn>
                    <a:cxn ang="0">
                      <a:pos x="34" y="337"/>
                    </a:cxn>
                    <a:cxn ang="0">
                      <a:pos x="15" y="303"/>
                    </a:cxn>
                    <a:cxn ang="0">
                      <a:pos x="3" y="265"/>
                    </a:cxn>
                    <a:cxn ang="0">
                      <a:pos x="0" y="228"/>
                    </a:cxn>
                    <a:cxn ang="0">
                      <a:pos x="0" y="228"/>
                    </a:cxn>
                    <a:cxn ang="0">
                      <a:pos x="0" y="169"/>
                    </a:cxn>
                    <a:cxn ang="0">
                      <a:pos x="0" y="94"/>
                    </a:cxn>
                    <a:cxn ang="0">
                      <a:pos x="0" y="29"/>
                    </a:cxn>
                    <a:cxn ang="0">
                      <a:pos x="0" y="0"/>
                    </a:cxn>
                    <a:cxn ang="0">
                      <a:pos x="389" y="0"/>
                    </a:cxn>
                    <a:cxn ang="0">
                      <a:pos x="389" y="228"/>
                    </a:cxn>
                  </a:cxnLst>
                  <a:rect l="0" t="0" r="r" b="b"/>
                  <a:pathLst>
                    <a:path w="389" h="421">
                      <a:moveTo>
                        <a:pt x="389" y="228"/>
                      </a:moveTo>
                      <a:lnTo>
                        <a:pt x="389" y="228"/>
                      </a:lnTo>
                      <a:lnTo>
                        <a:pt x="386" y="265"/>
                      </a:lnTo>
                      <a:lnTo>
                        <a:pt x="374" y="303"/>
                      </a:lnTo>
                      <a:lnTo>
                        <a:pt x="355" y="337"/>
                      </a:lnTo>
                      <a:lnTo>
                        <a:pt x="333" y="365"/>
                      </a:lnTo>
                      <a:lnTo>
                        <a:pt x="305" y="387"/>
                      </a:lnTo>
                      <a:lnTo>
                        <a:pt x="271" y="406"/>
                      </a:lnTo>
                      <a:lnTo>
                        <a:pt x="233" y="418"/>
                      </a:lnTo>
                      <a:lnTo>
                        <a:pt x="196" y="421"/>
                      </a:lnTo>
                      <a:lnTo>
                        <a:pt x="196" y="421"/>
                      </a:lnTo>
                      <a:lnTo>
                        <a:pt x="155" y="418"/>
                      </a:lnTo>
                      <a:lnTo>
                        <a:pt x="118" y="406"/>
                      </a:lnTo>
                      <a:lnTo>
                        <a:pt x="87" y="387"/>
                      </a:lnTo>
                      <a:lnTo>
                        <a:pt x="56" y="365"/>
                      </a:lnTo>
                      <a:lnTo>
                        <a:pt x="34" y="337"/>
                      </a:lnTo>
                      <a:lnTo>
                        <a:pt x="15" y="303"/>
                      </a:lnTo>
                      <a:lnTo>
                        <a:pt x="3" y="265"/>
                      </a:lnTo>
                      <a:lnTo>
                        <a:pt x="0" y="228"/>
                      </a:lnTo>
                      <a:lnTo>
                        <a:pt x="0" y="228"/>
                      </a:lnTo>
                      <a:lnTo>
                        <a:pt x="0" y="169"/>
                      </a:lnTo>
                      <a:lnTo>
                        <a:pt x="0" y="94"/>
                      </a:lnTo>
                      <a:lnTo>
                        <a:pt x="0" y="29"/>
                      </a:lnTo>
                      <a:lnTo>
                        <a:pt x="0" y="0"/>
                      </a:lnTo>
                      <a:lnTo>
                        <a:pt x="389" y="0"/>
                      </a:lnTo>
                      <a:lnTo>
                        <a:pt x="389" y="228"/>
                      </a:lnTo>
                    </a:path>
                  </a:pathLst>
                </a:custGeom>
                <a:noFill/>
                <a:ln w="0">
                  <a:solidFill>
                    <a:srgbClr val="000000"/>
                  </a:solidFill>
                  <a:prstDash val="solid"/>
                  <a:round/>
                  <a:headEnd/>
                  <a:tailEnd/>
                </a:ln>
              </p:spPr>
              <p:txBody>
                <a:bodyPr/>
                <a:lstStyle/>
                <a:p>
                  <a:endParaRPr lang="en-US"/>
                </a:p>
              </p:txBody>
            </p:sp>
            <p:sp>
              <p:nvSpPr>
                <p:cNvPr id="60458" name="Freeform 42"/>
                <p:cNvSpPr>
                  <a:spLocks/>
                </p:cNvSpPr>
                <p:nvPr/>
              </p:nvSpPr>
              <p:spPr bwMode="auto">
                <a:xfrm>
                  <a:off x="3257" y="1999"/>
                  <a:ext cx="271" cy="997"/>
                </a:xfrm>
                <a:custGeom>
                  <a:avLst/>
                  <a:gdLst/>
                  <a:ahLst/>
                  <a:cxnLst>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106" y="950"/>
                      </a:lnTo>
                      <a:lnTo>
                        <a:pt x="177" y="873"/>
                      </a:lnTo>
                      <a:lnTo>
                        <a:pt x="227" y="764"/>
                      </a:lnTo>
                      <a:lnTo>
                        <a:pt x="255" y="636"/>
                      </a:lnTo>
                      <a:lnTo>
                        <a:pt x="268" y="489"/>
                      </a:lnTo>
                      <a:lnTo>
                        <a:pt x="271" y="330"/>
                      </a:lnTo>
                      <a:lnTo>
                        <a:pt x="271" y="165"/>
                      </a:lnTo>
                      <a:lnTo>
                        <a:pt x="268" y="0"/>
                      </a:lnTo>
                      <a:lnTo>
                        <a:pt x="227" y="6"/>
                      </a:lnTo>
                      <a:lnTo>
                        <a:pt x="230" y="87"/>
                      </a:lnTo>
                      <a:lnTo>
                        <a:pt x="237" y="209"/>
                      </a:lnTo>
                      <a:lnTo>
                        <a:pt x="240" y="355"/>
                      </a:lnTo>
                      <a:lnTo>
                        <a:pt x="237" y="511"/>
                      </a:lnTo>
                      <a:lnTo>
                        <a:pt x="215" y="667"/>
                      </a:lnTo>
                      <a:lnTo>
                        <a:pt x="171" y="801"/>
                      </a:lnTo>
                      <a:lnTo>
                        <a:pt x="103" y="904"/>
                      </a:lnTo>
                      <a:lnTo>
                        <a:pt x="0" y="960"/>
                      </a:lnTo>
                      <a:lnTo>
                        <a:pt x="0" y="997"/>
                      </a:lnTo>
                      <a:close/>
                    </a:path>
                  </a:pathLst>
                </a:custGeom>
                <a:solidFill>
                  <a:srgbClr val="000000"/>
                </a:solidFill>
                <a:ln w="9525">
                  <a:noFill/>
                  <a:round/>
                  <a:headEnd/>
                  <a:tailEnd/>
                </a:ln>
              </p:spPr>
              <p:txBody>
                <a:bodyPr/>
                <a:lstStyle/>
                <a:p>
                  <a:endParaRPr lang="en-US"/>
                </a:p>
              </p:txBody>
            </p:sp>
            <p:sp>
              <p:nvSpPr>
                <p:cNvPr id="60459" name="Freeform 43"/>
                <p:cNvSpPr>
                  <a:spLocks/>
                </p:cNvSpPr>
                <p:nvPr/>
              </p:nvSpPr>
              <p:spPr bwMode="auto">
                <a:xfrm>
                  <a:off x="3257" y="1999"/>
                  <a:ext cx="271" cy="997"/>
                </a:xfrm>
                <a:custGeom>
                  <a:avLst/>
                  <a:gdLst/>
                  <a:ahLst/>
                  <a:cxnLst>
                    <a:cxn ang="0">
                      <a:pos x="0" y="997"/>
                    </a:cxn>
                    <a:cxn ang="0">
                      <a:pos x="0" y="997"/>
                    </a:cxn>
                    <a:cxn ang="0">
                      <a:pos x="106" y="950"/>
                    </a:cxn>
                    <a:cxn ang="0">
                      <a:pos x="177" y="873"/>
                    </a:cxn>
                    <a:cxn ang="0">
                      <a:pos x="227" y="764"/>
                    </a:cxn>
                    <a:cxn ang="0">
                      <a:pos x="255" y="636"/>
                    </a:cxn>
                    <a:cxn ang="0">
                      <a:pos x="268" y="489"/>
                    </a:cxn>
                    <a:cxn ang="0">
                      <a:pos x="271" y="330"/>
                    </a:cxn>
                    <a:cxn ang="0">
                      <a:pos x="271" y="165"/>
                    </a:cxn>
                    <a:cxn ang="0">
                      <a:pos x="268" y="0"/>
                    </a:cxn>
                    <a:cxn ang="0">
                      <a:pos x="227" y="6"/>
                    </a:cxn>
                    <a:cxn ang="0">
                      <a:pos x="227" y="6"/>
                    </a:cxn>
                    <a:cxn ang="0">
                      <a:pos x="230" y="87"/>
                    </a:cxn>
                    <a:cxn ang="0">
                      <a:pos x="237" y="209"/>
                    </a:cxn>
                    <a:cxn ang="0">
                      <a:pos x="240" y="355"/>
                    </a:cxn>
                    <a:cxn ang="0">
                      <a:pos x="237" y="511"/>
                    </a:cxn>
                    <a:cxn ang="0">
                      <a:pos x="215" y="667"/>
                    </a:cxn>
                    <a:cxn ang="0">
                      <a:pos x="171" y="801"/>
                    </a:cxn>
                    <a:cxn ang="0">
                      <a:pos x="103" y="904"/>
                    </a:cxn>
                    <a:cxn ang="0">
                      <a:pos x="0" y="960"/>
                    </a:cxn>
                    <a:cxn ang="0">
                      <a:pos x="0" y="997"/>
                    </a:cxn>
                  </a:cxnLst>
                  <a:rect l="0" t="0" r="r" b="b"/>
                  <a:pathLst>
                    <a:path w="271" h="997">
                      <a:moveTo>
                        <a:pt x="0" y="997"/>
                      </a:moveTo>
                      <a:lnTo>
                        <a:pt x="0" y="997"/>
                      </a:lnTo>
                      <a:lnTo>
                        <a:pt x="106" y="950"/>
                      </a:lnTo>
                      <a:lnTo>
                        <a:pt x="177" y="873"/>
                      </a:lnTo>
                      <a:lnTo>
                        <a:pt x="227" y="764"/>
                      </a:lnTo>
                      <a:lnTo>
                        <a:pt x="255" y="636"/>
                      </a:lnTo>
                      <a:lnTo>
                        <a:pt x="268" y="489"/>
                      </a:lnTo>
                      <a:lnTo>
                        <a:pt x="271" y="330"/>
                      </a:lnTo>
                      <a:lnTo>
                        <a:pt x="271" y="165"/>
                      </a:lnTo>
                      <a:lnTo>
                        <a:pt x="268" y="0"/>
                      </a:lnTo>
                      <a:lnTo>
                        <a:pt x="227" y="6"/>
                      </a:lnTo>
                      <a:lnTo>
                        <a:pt x="227" y="6"/>
                      </a:lnTo>
                      <a:lnTo>
                        <a:pt x="230" y="87"/>
                      </a:lnTo>
                      <a:lnTo>
                        <a:pt x="237" y="209"/>
                      </a:lnTo>
                      <a:lnTo>
                        <a:pt x="240" y="355"/>
                      </a:lnTo>
                      <a:lnTo>
                        <a:pt x="237" y="511"/>
                      </a:lnTo>
                      <a:lnTo>
                        <a:pt x="215" y="667"/>
                      </a:lnTo>
                      <a:lnTo>
                        <a:pt x="171" y="801"/>
                      </a:lnTo>
                      <a:lnTo>
                        <a:pt x="103" y="904"/>
                      </a:lnTo>
                      <a:lnTo>
                        <a:pt x="0" y="960"/>
                      </a:lnTo>
                      <a:lnTo>
                        <a:pt x="0" y="997"/>
                      </a:lnTo>
                    </a:path>
                  </a:pathLst>
                </a:custGeom>
                <a:noFill/>
                <a:ln w="0">
                  <a:solidFill>
                    <a:srgbClr val="3333CC"/>
                  </a:solidFill>
                  <a:prstDash val="solid"/>
                  <a:round/>
                  <a:headEnd/>
                  <a:tailEnd/>
                </a:ln>
                <a:effectLst>
                  <a:prstShdw prst="shdw17" dist="17961" dir="2700000">
                    <a:srgbClr val="3333CC">
                      <a:gamma/>
                      <a:shade val="60000"/>
                      <a:invGamma/>
                    </a:srgbClr>
                  </a:prstShdw>
                </a:effectLst>
              </p:spPr>
              <p:txBody>
                <a:bodyPr/>
                <a:lstStyle/>
                <a:p>
                  <a:endParaRPr lang="en-US"/>
                </a:p>
              </p:txBody>
            </p:sp>
            <p:sp>
              <p:nvSpPr>
                <p:cNvPr id="60460" name="Freeform 44"/>
                <p:cNvSpPr>
                  <a:spLocks/>
                </p:cNvSpPr>
                <p:nvPr/>
              </p:nvSpPr>
              <p:spPr bwMode="auto">
                <a:xfrm>
                  <a:off x="3372" y="1744"/>
                  <a:ext cx="259" cy="190"/>
                </a:xfrm>
                <a:custGeom>
                  <a:avLst/>
                  <a:gdLst/>
                  <a:ahLst/>
                  <a:cxnLst>
                    <a:cxn ang="0">
                      <a:pos x="259" y="0"/>
                    </a:cxn>
                    <a:cxn ang="0">
                      <a:pos x="0" y="0"/>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3" y="87"/>
                      </a:lnTo>
                      <a:lnTo>
                        <a:pt x="9" y="112"/>
                      </a:lnTo>
                      <a:lnTo>
                        <a:pt x="22" y="134"/>
                      </a:lnTo>
                      <a:lnTo>
                        <a:pt x="37" y="152"/>
                      </a:lnTo>
                      <a:lnTo>
                        <a:pt x="56" y="168"/>
                      </a:lnTo>
                      <a:lnTo>
                        <a:pt x="78" y="180"/>
                      </a:lnTo>
                      <a:lnTo>
                        <a:pt x="103" y="187"/>
                      </a:lnTo>
                      <a:lnTo>
                        <a:pt x="131" y="190"/>
                      </a:lnTo>
                      <a:lnTo>
                        <a:pt x="156" y="187"/>
                      </a:lnTo>
                      <a:lnTo>
                        <a:pt x="181" y="180"/>
                      </a:lnTo>
                      <a:lnTo>
                        <a:pt x="203" y="168"/>
                      </a:lnTo>
                      <a:lnTo>
                        <a:pt x="221" y="152"/>
                      </a:lnTo>
                      <a:lnTo>
                        <a:pt x="237" y="134"/>
                      </a:lnTo>
                      <a:lnTo>
                        <a:pt x="249" y="112"/>
                      </a:lnTo>
                      <a:lnTo>
                        <a:pt x="256" y="87"/>
                      </a:lnTo>
                      <a:lnTo>
                        <a:pt x="259" y="62"/>
                      </a:lnTo>
                      <a:lnTo>
                        <a:pt x="259" y="0"/>
                      </a:lnTo>
                      <a:close/>
                    </a:path>
                  </a:pathLst>
                </a:custGeom>
                <a:solidFill>
                  <a:srgbClr val="FFF2E5"/>
                </a:solidFill>
                <a:ln w="9525">
                  <a:noFill/>
                  <a:round/>
                  <a:headEnd/>
                  <a:tailEnd/>
                </a:ln>
              </p:spPr>
              <p:txBody>
                <a:bodyPr/>
                <a:lstStyle/>
                <a:p>
                  <a:endParaRPr lang="en-US"/>
                </a:p>
              </p:txBody>
            </p:sp>
            <p:sp>
              <p:nvSpPr>
                <p:cNvPr id="60461" name="Freeform 45"/>
                <p:cNvSpPr>
                  <a:spLocks/>
                </p:cNvSpPr>
                <p:nvPr/>
              </p:nvSpPr>
              <p:spPr bwMode="auto">
                <a:xfrm>
                  <a:off x="3372" y="1744"/>
                  <a:ext cx="259" cy="190"/>
                </a:xfrm>
                <a:custGeom>
                  <a:avLst/>
                  <a:gdLst/>
                  <a:ahLst/>
                  <a:cxnLst>
                    <a:cxn ang="0">
                      <a:pos x="259" y="0"/>
                    </a:cxn>
                    <a:cxn ang="0">
                      <a:pos x="0" y="0"/>
                    </a:cxn>
                    <a:cxn ang="0">
                      <a:pos x="0" y="62"/>
                    </a:cxn>
                    <a:cxn ang="0">
                      <a:pos x="0" y="62"/>
                    </a:cxn>
                    <a:cxn ang="0">
                      <a:pos x="3" y="87"/>
                    </a:cxn>
                    <a:cxn ang="0">
                      <a:pos x="9" y="112"/>
                    </a:cxn>
                    <a:cxn ang="0">
                      <a:pos x="22" y="134"/>
                    </a:cxn>
                    <a:cxn ang="0">
                      <a:pos x="37" y="152"/>
                    </a:cxn>
                    <a:cxn ang="0">
                      <a:pos x="56" y="168"/>
                    </a:cxn>
                    <a:cxn ang="0">
                      <a:pos x="78" y="180"/>
                    </a:cxn>
                    <a:cxn ang="0">
                      <a:pos x="103" y="187"/>
                    </a:cxn>
                    <a:cxn ang="0">
                      <a:pos x="131" y="190"/>
                    </a:cxn>
                    <a:cxn ang="0">
                      <a:pos x="131" y="190"/>
                    </a:cxn>
                    <a:cxn ang="0">
                      <a:pos x="156" y="187"/>
                    </a:cxn>
                    <a:cxn ang="0">
                      <a:pos x="181" y="180"/>
                    </a:cxn>
                    <a:cxn ang="0">
                      <a:pos x="203" y="168"/>
                    </a:cxn>
                    <a:cxn ang="0">
                      <a:pos x="221" y="152"/>
                    </a:cxn>
                    <a:cxn ang="0">
                      <a:pos x="237" y="134"/>
                    </a:cxn>
                    <a:cxn ang="0">
                      <a:pos x="249" y="112"/>
                    </a:cxn>
                    <a:cxn ang="0">
                      <a:pos x="256" y="87"/>
                    </a:cxn>
                    <a:cxn ang="0">
                      <a:pos x="259" y="62"/>
                    </a:cxn>
                    <a:cxn ang="0">
                      <a:pos x="259" y="0"/>
                    </a:cxn>
                  </a:cxnLst>
                  <a:rect l="0" t="0" r="r" b="b"/>
                  <a:pathLst>
                    <a:path w="259" h="190">
                      <a:moveTo>
                        <a:pt x="259" y="0"/>
                      </a:moveTo>
                      <a:lnTo>
                        <a:pt x="0" y="0"/>
                      </a:lnTo>
                      <a:lnTo>
                        <a:pt x="0" y="62"/>
                      </a:lnTo>
                      <a:lnTo>
                        <a:pt x="0" y="62"/>
                      </a:lnTo>
                      <a:lnTo>
                        <a:pt x="3" y="87"/>
                      </a:lnTo>
                      <a:lnTo>
                        <a:pt x="9" y="112"/>
                      </a:lnTo>
                      <a:lnTo>
                        <a:pt x="22" y="134"/>
                      </a:lnTo>
                      <a:lnTo>
                        <a:pt x="37" y="152"/>
                      </a:lnTo>
                      <a:lnTo>
                        <a:pt x="56" y="168"/>
                      </a:lnTo>
                      <a:lnTo>
                        <a:pt x="78" y="180"/>
                      </a:lnTo>
                      <a:lnTo>
                        <a:pt x="103" y="187"/>
                      </a:lnTo>
                      <a:lnTo>
                        <a:pt x="131" y="190"/>
                      </a:lnTo>
                      <a:lnTo>
                        <a:pt x="131" y="190"/>
                      </a:lnTo>
                      <a:lnTo>
                        <a:pt x="156" y="187"/>
                      </a:lnTo>
                      <a:lnTo>
                        <a:pt x="181" y="180"/>
                      </a:lnTo>
                      <a:lnTo>
                        <a:pt x="203" y="168"/>
                      </a:lnTo>
                      <a:lnTo>
                        <a:pt x="221" y="152"/>
                      </a:lnTo>
                      <a:lnTo>
                        <a:pt x="237" y="134"/>
                      </a:lnTo>
                      <a:lnTo>
                        <a:pt x="249" y="112"/>
                      </a:lnTo>
                      <a:lnTo>
                        <a:pt x="256" y="87"/>
                      </a:lnTo>
                      <a:lnTo>
                        <a:pt x="259" y="62"/>
                      </a:lnTo>
                      <a:lnTo>
                        <a:pt x="259" y="0"/>
                      </a:lnTo>
                    </a:path>
                  </a:pathLst>
                </a:custGeom>
                <a:noFill/>
                <a:ln w="0">
                  <a:solidFill>
                    <a:srgbClr val="000000"/>
                  </a:solidFill>
                  <a:prstDash val="solid"/>
                  <a:round/>
                  <a:headEnd/>
                  <a:tailEnd/>
                </a:ln>
              </p:spPr>
              <p:txBody>
                <a:bodyPr/>
                <a:lstStyle/>
                <a:p>
                  <a:endParaRPr lang="en-US"/>
                </a:p>
              </p:txBody>
            </p:sp>
            <p:sp>
              <p:nvSpPr>
                <p:cNvPr id="60462" name="Freeform 46"/>
                <p:cNvSpPr>
                  <a:spLocks/>
                </p:cNvSpPr>
                <p:nvPr/>
              </p:nvSpPr>
              <p:spPr bwMode="auto">
                <a:xfrm>
                  <a:off x="3441" y="2579"/>
                  <a:ext cx="667" cy="638"/>
                </a:xfrm>
                <a:custGeom>
                  <a:avLst/>
                  <a:gdLst/>
                  <a:ahLst/>
                  <a:cxnLst>
                    <a:cxn ang="0">
                      <a:pos x="573" y="451"/>
                    </a:cxn>
                    <a:cxn ang="0">
                      <a:pos x="611" y="414"/>
                    </a:cxn>
                    <a:cxn ang="0">
                      <a:pos x="639" y="374"/>
                    </a:cxn>
                    <a:cxn ang="0">
                      <a:pos x="658" y="327"/>
                    </a:cxn>
                    <a:cxn ang="0">
                      <a:pos x="667" y="277"/>
                    </a:cxn>
                    <a:cxn ang="0">
                      <a:pos x="664" y="230"/>
                    </a:cxn>
                    <a:cxn ang="0">
                      <a:pos x="654" y="180"/>
                    </a:cxn>
                    <a:cxn ang="0">
                      <a:pos x="636" y="137"/>
                    </a:cxn>
                    <a:cxn ang="0">
                      <a:pos x="608" y="93"/>
                    </a:cxn>
                    <a:cxn ang="0">
                      <a:pos x="570" y="56"/>
                    </a:cxn>
                    <a:cxn ang="0">
                      <a:pos x="530" y="28"/>
                    </a:cxn>
                    <a:cxn ang="0">
                      <a:pos x="483" y="9"/>
                    </a:cxn>
                    <a:cxn ang="0">
                      <a:pos x="433" y="0"/>
                    </a:cxn>
                    <a:cxn ang="0">
                      <a:pos x="383" y="3"/>
                    </a:cxn>
                    <a:cxn ang="0">
                      <a:pos x="336" y="12"/>
                    </a:cxn>
                    <a:cxn ang="0">
                      <a:pos x="290" y="31"/>
                    </a:cxn>
                    <a:cxn ang="0">
                      <a:pos x="246" y="59"/>
                    </a:cxn>
                    <a:cxn ang="0">
                      <a:pos x="90" y="190"/>
                    </a:cxn>
                    <a:cxn ang="0">
                      <a:pos x="53" y="227"/>
                    </a:cxn>
                    <a:cxn ang="0">
                      <a:pos x="25" y="268"/>
                    </a:cxn>
                    <a:cxn ang="0">
                      <a:pos x="6" y="314"/>
                    </a:cxn>
                    <a:cxn ang="0">
                      <a:pos x="0" y="364"/>
                    </a:cxn>
                    <a:cxn ang="0">
                      <a:pos x="0" y="411"/>
                    </a:cxn>
                    <a:cxn ang="0">
                      <a:pos x="9" y="461"/>
                    </a:cxn>
                    <a:cxn ang="0">
                      <a:pos x="28" y="504"/>
                    </a:cxn>
                    <a:cxn ang="0">
                      <a:pos x="56" y="548"/>
                    </a:cxn>
                    <a:cxn ang="0">
                      <a:pos x="93" y="585"/>
                    </a:cxn>
                    <a:cxn ang="0">
                      <a:pos x="134" y="613"/>
                    </a:cxn>
                    <a:cxn ang="0">
                      <a:pos x="180" y="632"/>
                    </a:cxn>
                    <a:cxn ang="0">
                      <a:pos x="230" y="638"/>
                    </a:cxn>
                    <a:cxn ang="0">
                      <a:pos x="280" y="638"/>
                    </a:cxn>
                    <a:cxn ang="0">
                      <a:pos x="327" y="629"/>
                    </a:cxn>
                    <a:cxn ang="0">
                      <a:pos x="374" y="610"/>
                    </a:cxn>
                    <a:cxn ang="0">
                      <a:pos x="417" y="582"/>
                    </a:cxn>
                    <a:cxn ang="0">
                      <a:pos x="573" y="451"/>
                    </a:cxn>
                  </a:cxnLst>
                  <a:rect l="0" t="0" r="r" b="b"/>
                  <a:pathLst>
                    <a:path w="667" h="638">
                      <a:moveTo>
                        <a:pt x="573" y="451"/>
                      </a:moveTo>
                      <a:lnTo>
                        <a:pt x="611" y="414"/>
                      </a:lnTo>
                      <a:lnTo>
                        <a:pt x="639" y="374"/>
                      </a:lnTo>
                      <a:lnTo>
                        <a:pt x="658" y="327"/>
                      </a:lnTo>
                      <a:lnTo>
                        <a:pt x="667" y="277"/>
                      </a:lnTo>
                      <a:lnTo>
                        <a:pt x="664" y="230"/>
                      </a:lnTo>
                      <a:lnTo>
                        <a:pt x="654" y="180"/>
                      </a:lnTo>
                      <a:lnTo>
                        <a:pt x="636" y="137"/>
                      </a:lnTo>
                      <a:lnTo>
                        <a:pt x="608" y="93"/>
                      </a:lnTo>
                      <a:lnTo>
                        <a:pt x="570" y="56"/>
                      </a:lnTo>
                      <a:lnTo>
                        <a:pt x="530" y="28"/>
                      </a:lnTo>
                      <a:lnTo>
                        <a:pt x="483" y="9"/>
                      </a:lnTo>
                      <a:lnTo>
                        <a:pt x="433" y="0"/>
                      </a:lnTo>
                      <a:lnTo>
                        <a:pt x="383" y="3"/>
                      </a:lnTo>
                      <a:lnTo>
                        <a:pt x="336" y="12"/>
                      </a:lnTo>
                      <a:lnTo>
                        <a:pt x="290" y="31"/>
                      </a:lnTo>
                      <a:lnTo>
                        <a:pt x="246" y="59"/>
                      </a:lnTo>
                      <a:lnTo>
                        <a:pt x="90" y="190"/>
                      </a:lnTo>
                      <a:lnTo>
                        <a:pt x="53" y="227"/>
                      </a:lnTo>
                      <a:lnTo>
                        <a:pt x="25" y="268"/>
                      </a:lnTo>
                      <a:lnTo>
                        <a:pt x="6" y="314"/>
                      </a:lnTo>
                      <a:lnTo>
                        <a:pt x="0" y="364"/>
                      </a:lnTo>
                      <a:lnTo>
                        <a:pt x="0" y="411"/>
                      </a:lnTo>
                      <a:lnTo>
                        <a:pt x="9" y="461"/>
                      </a:lnTo>
                      <a:lnTo>
                        <a:pt x="28" y="504"/>
                      </a:lnTo>
                      <a:lnTo>
                        <a:pt x="56" y="548"/>
                      </a:lnTo>
                      <a:lnTo>
                        <a:pt x="93" y="585"/>
                      </a:lnTo>
                      <a:lnTo>
                        <a:pt x="134" y="613"/>
                      </a:lnTo>
                      <a:lnTo>
                        <a:pt x="180" y="632"/>
                      </a:lnTo>
                      <a:lnTo>
                        <a:pt x="230" y="638"/>
                      </a:lnTo>
                      <a:lnTo>
                        <a:pt x="280" y="638"/>
                      </a:lnTo>
                      <a:lnTo>
                        <a:pt x="327" y="629"/>
                      </a:lnTo>
                      <a:lnTo>
                        <a:pt x="374" y="610"/>
                      </a:lnTo>
                      <a:lnTo>
                        <a:pt x="417" y="582"/>
                      </a:lnTo>
                      <a:lnTo>
                        <a:pt x="573" y="451"/>
                      </a:lnTo>
                      <a:close/>
                    </a:path>
                  </a:pathLst>
                </a:custGeom>
                <a:solidFill>
                  <a:srgbClr val="F2D3D8"/>
                </a:solidFill>
                <a:ln w="9525" cap="flat" cmpd="sng">
                  <a:solidFill>
                    <a:srgbClr val="808080"/>
                  </a:solidFill>
                  <a:prstDash val="solid"/>
                  <a:round/>
                  <a:headEnd type="none" w="med" len="med"/>
                  <a:tailEnd type="none" w="med" len="med"/>
                </a:ln>
                <a:effectLst/>
              </p:spPr>
              <p:txBody>
                <a:bodyPr/>
                <a:lstStyle/>
                <a:p>
                  <a:endParaRPr lang="en-US"/>
                </a:p>
              </p:txBody>
            </p:sp>
            <p:sp>
              <p:nvSpPr>
                <p:cNvPr id="60463" name="Freeform 47"/>
                <p:cNvSpPr>
                  <a:spLocks/>
                </p:cNvSpPr>
                <p:nvPr/>
              </p:nvSpPr>
              <p:spPr bwMode="auto">
                <a:xfrm>
                  <a:off x="3575" y="3108"/>
                  <a:ext cx="695" cy="371"/>
                </a:xfrm>
                <a:custGeom>
                  <a:avLst/>
                  <a:gdLst/>
                  <a:ahLst/>
                  <a:cxnLst>
                    <a:cxn ang="0">
                      <a:pos x="639" y="56"/>
                    </a:cxn>
                    <a:cxn ang="0">
                      <a:pos x="639" y="56"/>
                    </a:cxn>
                    <a:cxn ang="0">
                      <a:pos x="614" y="41"/>
                    </a:cxn>
                    <a:cxn ang="0">
                      <a:pos x="586" y="28"/>
                    </a:cxn>
                    <a:cxn ang="0">
                      <a:pos x="555" y="16"/>
                    </a:cxn>
                    <a:cxn ang="0">
                      <a:pos x="524" y="7"/>
                    </a:cxn>
                    <a:cxn ang="0">
                      <a:pos x="489" y="3"/>
                    </a:cxn>
                    <a:cxn ang="0">
                      <a:pos x="452" y="0"/>
                    </a:cxn>
                    <a:cxn ang="0">
                      <a:pos x="414" y="3"/>
                    </a:cxn>
                    <a:cxn ang="0">
                      <a:pos x="374" y="7"/>
                    </a:cxn>
                    <a:cxn ang="0">
                      <a:pos x="333" y="19"/>
                    </a:cxn>
                    <a:cxn ang="0">
                      <a:pos x="293" y="32"/>
                    </a:cxn>
                    <a:cxn ang="0">
                      <a:pos x="252" y="50"/>
                    </a:cxn>
                    <a:cxn ang="0">
                      <a:pos x="212" y="75"/>
                    </a:cxn>
                    <a:cxn ang="0">
                      <a:pos x="171" y="106"/>
                    </a:cxn>
                    <a:cxn ang="0">
                      <a:pos x="128" y="141"/>
                    </a:cxn>
                    <a:cxn ang="0">
                      <a:pos x="90" y="181"/>
                    </a:cxn>
                    <a:cxn ang="0">
                      <a:pos x="50" y="228"/>
                    </a:cxn>
                    <a:cxn ang="0">
                      <a:pos x="50" y="228"/>
                    </a:cxn>
                    <a:cxn ang="0">
                      <a:pos x="28" y="256"/>
                    </a:cxn>
                    <a:cxn ang="0">
                      <a:pos x="12" y="275"/>
                    </a:cxn>
                    <a:cxn ang="0">
                      <a:pos x="3" y="287"/>
                    </a:cxn>
                    <a:cxn ang="0">
                      <a:pos x="0" y="296"/>
                    </a:cxn>
                    <a:cxn ang="0">
                      <a:pos x="9" y="303"/>
                    </a:cxn>
                    <a:cxn ang="0">
                      <a:pos x="25" y="312"/>
                    </a:cxn>
                    <a:cxn ang="0">
                      <a:pos x="50" y="324"/>
                    </a:cxn>
                    <a:cxn ang="0">
                      <a:pos x="87" y="343"/>
                    </a:cxn>
                    <a:cxn ang="0">
                      <a:pos x="87" y="343"/>
                    </a:cxn>
                    <a:cxn ang="0">
                      <a:pos x="112" y="352"/>
                    </a:cxn>
                    <a:cxn ang="0">
                      <a:pos x="140" y="362"/>
                    </a:cxn>
                    <a:cxn ang="0">
                      <a:pos x="174" y="368"/>
                    </a:cxn>
                    <a:cxn ang="0">
                      <a:pos x="212" y="371"/>
                    </a:cxn>
                    <a:cxn ang="0">
                      <a:pos x="252" y="371"/>
                    </a:cxn>
                    <a:cxn ang="0">
                      <a:pos x="293" y="371"/>
                    </a:cxn>
                    <a:cxn ang="0">
                      <a:pos x="336" y="365"/>
                    </a:cxn>
                    <a:cxn ang="0">
                      <a:pos x="383" y="359"/>
                    </a:cxn>
                    <a:cxn ang="0">
                      <a:pos x="427" y="346"/>
                    </a:cxn>
                    <a:cxn ang="0">
                      <a:pos x="471" y="334"/>
                    </a:cxn>
                    <a:cxn ang="0">
                      <a:pos x="511" y="315"/>
                    </a:cxn>
                    <a:cxn ang="0">
                      <a:pos x="552" y="293"/>
                    </a:cxn>
                    <a:cxn ang="0">
                      <a:pos x="589" y="265"/>
                    </a:cxn>
                    <a:cxn ang="0">
                      <a:pos x="623" y="237"/>
                    </a:cxn>
                    <a:cxn ang="0">
                      <a:pos x="651" y="203"/>
                    </a:cxn>
                    <a:cxn ang="0">
                      <a:pos x="676" y="162"/>
                    </a:cxn>
                    <a:cxn ang="0">
                      <a:pos x="676" y="162"/>
                    </a:cxn>
                    <a:cxn ang="0">
                      <a:pos x="695" y="116"/>
                    </a:cxn>
                    <a:cxn ang="0">
                      <a:pos x="689" y="91"/>
                    </a:cxn>
                    <a:cxn ang="0">
                      <a:pos x="667" y="72"/>
                    </a:cxn>
                    <a:cxn ang="0">
                      <a:pos x="639" y="56"/>
                    </a:cxn>
                  </a:cxnLst>
                  <a:rect l="0" t="0" r="r" b="b"/>
                  <a:pathLst>
                    <a:path w="695" h="371">
                      <a:moveTo>
                        <a:pt x="639" y="56"/>
                      </a:moveTo>
                      <a:lnTo>
                        <a:pt x="639" y="56"/>
                      </a:lnTo>
                      <a:lnTo>
                        <a:pt x="614" y="41"/>
                      </a:lnTo>
                      <a:lnTo>
                        <a:pt x="586" y="28"/>
                      </a:lnTo>
                      <a:lnTo>
                        <a:pt x="555" y="16"/>
                      </a:lnTo>
                      <a:lnTo>
                        <a:pt x="524" y="7"/>
                      </a:lnTo>
                      <a:lnTo>
                        <a:pt x="489" y="3"/>
                      </a:lnTo>
                      <a:lnTo>
                        <a:pt x="452" y="0"/>
                      </a:lnTo>
                      <a:lnTo>
                        <a:pt x="414" y="3"/>
                      </a:lnTo>
                      <a:lnTo>
                        <a:pt x="374" y="7"/>
                      </a:lnTo>
                      <a:lnTo>
                        <a:pt x="333" y="19"/>
                      </a:lnTo>
                      <a:lnTo>
                        <a:pt x="293" y="32"/>
                      </a:lnTo>
                      <a:lnTo>
                        <a:pt x="252" y="50"/>
                      </a:lnTo>
                      <a:lnTo>
                        <a:pt x="212" y="75"/>
                      </a:lnTo>
                      <a:lnTo>
                        <a:pt x="171" y="106"/>
                      </a:lnTo>
                      <a:lnTo>
                        <a:pt x="128" y="141"/>
                      </a:lnTo>
                      <a:lnTo>
                        <a:pt x="90" y="181"/>
                      </a:lnTo>
                      <a:lnTo>
                        <a:pt x="50" y="228"/>
                      </a:lnTo>
                      <a:lnTo>
                        <a:pt x="50" y="228"/>
                      </a:lnTo>
                      <a:lnTo>
                        <a:pt x="28" y="256"/>
                      </a:lnTo>
                      <a:lnTo>
                        <a:pt x="12" y="275"/>
                      </a:lnTo>
                      <a:lnTo>
                        <a:pt x="3" y="287"/>
                      </a:lnTo>
                      <a:lnTo>
                        <a:pt x="0" y="296"/>
                      </a:lnTo>
                      <a:lnTo>
                        <a:pt x="9" y="303"/>
                      </a:lnTo>
                      <a:lnTo>
                        <a:pt x="25" y="312"/>
                      </a:lnTo>
                      <a:lnTo>
                        <a:pt x="50" y="324"/>
                      </a:lnTo>
                      <a:lnTo>
                        <a:pt x="87" y="343"/>
                      </a:lnTo>
                      <a:lnTo>
                        <a:pt x="87" y="343"/>
                      </a:lnTo>
                      <a:lnTo>
                        <a:pt x="112" y="352"/>
                      </a:lnTo>
                      <a:lnTo>
                        <a:pt x="140" y="362"/>
                      </a:lnTo>
                      <a:lnTo>
                        <a:pt x="174" y="368"/>
                      </a:lnTo>
                      <a:lnTo>
                        <a:pt x="212" y="371"/>
                      </a:lnTo>
                      <a:lnTo>
                        <a:pt x="252" y="371"/>
                      </a:lnTo>
                      <a:lnTo>
                        <a:pt x="293" y="371"/>
                      </a:lnTo>
                      <a:lnTo>
                        <a:pt x="336" y="365"/>
                      </a:lnTo>
                      <a:lnTo>
                        <a:pt x="383" y="359"/>
                      </a:lnTo>
                      <a:lnTo>
                        <a:pt x="427" y="346"/>
                      </a:lnTo>
                      <a:lnTo>
                        <a:pt x="471" y="334"/>
                      </a:lnTo>
                      <a:lnTo>
                        <a:pt x="511" y="315"/>
                      </a:lnTo>
                      <a:lnTo>
                        <a:pt x="552" y="293"/>
                      </a:lnTo>
                      <a:lnTo>
                        <a:pt x="589" y="265"/>
                      </a:lnTo>
                      <a:lnTo>
                        <a:pt x="623" y="237"/>
                      </a:lnTo>
                      <a:lnTo>
                        <a:pt x="651" y="203"/>
                      </a:lnTo>
                      <a:lnTo>
                        <a:pt x="676" y="162"/>
                      </a:lnTo>
                      <a:lnTo>
                        <a:pt x="676" y="162"/>
                      </a:lnTo>
                      <a:lnTo>
                        <a:pt x="695" y="116"/>
                      </a:lnTo>
                      <a:lnTo>
                        <a:pt x="689" y="91"/>
                      </a:lnTo>
                      <a:lnTo>
                        <a:pt x="667" y="72"/>
                      </a:lnTo>
                      <a:lnTo>
                        <a:pt x="639" y="56"/>
                      </a:lnTo>
                    </a:path>
                  </a:pathLst>
                </a:custGeom>
                <a:noFill/>
                <a:ln w="0">
                  <a:solidFill>
                    <a:srgbClr val="000000"/>
                  </a:solidFill>
                  <a:prstDash val="solid"/>
                  <a:round/>
                  <a:headEnd/>
                  <a:tailEnd/>
                </a:ln>
              </p:spPr>
              <p:txBody>
                <a:bodyPr/>
                <a:lstStyle/>
                <a:p>
                  <a:endParaRPr lang="en-US"/>
                </a:p>
              </p:txBody>
            </p:sp>
            <p:sp>
              <p:nvSpPr>
                <p:cNvPr id="60464" name="Freeform 48"/>
                <p:cNvSpPr>
                  <a:spLocks/>
                </p:cNvSpPr>
                <p:nvPr/>
              </p:nvSpPr>
              <p:spPr bwMode="auto">
                <a:xfrm>
                  <a:off x="3307" y="1292"/>
                  <a:ext cx="389" cy="193"/>
                </a:xfrm>
                <a:custGeom>
                  <a:avLst/>
                  <a:gdLst/>
                  <a:ahLst/>
                  <a:cxnLst>
                    <a:cxn ang="0">
                      <a:pos x="389" y="193"/>
                    </a:cxn>
                    <a:cxn ang="0">
                      <a:pos x="389" y="193"/>
                    </a:cxn>
                    <a:cxn ang="0">
                      <a:pos x="386" y="156"/>
                    </a:cxn>
                    <a:cxn ang="0">
                      <a:pos x="374" y="118"/>
                    </a:cxn>
                    <a:cxn ang="0">
                      <a:pos x="355" y="84"/>
                    </a:cxn>
                    <a:cxn ang="0">
                      <a:pos x="333" y="56"/>
                    </a:cxn>
                    <a:cxn ang="0">
                      <a:pos x="305" y="34"/>
                    </a:cxn>
                    <a:cxn ang="0">
                      <a:pos x="271" y="15"/>
                    </a:cxn>
                    <a:cxn ang="0">
                      <a:pos x="233" y="3"/>
                    </a:cxn>
                    <a:cxn ang="0">
                      <a:pos x="196" y="0"/>
                    </a:cxn>
                    <a:cxn ang="0">
                      <a:pos x="196" y="0"/>
                    </a:cxn>
                    <a:cxn ang="0">
                      <a:pos x="155" y="3"/>
                    </a:cxn>
                    <a:cxn ang="0">
                      <a:pos x="118" y="15"/>
                    </a:cxn>
                    <a:cxn ang="0">
                      <a:pos x="87" y="34"/>
                    </a:cxn>
                    <a:cxn ang="0">
                      <a:pos x="56" y="56"/>
                    </a:cxn>
                    <a:cxn ang="0">
                      <a:pos x="34" y="84"/>
                    </a:cxn>
                    <a:cxn ang="0">
                      <a:pos x="15" y="118"/>
                    </a:cxn>
                    <a:cxn ang="0">
                      <a:pos x="3" y="156"/>
                    </a:cxn>
                    <a:cxn ang="0">
                      <a:pos x="0" y="193"/>
                    </a:cxn>
                    <a:cxn ang="0">
                      <a:pos x="389" y="193"/>
                    </a:cxn>
                  </a:cxnLst>
                  <a:rect l="0" t="0" r="r" b="b"/>
                  <a:pathLst>
                    <a:path w="389" h="193">
                      <a:moveTo>
                        <a:pt x="389" y="193"/>
                      </a:moveTo>
                      <a:lnTo>
                        <a:pt x="389" y="193"/>
                      </a:lnTo>
                      <a:lnTo>
                        <a:pt x="386" y="156"/>
                      </a:lnTo>
                      <a:lnTo>
                        <a:pt x="374" y="118"/>
                      </a:lnTo>
                      <a:lnTo>
                        <a:pt x="355" y="84"/>
                      </a:lnTo>
                      <a:lnTo>
                        <a:pt x="333" y="56"/>
                      </a:lnTo>
                      <a:lnTo>
                        <a:pt x="305" y="34"/>
                      </a:lnTo>
                      <a:lnTo>
                        <a:pt x="271" y="15"/>
                      </a:lnTo>
                      <a:lnTo>
                        <a:pt x="233" y="3"/>
                      </a:lnTo>
                      <a:lnTo>
                        <a:pt x="196" y="0"/>
                      </a:lnTo>
                      <a:lnTo>
                        <a:pt x="196" y="0"/>
                      </a:lnTo>
                      <a:lnTo>
                        <a:pt x="155" y="3"/>
                      </a:lnTo>
                      <a:lnTo>
                        <a:pt x="118" y="15"/>
                      </a:lnTo>
                      <a:lnTo>
                        <a:pt x="87" y="34"/>
                      </a:lnTo>
                      <a:lnTo>
                        <a:pt x="56" y="56"/>
                      </a:lnTo>
                      <a:lnTo>
                        <a:pt x="34" y="84"/>
                      </a:lnTo>
                      <a:lnTo>
                        <a:pt x="15" y="118"/>
                      </a:lnTo>
                      <a:lnTo>
                        <a:pt x="3" y="156"/>
                      </a:lnTo>
                      <a:lnTo>
                        <a:pt x="0" y="193"/>
                      </a:lnTo>
                      <a:lnTo>
                        <a:pt x="389" y="193"/>
                      </a:lnTo>
                    </a:path>
                  </a:pathLst>
                </a:custGeom>
                <a:noFill/>
                <a:ln w="0">
                  <a:solidFill>
                    <a:srgbClr val="000000"/>
                  </a:solidFill>
                  <a:prstDash val="solid"/>
                  <a:round/>
                  <a:headEnd/>
                  <a:tailEnd/>
                </a:ln>
              </p:spPr>
              <p:txBody>
                <a:bodyPr/>
                <a:lstStyle/>
                <a:p>
                  <a:endParaRPr lang="en-US"/>
                </a:p>
              </p:txBody>
            </p:sp>
          </p:grpSp>
          <p:grpSp>
            <p:nvGrpSpPr>
              <p:cNvPr id="60465" name="Group 49"/>
              <p:cNvGrpSpPr>
                <a:grpSpLocks/>
              </p:cNvGrpSpPr>
              <p:nvPr/>
            </p:nvGrpSpPr>
            <p:grpSpPr bwMode="auto">
              <a:xfrm>
                <a:off x="2386" y="1846"/>
                <a:ext cx="974" cy="576"/>
                <a:chOff x="2386" y="1846"/>
                <a:chExt cx="974" cy="576"/>
              </a:xfrm>
            </p:grpSpPr>
            <p:sp>
              <p:nvSpPr>
                <p:cNvPr id="60466" name="Freeform 50"/>
                <p:cNvSpPr>
                  <a:spLocks/>
                </p:cNvSpPr>
                <p:nvPr/>
              </p:nvSpPr>
              <p:spPr bwMode="auto">
                <a:xfrm>
                  <a:off x="2386" y="1996"/>
                  <a:ext cx="814" cy="426"/>
                </a:xfrm>
                <a:custGeom>
                  <a:avLst/>
                  <a:gdLst/>
                  <a:ahLst/>
                  <a:cxnLst>
                    <a:cxn ang="0">
                      <a:pos x="814" y="196"/>
                    </a:cxn>
                    <a:cxn ang="0">
                      <a:pos x="777" y="230"/>
                    </a:cxn>
                    <a:cxn ang="0">
                      <a:pos x="736" y="267"/>
                    </a:cxn>
                    <a:cxn ang="0">
                      <a:pos x="689" y="305"/>
                    </a:cxn>
                    <a:cxn ang="0">
                      <a:pos x="646" y="342"/>
                    </a:cxn>
                    <a:cxn ang="0">
                      <a:pos x="605" y="377"/>
                    </a:cxn>
                    <a:cxn ang="0">
                      <a:pos x="574" y="401"/>
                    </a:cxn>
                    <a:cxn ang="0">
                      <a:pos x="552" y="420"/>
                    </a:cxn>
                    <a:cxn ang="0">
                      <a:pos x="543" y="426"/>
                    </a:cxn>
                    <a:cxn ang="0">
                      <a:pos x="56" y="426"/>
                    </a:cxn>
                    <a:cxn ang="0">
                      <a:pos x="50" y="370"/>
                    </a:cxn>
                    <a:cxn ang="0">
                      <a:pos x="44" y="317"/>
                    </a:cxn>
                    <a:cxn ang="0">
                      <a:pos x="25" y="252"/>
                    </a:cxn>
                    <a:cxn ang="0">
                      <a:pos x="0" y="158"/>
                    </a:cxn>
                    <a:cxn ang="0">
                      <a:pos x="35" y="158"/>
                    </a:cxn>
                    <a:cxn ang="0">
                      <a:pos x="91" y="158"/>
                    </a:cxn>
                    <a:cxn ang="0">
                      <a:pos x="163" y="158"/>
                    </a:cxn>
                    <a:cxn ang="0">
                      <a:pos x="237" y="158"/>
                    </a:cxn>
                    <a:cxn ang="0">
                      <a:pos x="312" y="158"/>
                    </a:cxn>
                    <a:cxn ang="0">
                      <a:pos x="375" y="158"/>
                    </a:cxn>
                    <a:cxn ang="0">
                      <a:pos x="418" y="158"/>
                    </a:cxn>
                    <a:cxn ang="0">
                      <a:pos x="434" y="158"/>
                    </a:cxn>
                    <a:cxn ang="0">
                      <a:pos x="440" y="152"/>
                    </a:cxn>
                    <a:cxn ang="0">
                      <a:pos x="456" y="140"/>
                    </a:cxn>
                    <a:cxn ang="0">
                      <a:pos x="481" y="118"/>
                    </a:cxn>
                    <a:cxn ang="0">
                      <a:pos x="509" y="93"/>
                    </a:cxn>
                    <a:cxn ang="0">
                      <a:pos x="540" y="65"/>
                    </a:cxn>
                    <a:cxn ang="0">
                      <a:pos x="568" y="40"/>
                    </a:cxn>
                    <a:cxn ang="0">
                      <a:pos x="593" y="18"/>
                    </a:cxn>
                    <a:cxn ang="0">
                      <a:pos x="612" y="0"/>
                    </a:cxn>
                    <a:cxn ang="0">
                      <a:pos x="814" y="196"/>
                    </a:cxn>
                  </a:cxnLst>
                  <a:rect l="0" t="0" r="r" b="b"/>
                  <a:pathLst>
                    <a:path w="814" h="426">
                      <a:moveTo>
                        <a:pt x="814" y="196"/>
                      </a:moveTo>
                      <a:lnTo>
                        <a:pt x="777" y="230"/>
                      </a:lnTo>
                      <a:lnTo>
                        <a:pt x="736" y="267"/>
                      </a:lnTo>
                      <a:lnTo>
                        <a:pt x="689" y="305"/>
                      </a:lnTo>
                      <a:lnTo>
                        <a:pt x="646" y="342"/>
                      </a:lnTo>
                      <a:lnTo>
                        <a:pt x="605" y="377"/>
                      </a:lnTo>
                      <a:lnTo>
                        <a:pt x="574" y="401"/>
                      </a:lnTo>
                      <a:lnTo>
                        <a:pt x="552" y="420"/>
                      </a:lnTo>
                      <a:lnTo>
                        <a:pt x="543" y="426"/>
                      </a:lnTo>
                      <a:lnTo>
                        <a:pt x="56" y="426"/>
                      </a:lnTo>
                      <a:lnTo>
                        <a:pt x="50" y="370"/>
                      </a:lnTo>
                      <a:lnTo>
                        <a:pt x="44" y="317"/>
                      </a:lnTo>
                      <a:lnTo>
                        <a:pt x="25" y="252"/>
                      </a:lnTo>
                      <a:lnTo>
                        <a:pt x="0" y="158"/>
                      </a:lnTo>
                      <a:lnTo>
                        <a:pt x="35" y="158"/>
                      </a:lnTo>
                      <a:lnTo>
                        <a:pt x="91" y="158"/>
                      </a:lnTo>
                      <a:lnTo>
                        <a:pt x="163" y="158"/>
                      </a:lnTo>
                      <a:lnTo>
                        <a:pt x="237" y="158"/>
                      </a:lnTo>
                      <a:lnTo>
                        <a:pt x="312" y="158"/>
                      </a:lnTo>
                      <a:lnTo>
                        <a:pt x="375" y="158"/>
                      </a:lnTo>
                      <a:lnTo>
                        <a:pt x="418" y="158"/>
                      </a:lnTo>
                      <a:lnTo>
                        <a:pt x="434" y="158"/>
                      </a:lnTo>
                      <a:lnTo>
                        <a:pt x="440" y="152"/>
                      </a:lnTo>
                      <a:lnTo>
                        <a:pt x="456" y="140"/>
                      </a:lnTo>
                      <a:lnTo>
                        <a:pt x="481" y="118"/>
                      </a:lnTo>
                      <a:lnTo>
                        <a:pt x="509" y="93"/>
                      </a:lnTo>
                      <a:lnTo>
                        <a:pt x="540" y="65"/>
                      </a:lnTo>
                      <a:lnTo>
                        <a:pt x="568" y="40"/>
                      </a:lnTo>
                      <a:lnTo>
                        <a:pt x="593" y="18"/>
                      </a:lnTo>
                      <a:lnTo>
                        <a:pt x="612" y="0"/>
                      </a:lnTo>
                      <a:lnTo>
                        <a:pt x="814" y="196"/>
                      </a:lnTo>
                      <a:close/>
                    </a:path>
                  </a:pathLst>
                </a:custGeom>
                <a:solidFill>
                  <a:srgbClr val="FFFFFF"/>
                </a:solidFill>
                <a:ln w="9525">
                  <a:solidFill>
                    <a:srgbClr val="808080"/>
                  </a:solidFill>
                  <a:round/>
                  <a:headEnd/>
                  <a:tailEnd/>
                </a:ln>
              </p:spPr>
              <p:txBody>
                <a:bodyPr/>
                <a:lstStyle/>
                <a:p>
                  <a:endParaRPr lang="en-US"/>
                </a:p>
              </p:txBody>
            </p:sp>
            <p:sp>
              <p:nvSpPr>
                <p:cNvPr id="60467" name="Freeform 51"/>
                <p:cNvSpPr>
                  <a:spLocks/>
                </p:cNvSpPr>
                <p:nvPr/>
              </p:nvSpPr>
              <p:spPr bwMode="auto">
                <a:xfrm>
                  <a:off x="3008" y="1846"/>
                  <a:ext cx="352" cy="355"/>
                </a:xfrm>
                <a:custGeom>
                  <a:avLst/>
                  <a:gdLst/>
                  <a:ahLst/>
                  <a:cxnLst>
                    <a:cxn ang="0">
                      <a:pos x="0" y="159"/>
                    </a:cxn>
                    <a:cxn ang="0">
                      <a:pos x="0" y="159"/>
                    </a:cxn>
                    <a:cxn ang="0">
                      <a:pos x="18" y="137"/>
                    </a:cxn>
                    <a:cxn ang="0">
                      <a:pos x="43" y="109"/>
                    </a:cxn>
                    <a:cxn ang="0">
                      <a:pos x="74" y="74"/>
                    </a:cxn>
                    <a:cxn ang="0">
                      <a:pos x="112" y="43"/>
                    </a:cxn>
                    <a:cxn ang="0">
                      <a:pos x="155" y="15"/>
                    </a:cxn>
                    <a:cxn ang="0">
                      <a:pos x="202" y="0"/>
                    </a:cxn>
                    <a:cxn ang="0">
                      <a:pos x="249" y="3"/>
                    </a:cxn>
                    <a:cxn ang="0">
                      <a:pos x="299" y="25"/>
                    </a:cxn>
                    <a:cxn ang="0">
                      <a:pos x="299" y="25"/>
                    </a:cxn>
                    <a:cxn ang="0">
                      <a:pos x="336" y="62"/>
                    </a:cxn>
                    <a:cxn ang="0">
                      <a:pos x="352" y="102"/>
                    </a:cxn>
                    <a:cxn ang="0">
                      <a:pos x="349" y="146"/>
                    </a:cxn>
                    <a:cxn ang="0">
                      <a:pos x="333" y="190"/>
                    </a:cxn>
                    <a:cxn ang="0">
                      <a:pos x="305" y="236"/>
                    </a:cxn>
                    <a:cxn ang="0">
                      <a:pos x="271" y="280"/>
                    </a:cxn>
                    <a:cxn ang="0">
                      <a:pos x="237" y="321"/>
                    </a:cxn>
                    <a:cxn ang="0">
                      <a:pos x="202" y="355"/>
                    </a:cxn>
                    <a:cxn ang="0">
                      <a:pos x="0" y="159"/>
                    </a:cxn>
                  </a:cxnLst>
                  <a:rect l="0" t="0" r="r" b="b"/>
                  <a:pathLst>
                    <a:path w="352" h="355">
                      <a:moveTo>
                        <a:pt x="0" y="159"/>
                      </a:moveTo>
                      <a:lnTo>
                        <a:pt x="0" y="159"/>
                      </a:lnTo>
                      <a:lnTo>
                        <a:pt x="18" y="137"/>
                      </a:lnTo>
                      <a:lnTo>
                        <a:pt x="43" y="109"/>
                      </a:lnTo>
                      <a:lnTo>
                        <a:pt x="74" y="74"/>
                      </a:lnTo>
                      <a:lnTo>
                        <a:pt x="112" y="43"/>
                      </a:lnTo>
                      <a:lnTo>
                        <a:pt x="155" y="15"/>
                      </a:lnTo>
                      <a:lnTo>
                        <a:pt x="202" y="0"/>
                      </a:lnTo>
                      <a:lnTo>
                        <a:pt x="249" y="3"/>
                      </a:lnTo>
                      <a:lnTo>
                        <a:pt x="299" y="25"/>
                      </a:lnTo>
                      <a:lnTo>
                        <a:pt x="299" y="25"/>
                      </a:lnTo>
                      <a:lnTo>
                        <a:pt x="336" y="62"/>
                      </a:lnTo>
                      <a:lnTo>
                        <a:pt x="352" y="102"/>
                      </a:lnTo>
                      <a:lnTo>
                        <a:pt x="349" y="146"/>
                      </a:lnTo>
                      <a:lnTo>
                        <a:pt x="333" y="190"/>
                      </a:lnTo>
                      <a:lnTo>
                        <a:pt x="305" y="236"/>
                      </a:lnTo>
                      <a:lnTo>
                        <a:pt x="271" y="280"/>
                      </a:lnTo>
                      <a:lnTo>
                        <a:pt x="237" y="321"/>
                      </a:lnTo>
                      <a:lnTo>
                        <a:pt x="202" y="355"/>
                      </a:lnTo>
                      <a:lnTo>
                        <a:pt x="0" y="159"/>
                      </a:lnTo>
                    </a:path>
                  </a:pathLst>
                </a:custGeom>
                <a:solidFill>
                  <a:srgbClr val="F1CDCD"/>
                </a:solidFill>
                <a:ln w="0">
                  <a:solidFill>
                    <a:srgbClr val="000000"/>
                  </a:solidFill>
                  <a:prstDash val="solid"/>
                  <a:round/>
                  <a:headEnd/>
                  <a:tailEnd/>
                </a:ln>
              </p:spPr>
              <p:txBody>
                <a:bodyPr/>
                <a:lstStyle/>
                <a:p>
                  <a:endParaRPr lang="en-US"/>
                </a:p>
              </p:txBody>
            </p:sp>
          </p:grpSp>
          <p:grpSp>
            <p:nvGrpSpPr>
              <p:cNvPr id="60468" name="Group 52"/>
              <p:cNvGrpSpPr>
                <a:grpSpLocks/>
              </p:cNvGrpSpPr>
              <p:nvPr/>
            </p:nvGrpSpPr>
            <p:grpSpPr bwMode="auto">
              <a:xfrm>
                <a:off x="1574" y="1379"/>
                <a:ext cx="1194" cy="2387"/>
                <a:chOff x="1574" y="1379"/>
                <a:chExt cx="1194" cy="2387"/>
              </a:xfrm>
            </p:grpSpPr>
            <p:sp>
              <p:nvSpPr>
                <p:cNvPr id="60469" name="Freeform 53"/>
                <p:cNvSpPr>
                  <a:spLocks/>
                </p:cNvSpPr>
                <p:nvPr/>
              </p:nvSpPr>
              <p:spPr bwMode="auto">
                <a:xfrm>
                  <a:off x="1664" y="2937"/>
                  <a:ext cx="648" cy="829"/>
                </a:xfrm>
                <a:custGeom>
                  <a:avLst/>
                  <a:gdLst/>
                  <a:ahLst/>
                  <a:cxnLst>
                    <a:cxn ang="0">
                      <a:pos x="458" y="6"/>
                    </a:cxn>
                    <a:cxn ang="0">
                      <a:pos x="458" y="6"/>
                    </a:cxn>
                    <a:cxn ang="0">
                      <a:pos x="464" y="28"/>
                    </a:cxn>
                    <a:cxn ang="0">
                      <a:pos x="474" y="59"/>
                    </a:cxn>
                    <a:cxn ang="0">
                      <a:pos x="486" y="106"/>
                    </a:cxn>
                    <a:cxn ang="0">
                      <a:pos x="499" y="159"/>
                    </a:cxn>
                    <a:cxn ang="0">
                      <a:pos x="514" y="218"/>
                    </a:cxn>
                    <a:cxn ang="0">
                      <a:pos x="530" y="284"/>
                    </a:cxn>
                    <a:cxn ang="0">
                      <a:pos x="545" y="352"/>
                    </a:cxn>
                    <a:cxn ang="0">
                      <a:pos x="564" y="424"/>
                    </a:cxn>
                    <a:cxn ang="0">
                      <a:pos x="564" y="424"/>
                    </a:cxn>
                    <a:cxn ang="0">
                      <a:pos x="595" y="564"/>
                    </a:cxn>
                    <a:cxn ang="0">
                      <a:pos x="623" y="689"/>
                    </a:cxn>
                    <a:cxn ang="0">
                      <a:pos x="642" y="782"/>
                    </a:cxn>
                    <a:cxn ang="0">
                      <a:pos x="648" y="829"/>
                    </a:cxn>
                    <a:cxn ang="0">
                      <a:pos x="299" y="829"/>
                    </a:cxn>
                    <a:cxn ang="0">
                      <a:pos x="299" y="829"/>
                    </a:cxn>
                    <a:cxn ang="0">
                      <a:pos x="240" y="823"/>
                    </a:cxn>
                    <a:cxn ang="0">
                      <a:pos x="184" y="804"/>
                    </a:cxn>
                    <a:cxn ang="0">
                      <a:pos x="131" y="779"/>
                    </a:cxn>
                    <a:cxn ang="0">
                      <a:pos x="87" y="742"/>
                    </a:cxn>
                    <a:cxn ang="0">
                      <a:pos x="50" y="695"/>
                    </a:cxn>
                    <a:cxn ang="0">
                      <a:pos x="25" y="645"/>
                    </a:cxn>
                    <a:cxn ang="0">
                      <a:pos x="6" y="589"/>
                    </a:cxn>
                    <a:cxn ang="0">
                      <a:pos x="0" y="527"/>
                    </a:cxn>
                    <a:cxn ang="0">
                      <a:pos x="0" y="390"/>
                    </a:cxn>
                    <a:cxn ang="0">
                      <a:pos x="0" y="390"/>
                    </a:cxn>
                    <a:cxn ang="0">
                      <a:pos x="0" y="390"/>
                    </a:cxn>
                    <a:cxn ang="0">
                      <a:pos x="12" y="390"/>
                    </a:cxn>
                    <a:cxn ang="0">
                      <a:pos x="47" y="393"/>
                    </a:cxn>
                    <a:cxn ang="0">
                      <a:pos x="96" y="396"/>
                    </a:cxn>
                    <a:cxn ang="0">
                      <a:pos x="156" y="396"/>
                    </a:cxn>
                    <a:cxn ang="0">
                      <a:pos x="218" y="399"/>
                    </a:cxn>
                    <a:cxn ang="0">
                      <a:pos x="277" y="402"/>
                    </a:cxn>
                    <a:cxn ang="0">
                      <a:pos x="324" y="405"/>
                    </a:cxn>
                    <a:cxn ang="0">
                      <a:pos x="355" y="405"/>
                    </a:cxn>
                    <a:cxn ang="0">
                      <a:pos x="355" y="405"/>
                    </a:cxn>
                    <a:cxn ang="0">
                      <a:pos x="355" y="290"/>
                    </a:cxn>
                    <a:cxn ang="0">
                      <a:pos x="358" y="184"/>
                    </a:cxn>
                    <a:cxn ang="0">
                      <a:pos x="361" y="87"/>
                    </a:cxn>
                    <a:cxn ang="0">
                      <a:pos x="368" y="0"/>
                    </a:cxn>
                    <a:cxn ang="0">
                      <a:pos x="458" y="6"/>
                    </a:cxn>
                  </a:cxnLst>
                  <a:rect l="0" t="0" r="r" b="b"/>
                  <a:pathLst>
                    <a:path w="648" h="829">
                      <a:moveTo>
                        <a:pt x="458" y="6"/>
                      </a:moveTo>
                      <a:lnTo>
                        <a:pt x="458" y="6"/>
                      </a:lnTo>
                      <a:lnTo>
                        <a:pt x="464" y="28"/>
                      </a:lnTo>
                      <a:lnTo>
                        <a:pt x="474" y="59"/>
                      </a:lnTo>
                      <a:lnTo>
                        <a:pt x="486" y="106"/>
                      </a:lnTo>
                      <a:lnTo>
                        <a:pt x="499" y="159"/>
                      </a:lnTo>
                      <a:lnTo>
                        <a:pt x="514" y="218"/>
                      </a:lnTo>
                      <a:lnTo>
                        <a:pt x="530" y="284"/>
                      </a:lnTo>
                      <a:lnTo>
                        <a:pt x="545" y="352"/>
                      </a:lnTo>
                      <a:lnTo>
                        <a:pt x="564" y="424"/>
                      </a:lnTo>
                      <a:lnTo>
                        <a:pt x="564" y="424"/>
                      </a:lnTo>
                      <a:lnTo>
                        <a:pt x="595" y="564"/>
                      </a:lnTo>
                      <a:lnTo>
                        <a:pt x="623" y="689"/>
                      </a:lnTo>
                      <a:lnTo>
                        <a:pt x="642" y="782"/>
                      </a:lnTo>
                      <a:lnTo>
                        <a:pt x="648" y="829"/>
                      </a:lnTo>
                      <a:lnTo>
                        <a:pt x="299" y="829"/>
                      </a:lnTo>
                      <a:lnTo>
                        <a:pt x="299" y="829"/>
                      </a:lnTo>
                      <a:lnTo>
                        <a:pt x="240" y="823"/>
                      </a:lnTo>
                      <a:lnTo>
                        <a:pt x="184" y="804"/>
                      </a:lnTo>
                      <a:lnTo>
                        <a:pt x="131" y="779"/>
                      </a:lnTo>
                      <a:lnTo>
                        <a:pt x="87" y="742"/>
                      </a:lnTo>
                      <a:lnTo>
                        <a:pt x="50" y="695"/>
                      </a:lnTo>
                      <a:lnTo>
                        <a:pt x="25" y="645"/>
                      </a:lnTo>
                      <a:lnTo>
                        <a:pt x="6" y="589"/>
                      </a:lnTo>
                      <a:lnTo>
                        <a:pt x="0" y="527"/>
                      </a:lnTo>
                      <a:lnTo>
                        <a:pt x="0" y="390"/>
                      </a:lnTo>
                      <a:lnTo>
                        <a:pt x="0" y="390"/>
                      </a:lnTo>
                      <a:lnTo>
                        <a:pt x="0" y="390"/>
                      </a:lnTo>
                      <a:lnTo>
                        <a:pt x="12" y="390"/>
                      </a:lnTo>
                      <a:lnTo>
                        <a:pt x="47" y="393"/>
                      </a:lnTo>
                      <a:lnTo>
                        <a:pt x="96" y="396"/>
                      </a:lnTo>
                      <a:lnTo>
                        <a:pt x="156" y="396"/>
                      </a:lnTo>
                      <a:lnTo>
                        <a:pt x="218" y="399"/>
                      </a:lnTo>
                      <a:lnTo>
                        <a:pt x="277" y="402"/>
                      </a:lnTo>
                      <a:lnTo>
                        <a:pt x="324" y="405"/>
                      </a:lnTo>
                      <a:lnTo>
                        <a:pt x="355" y="405"/>
                      </a:lnTo>
                      <a:lnTo>
                        <a:pt x="355" y="405"/>
                      </a:lnTo>
                      <a:lnTo>
                        <a:pt x="355" y="290"/>
                      </a:lnTo>
                      <a:lnTo>
                        <a:pt x="358" y="184"/>
                      </a:lnTo>
                      <a:lnTo>
                        <a:pt x="361" y="87"/>
                      </a:lnTo>
                      <a:lnTo>
                        <a:pt x="368" y="0"/>
                      </a:lnTo>
                      <a:lnTo>
                        <a:pt x="458" y="6"/>
                      </a:lnTo>
                    </a:path>
                  </a:pathLst>
                </a:custGeom>
                <a:solidFill>
                  <a:srgbClr val="000066"/>
                </a:solidFill>
                <a:ln w="0">
                  <a:solidFill>
                    <a:srgbClr val="000099"/>
                  </a:solidFill>
                  <a:prstDash val="solid"/>
                  <a:round/>
                  <a:headEnd/>
                  <a:tailEnd/>
                </a:ln>
              </p:spPr>
              <p:txBody>
                <a:bodyPr/>
                <a:lstStyle/>
                <a:p>
                  <a:endParaRPr lang="en-US"/>
                </a:p>
              </p:txBody>
            </p:sp>
            <p:sp>
              <p:nvSpPr>
                <p:cNvPr id="60470" name="Freeform 54"/>
                <p:cNvSpPr>
                  <a:spLocks/>
                </p:cNvSpPr>
                <p:nvPr/>
              </p:nvSpPr>
              <p:spPr bwMode="auto">
                <a:xfrm>
                  <a:off x="1656" y="2052"/>
                  <a:ext cx="536" cy="1290"/>
                </a:xfrm>
                <a:custGeom>
                  <a:avLst/>
                  <a:gdLst/>
                  <a:ahLst/>
                  <a:cxnLst>
                    <a:cxn ang="0">
                      <a:pos x="0" y="1275"/>
                    </a:cxn>
                    <a:cxn ang="0">
                      <a:pos x="0" y="440"/>
                    </a:cxn>
                    <a:cxn ang="0">
                      <a:pos x="28" y="396"/>
                    </a:cxn>
                    <a:cxn ang="0">
                      <a:pos x="56" y="349"/>
                    </a:cxn>
                    <a:cxn ang="0">
                      <a:pos x="84" y="303"/>
                    </a:cxn>
                    <a:cxn ang="0">
                      <a:pos x="112" y="256"/>
                    </a:cxn>
                    <a:cxn ang="0">
                      <a:pos x="140" y="212"/>
                    </a:cxn>
                    <a:cxn ang="0">
                      <a:pos x="165" y="172"/>
                    </a:cxn>
                    <a:cxn ang="0">
                      <a:pos x="187" y="137"/>
                    </a:cxn>
                    <a:cxn ang="0">
                      <a:pos x="209" y="109"/>
                    </a:cxn>
                    <a:cxn ang="0">
                      <a:pos x="221" y="91"/>
                    </a:cxn>
                    <a:cxn ang="0">
                      <a:pos x="243" y="75"/>
                    </a:cxn>
                    <a:cxn ang="0">
                      <a:pos x="271" y="56"/>
                    </a:cxn>
                    <a:cxn ang="0">
                      <a:pos x="299" y="38"/>
                    </a:cxn>
                    <a:cxn ang="0">
                      <a:pos x="324" y="22"/>
                    </a:cxn>
                    <a:cxn ang="0">
                      <a:pos x="346" y="10"/>
                    </a:cxn>
                    <a:cxn ang="0">
                      <a:pos x="361" y="3"/>
                    </a:cxn>
                    <a:cxn ang="0">
                      <a:pos x="368" y="0"/>
                    </a:cxn>
                    <a:cxn ang="0">
                      <a:pos x="386" y="10"/>
                    </a:cxn>
                    <a:cxn ang="0">
                      <a:pos x="408" y="22"/>
                    </a:cxn>
                    <a:cxn ang="0">
                      <a:pos x="433" y="35"/>
                    </a:cxn>
                    <a:cxn ang="0">
                      <a:pos x="455" y="47"/>
                    </a:cxn>
                    <a:cxn ang="0">
                      <a:pos x="477" y="59"/>
                    </a:cxn>
                    <a:cxn ang="0">
                      <a:pos x="499" y="72"/>
                    </a:cxn>
                    <a:cxn ang="0">
                      <a:pos x="517" y="81"/>
                    </a:cxn>
                    <a:cxn ang="0">
                      <a:pos x="533" y="91"/>
                    </a:cxn>
                    <a:cxn ang="0">
                      <a:pos x="536" y="156"/>
                    </a:cxn>
                    <a:cxn ang="0">
                      <a:pos x="521" y="231"/>
                    </a:cxn>
                    <a:cxn ang="0">
                      <a:pos x="499" y="309"/>
                    </a:cxn>
                    <a:cxn ang="0">
                      <a:pos x="471" y="371"/>
                    </a:cxn>
                    <a:cxn ang="0">
                      <a:pos x="436" y="461"/>
                    </a:cxn>
                    <a:cxn ang="0">
                      <a:pos x="411" y="564"/>
                    </a:cxn>
                    <a:cxn ang="0">
                      <a:pos x="390" y="680"/>
                    </a:cxn>
                    <a:cxn ang="0">
                      <a:pos x="377" y="804"/>
                    </a:cxn>
                    <a:cxn ang="0">
                      <a:pos x="365" y="932"/>
                    </a:cxn>
                    <a:cxn ang="0">
                      <a:pos x="358" y="1057"/>
                    </a:cxn>
                    <a:cxn ang="0">
                      <a:pos x="355" y="1178"/>
                    </a:cxn>
                    <a:cxn ang="0">
                      <a:pos x="355" y="1290"/>
                    </a:cxn>
                    <a:cxn ang="0">
                      <a:pos x="324" y="1290"/>
                    </a:cxn>
                    <a:cxn ang="0">
                      <a:pos x="277" y="1287"/>
                    </a:cxn>
                    <a:cxn ang="0">
                      <a:pos x="218" y="1284"/>
                    </a:cxn>
                    <a:cxn ang="0">
                      <a:pos x="156" y="1281"/>
                    </a:cxn>
                    <a:cxn ang="0">
                      <a:pos x="96" y="1281"/>
                    </a:cxn>
                    <a:cxn ang="0">
                      <a:pos x="47" y="1278"/>
                    </a:cxn>
                    <a:cxn ang="0">
                      <a:pos x="12" y="1275"/>
                    </a:cxn>
                    <a:cxn ang="0">
                      <a:pos x="0" y="1275"/>
                    </a:cxn>
                  </a:cxnLst>
                  <a:rect l="0" t="0" r="r" b="b"/>
                  <a:pathLst>
                    <a:path w="536" h="1290">
                      <a:moveTo>
                        <a:pt x="0" y="1275"/>
                      </a:moveTo>
                      <a:lnTo>
                        <a:pt x="0" y="440"/>
                      </a:lnTo>
                      <a:lnTo>
                        <a:pt x="28" y="396"/>
                      </a:lnTo>
                      <a:lnTo>
                        <a:pt x="56" y="349"/>
                      </a:lnTo>
                      <a:lnTo>
                        <a:pt x="84" y="303"/>
                      </a:lnTo>
                      <a:lnTo>
                        <a:pt x="112" y="256"/>
                      </a:lnTo>
                      <a:lnTo>
                        <a:pt x="140" y="212"/>
                      </a:lnTo>
                      <a:lnTo>
                        <a:pt x="165" y="172"/>
                      </a:lnTo>
                      <a:lnTo>
                        <a:pt x="187" y="137"/>
                      </a:lnTo>
                      <a:lnTo>
                        <a:pt x="209" y="109"/>
                      </a:lnTo>
                      <a:lnTo>
                        <a:pt x="221" y="91"/>
                      </a:lnTo>
                      <a:lnTo>
                        <a:pt x="243" y="75"/>
                      </a:lnTo>
                      <a:lnTo>
                        <a:pt x="271" y="56"/>
                      </a:lnTo>
                      <a:lnTo>
                        <a:pt x="299" y="38"/>
                      </a:lnTo>
                      <a:lnTo>
                        <a:pt x="324" y="22"/>
                      </a:lnTo>
                      <a:lnTo>
                        <a:pt x="346" y="10"/>
                      </a:lnTo>
                      <a:lnTo>
                        <a:pt x="361" y="3"/>
                      </a:lnTo>
                      <a:lnTo>
                        <a:pt x="368" y="0"/>
                      </a:lnTo>
                      <a:lnTo>
                        <a:pt x="386" y="10"/>
                      </a:lnTo>
                      <a:lnTo>
                        <a:pt x="408" y="22"/>
                      </a:lnTo>
                      <a:lnTo>
                        <a:pt x="433" y="35"/>
                      </a:lnTo>
                      <a:lnTo>
                        <a:pt x="455" y="47"/>
                      </a:lnTo>
                      <a:lnTo>
                        <a:pt x="477" y="59"/>
                      </a:lnTo>
                      <a:lnTo>
                        <a:pt x="499" y="72"/>
                      </a:lnTo>
                      <a:lnTo>
                        <a:pt x="517" y="81"/>
                      </a:lnTo>
                      <a:lnTo>
                        <a:pt x="533" y="91"/>
                      </a:lnTo>
                      <a:lnTo>
                        <a:pt x="536" y="156"/>
                      </a:lnTo>
                      <a:lnTo>
                        <a:pt x="521" y="231"/>
                      </a:lnTo>
                      <a:lnTo>
                        <a:pt x="499" y="309"/>
                      </a:lnTo>
                      <a:lnTo>
                        <a:pt x="471" y="371"/>
                      </a:lnTo>
                      <a:lnTo>
                        <a:pt x="436" y="461"/>
                      </a:lnTo>
                      <a:lnTo>
                        <a:pt x="411" y="564"/>
                      </a:lnTo>
                      <a:lnTo>
                        <a:pt x="390" y="680"/>
                      </a:lnTo>
                      <a:lnTo>
                        <a:pt x="377" y="804"/>
                      </a:lnTo>
                      <a:lnTo>
                        <a:pt x="365" y="932"/>
                      </a:lnTo>
                      <a:lnTo>
                        <a:pt x="358" y="1057"/>
                      </a:lnTo>
                      <a:lnTo>
                        <a:pt x="355" y="1178"/>
                      </a:lnTo>
                      <a:lnTo>
                        <a:pt x="355" y="1290"/>
                      </a:lnTo>
                      <a:lnTo>
                        <a:pt x="324" y="1290"/>
                      </a:lnTo>
                      <a:lnTo>
                        <a:pt x="277" y="1287"/>
                      </a:lnTo>
                      <a:lnTo>
                        <a:pt x="218" y="1284"/>
                      </a:lnTo>
                      <a:lnTo>
                        <a:pt x="156" y="1281"/>
                      </a:lnTo>
                      <a:lnTo>
                        <a:pt x="96" y="1281"/>
                      </a:lnTo>
                      <a:lnTo>
                        <a:pt x="47" y="1278"/>
                      </a:lnTo>
                      <a:lnTo>
                        <a:pt x="12" y="1275"/>
                      </a:lnTo>
                      <a:lnTo>
                        <a:pt x="0" y="1275"/>
                      </a:lnTo>
                      <a:close/>
                    </a:path>
                  </a:pathLst>
                </a:custGeom>
                <a:solidFill>
                  <a:srgbClr val="1E99EA"/>
                </a:solidFill>
                <a:ln w="9525">
                  <a:solidFill>
                    <a:srgbClr val="808080"/>
                  </a:solidFill>
                  <a:round/>
                  <a:headEnd/>
                  <a:tailEnd/>
                </a:ln>
              </p:spPr>
              <p:txBody>
                <a:bodyPr/>
                <a:lstStyle/>
                <a:p>
                  <a:endParaRPr lang="en-US"/>
                </a:p>
              </p:txBody>
            </p:sp>
            <p:sp>
              <p:nvSpPr>
                <p:cNvPr id="60471" name="Freeform 55"/>
                <p:cNvSpPr>
                  <a:spLocks/>
                </p:cNvSpPr>
                <p:nvPr/>
              </p:nvSpPr>
              <p:spPr bwMode="auto">
                <a:xfrm>
                  <a:off x="2048" y="2148"/>
                  <a:ext cx="430" cy="1234"/>
                </a:xfrm>
                <a:custGeom>
                  <a:avLst/>
                  <a:gdLst/>
                  <a:ahLst/>
                  <a:cxnLst>
                    <a:cxn ang="0">
                      <a:pos x="374" y="87"/>
                    </a:cxn>
                    <a:cxn ang="0">
                      <a:pos x="399" y="181"/>
                    </a:cxn>
                    <a:cxn ang="0">
                      <a:pos x="418" y="246"/>
                    </a:cxn>
                    <a:cxn ang="0">
                      <a:pos x="424" y="299"/>
                    </a:cxn>
                    <a:cxn ang="0">
                      <a:pos x="430" y="355"/>
                    </a:cxn>
                    <a:cxn ang="0">
                      <a:pos x="421" y="418"/>
                    </a:cxn>
                    <a:cxn ang="0">
                      <a:pos x="399" y="517"/>
                    </a:cxn>
                    <a:cxn ang="0">
                      <a:pos x="362" y="645"/>
                    </a:cxn>
                    <a:cxn ang="0">
                      <a:pos x="321" y="782"/>
                    </a:cxn>
                    <a:cxn ang="0">
                      <a:pos x="281" y="926"/>
                    </a:cxn>
                    <a:cxn ang="0">
                      <a:pos x="247" y="1053"/>
                    </a:cxn>
                    <a:cxn ang="0">
                      <a:pos x="225" y="1162"/>
                    </a:cxn>
                    <a:cxn ang="0">
                      <a:pos x="222" y="1231"/>
                    </a:cxn>
                    <a:cxn ang="0">
                      <a:pos x="209" y="1234"/>
                    </a:cxn>
                    <a:cxn ang="0">
                      <a:pos x="190" y="1234"/>
                    </a:cxn>
                    <a:cxn ang="0">
                      <a:pos x="172" y="1234"/>
                    </a:cxn>
                    <a:cxn ang="0">
                      <a:pos x="153" y="1234"/>
                    </a:cxn>
                    <a:cxn ang="0">
                      <a:pos x="134" y="1234"/>
                    </a:cxn>
                    <a:cxn ang="0">
                      <a:pos x="119" y="1231"/>
                    </a:cxn>
                    <a:cxn ang="0">
                      <a:pos x="109" y="1231"/>
                    </a:cxn>
                    <a:cxn ang="0">
                      <a:pos x="106" y="1231"/>
                    </a:cxn>
                    <a:cxn ang="0">
                      <a:pos x="87" y="1159"/>
                    </a:cxn>
                    <a:cxn ang="0">
                      <a:pos x="72" y="1091"/>
                    </a:cxn>
                    <a:cxn ang="0">
                      <a:pos x="56" y="1025"/>
                    </a:cxn>
                    <a:cxn ang="0">
                      <a:pos x="41" y="966"/>
                    </a:cxn>
                    <a:cxn ang="0">
                      <a:pos x="28" y="913"/>
                    </a:cxn>
                    <a:cxn ang="0">
                      <a:pos x="16" y="866"/>
                    </a:cxn>
                    <a:cxn ang="0">
                      <a:pos x="6" y="835"/>
                    </a:cxn>
                    <a:cxn ang="0">
                      <a:pos x="0" y="813"/>
                    </a:cxn>
                    <a:cxn ang="0">
                      <a:pos x="10" y="801"/>
                    </a:cxn>
                    <a:cxn ang="0">
                      <a:pos x="34" y="773"/>
                    </a:cxn>
                    <a:cxn ang="0">
                      <a:pos x="69" y="729"/>
                    </a:cxn>
                    <a:cxn ang="0">
                      <a:pos x="109" y="679"/>
                    </a:cxn>
                    <a:cxn ang="0">
                      <a:pos x="153" y="626"/>
                    </a:cxn>
                    <a:cxn ang="0">
                      <a:pos x="193" y="580"/>
                    </a:cxn>
                    <a:cxn ang="0">
                      <a:pos x="225" y="542"/>
                    </a:cxn>
                    <a:cxn ang="0">
                      <a:pos x="247" y="521"/>
                    </a:cxn>
                    <a:cxn ang="0">
                      <a:pos x="259" y="505"/>
                    </a:cxn>
                    <a:cxn ang="0">
                      <a:pos x="275" y="486"/>
                    </a:cxn>
                    <a:cxn ang="0">
                      <a:pos x="290" y="461"/>
                    </a:cxn>
                    <a:cxn ang="0">
                      <a:pos x="303" y="430"/>
                    </a:cxn>
                    <a:cxn ang="0">
                      <a:pos x="312" y="402"/>
                    </a:cxn>
                    <a:cxn ang="0">
                      <a:pos x="318" y="368"/>
                    </a:cxn>
                    <a:cxn ang="0">
                      <a:pos x="315" y="337"/>
                    </a:cxn>
                    <a:cxn ang="0">
                      <a:pos x="306" y="306"/>
                    </a:cxn>
                    <a:cxn ang="0">
                      <a:pos x="284" y="237"/>
                    </a:cxn>
                    <a:cxn ang="0">
                      <a:pos x="265" y="153"/>
                    </a:cxn>
                    <a:cxn ang="0">
                      <a:pos x="250" y="72"/>
                    </a:cxn>
                    <a:cxn ang="0">
                      <a:pos x="234" y="0"/>
                    </a:cxn>
                    <a:cxn ang="0">
                      <a:pos x="250" y="6"/>
                    </a:cxn>
                    <a:cxn ang="0">
                      <a:pos x="265" y="13"/>
                    </a:cxn>
                    <a:cxn ang="0">
                      <a:pos x="281" y="16"/>
                    </a:cxn>
                    <a:cxn ang="0">
                      <a:pos x="296" y="19"/>
                    </a:cxn>
                    <a:cxn ang="0">
                      <a:pos x="309" y="22"/>
                    </a:cxn>
                    <a:cxn ang="0">
                      <a:pos x="324" y="22"/>
                    </a:cxn>
                    <a:cxn ang="0">
                      <a:pos x="340" y="22"/>
                    </a:cxn>
                    <a:cxn ang="0">
                      <a:pos x="356" y="22"/>
                    </a:cxn>
                    <a:cxn ang="0">
                      <a:pos x="359" y="38"/>
                    </a:cxn>
                    <a:cxn ang="0">
                      <a:pos x="365" y="53"/>
                    </a:cxn>
                    <a:cxn ang="0">
                      <a:pos x="371" y="72"/>
                    </a:cxn>
                    <a:cxn ang="0">
                      <a:pos x="374" y="87"/>
                    </a:cxn>
                  </a:cxnLst>
                  <a:rect l="0" t="0" r="r" b="b"/>
                  <a:pathLst>
                    <a:path w="430" h="1234">
                      <a:moveTo>
                        <a:pt x="374" y="87"/>
                      </a:moveTo>
                      <a:lnTo>
                        <a:pt x="399" y="181"/>
                      </a:lnTo>
                      <a:lnTo>
                        <a:pt x="418" y="246"/>
                      </a:lnTo>
                      <a:lnTo>
                        <a:pt x="424" y="299"/>
                      </a:lnTo>
                      <a:lnTo>
                        <a:pt x="430" y="355"/>
                      </a:lnTo>
                      <a:lnTo>
                        <a:pt x="421" y="418"/>
                      </a:lnTo>
                      <a:lnTo>
                        <a:pt x="399" y="517"/>
                      </a:lnTo>
                      <a:lnTo>
                        <a:pt x="362" y="645"/>
                      </a:lnTo>
                      <a:lnTo>
                        <a:pt x="321" y="782"/>
                      </a:lnTo>
                      <a:lnTo>
                        <a:pt x="281" y="926"/>
                      </a:lnTo>
                      <a:lnTo>
                        <a:pt x="247" y="1053"/>
                      </a:lnTo>
                      <a:lnTo>
                        <a:pt x="225" y="1162"/>
                      </a:lnTo>
                      <a:lnTo>
                        <a:pt x="222" y="1231"/>
                      </a:lnTo>
                      <a:lnTo>
                        <a:pt x="209" y="1234"/>
                      </a:lnTo>
                      <a:lnTo>
                        <a:pt x="190" y="1234"/>
                      </a:lnTo>
                      <a:lnTo>
                        <a:pt x="172" y="1234"/>
                      </a:lnTo>
                      <a:lnTo>
                        <a:pt x="153" y="1234"/>
                      </a:lnTo>
                      <a:lnTo>
                        <a:pt x="134" y="1234"/>
                      </a:lnTo>
                      <a:lnTo>
                        <a:pt x="119" y="1231"/>
                      </a:lnTo>
                      <a:lnTo>
                        <a:pt x="109" y="1231"/>
                      </a:lnTo>
                      <a:lnTo>
                        <a:pt x="106" y="1231"/>
                      </a:lnTo>
                      <a:lnTo>
                        <a:pt x="87" y="1159"/>
                      </a:lnTo>
                      <a:lnTo>
                        <a:pt x="72" y="1091"/>
                      </a:lnTo>
                      <a:lnTo>
                        <a:pt x="56" y="1025"/>
                      </a:lnTo>
                      <a:lnTo>
                        <a:pt x="41" y="966"/>
                      </a:lnTo>
                      <a:lnTo>
                        <a:pt x="28" y="913"/>
                      </a:lnTo>
                      <a:lnTo>
                        <a:pt x="16" y="866"/>
                      </a:lnTo>
                      <a:lnTo>
                        <a:pt x="6" y="835"/>
                      </a:lnTo>
                      <a:lnTo>
                        <a:pt x="0" y="813"/>
                      </a:lnTo>
                      <a:lnTo>
                        <a:pt x="10" y="801"/>
                      </a:lnTo>
                      <a:lnTo>
                        <a:pt x="34" y="773"/>
                      </a:lnTo>
                      <a:lnTo>
                        <a:pt x="69" y="729"/>
                      </a:lnTo>
                      <a:lnTo>
                        <a:pt x="109" y="679"/>
                      </a:lnTo>
                      <a:lnTo>
                        <a:pt x="153" y="626"/>
                      </a:lnTo>
                      <a:lnTo>
                        <a:pt x="193" y="580"/>
                      </a:lnTo>
                      <a:lnTo>
                        <a:pt x="225" y="542"/>
                      </a:lnTo>
                      <a:lnTo>
                        <a:pt x="247" y="521"/>
                      </a:lnTo>
                      <a:lnTo>
                        <a:pt x="259" y="505"/>
                      </a:lnTo>
                      <a:lnTo>
                        <a:pt x="275" y="486"/>
                      </a:lnTo>
                      <a:lnTo>
                        <a:pt x="290" y="461"/>
                      </a:lnTo>
                      <a:lnTo>
                        <a:pt x="303" y="430"/>
                      </a:lnTo>
                      <a:lnTo>
                        <a:pt x="312" y="402"/>
                      </a:lnTo>
                      <a:lnTo>
                        <a:pt x="318" y="368"/>
                      </a:lnTo>
                      <a:lnTo>
                        <a:pt x="315" y="337"/>
                      </a:lnTo>
                      <a:lnTo>
                        <a:pt x="306" y="306"/>
                      </a:lnTo>
                      <a:lnTo>
                        <a:pt x="284" y="237"/>
                      </a:lnTo>
                      <a:lnTo>
                        <a:pt x="265" y="153"/>
                      </a:lnTo>
                      <a:lnTo>
                        <a:pt x="250" y="72"/>
                      </a:lnTo>
                      <a:lnTo>
                        <a:pt x="234" y="0"/>
                      </a:lnTo>
                      <a:lnTo>
                        <a:pt x="250" y="6"/>
                      </a:lnTo>
                      <a:lnTo>
                        <a:pt x="265" y="13"/>
                      </a:lnTo>
                      <a:lnTo>
                        <a:pt x="281" y="16"/>
                      </a:lnTo>
                      <a:lnTo>
                        <a:pt x="296" y="19"/>
                      </a:lnTo>
                      <a:lnTo>
                        <a:pt x="309" y="22"/>
                      </a:lnTo>
                      <a:lnTo>
                        <a:pt x="324" y="22"/>
                      </a:lnTo>
                      <a:lnTo>
                        <a:pt x="340" y="22"/>
                      </a:lnTo>
                      <a:lnTo>
                        <a:pt x="356" y="22"/>
                      </a:lnTo>
                      <a:lnTo>
                        <a:pt x="359" y="38"/>
                      </a:lnTo>
                      <a:lnTo>
                        <a:pt x="365" y="53"/>
                      </a:lnTo>
                      <a:lnTo>
                        <a:pt x="371" y="72"/>
                      </a:lnTo>
                      <a:lnTo>
                        <a:pt x="374" y="87"/>
                      </a:lnTo>
                      <a:close/>
                    </a:path>
                  </a:pathLst>
                </a:custGeom>
                <a:solidFill>
                  <a:srgbClr val="1E99EA"/>
                </a:solidFill>
                <a:ln w="9525">
                  <a:noFill/>
                  <a:round/>
                  <a:headEnd/>
                  <a:tailEnd/>
                </a:ln>
              </p:spPr>
              <p:txBody>
                <a:bodyPr/>
                <a:lstStyle/>
                <a:p>
                  <a:endParaRPr lang="en-US"/>
                </a:p>
              </p:txBody>
            </p:sp>
            <p:sp>
              <p:nvSpPr>
                <p:cNvPr id="60472" name="Freeform 56"/>
                <p:cNvSpPr>
                  <a:spLocks/>
                </p:cNvSpPr>
                <p:nvPr/>
              </p:nvSpPr>
              <p:spPr bwMode="auto">
                <a:xfrm>
                  <a:off x="2048" y="2130"/>
                  <a:ext cx="430" cy="1234"/>
                </a:xfrm>
                <a:custGeom>
                  <a:avLst/>
                  <a:gdLst/>
                  <a:ahLst/>
                  <a:cxnLst>
                    <a:cxn ang="0">
                      <a:pos x="374" y="87"/>
                    </a:cxn>
                    <a:cxn ang="0">
                      <a:pos x="418" y="246"/>
                    </a:cxn>
                    <a:cxn ang="0">
                      <a:pos x="430" y="355"/>
                    </a:cxn>
                    <a:cxn ang="0">
                      <a:pos x="421" y="418"/>
                    </a:cxn>
                    <a:cxn ang="0">
                      <a:pos x="362" y="645"/>
                    </a:cxn>
                    <a:cxn ang="0">
                      <a:pos x="281" y="926"/>
                    </a:cxn>
                    <a:cxn ang="0">
                      <a:pos x="225" y="1162"/>
                    </a:cxn>
                    <a:cxn ang="0">
                      <a:pos x="222" y="1231"/>
                    </a:cxn>
                    <a:cxn ang="0">
                      <a:pos x="190" y="1234"/>
                    </a:cxn>
                    <a:cxn ang="0">
                      <a:pos x="153" y="1234"/>
                    </a:cxn>
                    <a:cxn ang="0">
                      <a:pos x="119" y="1231"/>
                    </a:cxn>
                    <a:cxn ang="0">
                      <a:pos x="106" y="1231"/>
                    </a:cxn>
                    <a:cxn ang="0">
                      <a:pos x="87" y="1159"/>
                    </a:cxn>
                    <a:cxn ang="0">
                      <a:pos x="56" y="1025"/>
                    </a:cxn>
                    <a:cxn ang="0">
                      <a:pos x="28" y="913"/>
                    </a:cxn>
                    <a:cxn ang="0">
                      <a:pos x="6" y="835"/>
                    </a:cxn>
                    <a:cxn ang="0">
                      <a:pos x="0" y="813"/>
                    </a:cxn>
                    <a:cxn ang="0">
                      <a:pos x="34" y="773"/>
                    </a:cxn>
                    <a:cxn ang="0">
                      <a:pos x="109" y="679"/>
                    </a:cxn>
                    <a:cxn ang="0">
                      <a:pos x="193" y="580"/>
                    </a:cxn>
                    <a:cxn ang="0">
                      <a:pos x="247" y="521"/>
                    </a:cxn>
                    <a:cxn ang="0">
                      <a:pos x="259" y="505"/>
                    </a:cxn>
                    <a:cxn ang="0">
                      <a:pos x="290" y="461"/>
                    </a:cxn>
                    <a:cxn ang="0">
                      <a:pos x="312" y="402"/>
                    </a:cxn>
                    <a:cxn ang="0">
                      <a:pos x="315" y="337"/>
                    </a:cxn>
                    <a:cxn ang="0">
                      <a:pos x="306" y="306"/>
                    </a:cxn>
                    <a:cxn ang="0">
                      <a:pos x="265" y="153"/>
                    </a:cxn>
                    <a:cxn ang="0">
                      <a:pos x="234" y="0"/>
                    </a:cxn>
                    <a:cxn ang="0">
                      <a:pos x="250" y="6"/>
                    </a:cxn>
                    <a:cxn ang="0">
                      <a:pos x="281" y="16"/>
                    </a:cxn>
                    <a:cxn ang="0">
                      <a:pos x="309" y="22"/>
                    </a:cxn>
                    <a:cxn ang="0">
                      <a:pos x="340" y="22"/>
                    </a:cxn>
                    <a:cxn ang="0">
                      <a:pos x="356" y="22"/>
                    </a:cxn>
                    <a:cxn ang="0">
                      <a:pos x="365" y="53"/>
                    </a:cxn>
                    <a:cxn ang="0">
                      <a:pos x="374" y="87"/>
                    </a:cxn>
                  </a:cxnLst>
                  <a:rect l="0" t="0" r="r" b="b"/>
                  <a:pathLst>
                    <a:path w="430" h="1234">
                      <a:moveTo>
                        <a:pt x="374" y="87"/>
                      </a:moveTo>
                      <a:lnTo>
                        <a:pt x="374" y="87"/>
                      </a:lnTo>
                      <a:lnTo>
                        <a:pt x="399" y="181"/>
                      </a:lnTo>
                      <a:lnTo>
                        <a:pt x="418" y="246"/>
                      </a:lnTo>
                      <a:lnTo>
                        <a:pt x="424" y="299"/>
                      </a:lnTo>
                      <a:lnTo>
                        <a:pt x="430" y="355"/>
                      </a:lnTo>
                      <a:lnTo>
                        <a:pt x="430" y="355"/>
                      </a:lnTo>
                      <a:lnTo>
                        <a:pt x="421" y="418"/>
                      </a:lnTo>
                      <a:lnTo>
                        <a:pt x="399" y="517"/>
                      </a:lnTo>
                      <a:lnTo>
                        <a:pt x="362" y="645"/>
                      </a:lnTo>
                      <a:lnTo>
                        <a:pt x="321" y="782"/>
                      </a:lnTo>
                      <a:lnTo>
                        <a:pt x="281" y="926"/>
                      </a:lnTo>
                      <a:lnTo>
                        <a:pt x="247" y="1053"/>
                      </a:lnTo>
                      <a:lnTo>
                        <a:pt x="225" y="1162"/>
                      </a:lnTo>
                      <a:lnTo>
                        <a:pt x="222" y="1231"/>
                      </a:lnTo>
                      <a:lnTo>
                        <a:pt x="222" y="1231"/>
                      </a:lnTo>
                      <a:lnTo>
                        <a:pt x="209" y="1234"/>
                      </a:lnTo>
                      <a:lnTo>
                        <a:pt x="190" y="1234"/>
                      </a:lnTo>
                      <a:lnTo>
                        <a:pt x="172" y="1234"/>
                      </a:lnTo>
                      <a:lnTo>
                        <a:pt x="153" y="1234"/>
                      </a:lnTo>
                      <a:lnTo>
                        <a:pt x="134" y="1234"/>
                      </a:lnTo>
                      <a:lnTo>
                        <a:pt x="119" y="1231"/>
                      </a:lnTo>
                      <a:lnTo>
                        <a:pt x="109" y="1231"/>
                      </a:lnTo>
                      <a:lnTo>
                        <a:pt x="106" y="1231"/>
                      </a:lnTo>
                      <a:lnTo>
                        <a:pt x="106" y="1231"/>
                      </a:lnTo>
                      <a:lnTo>
                        <a:pt x="87" y="1159"/>
                      </a:lnTo>
                      <a:lnTo>
                        <a:pt x="72" y="1091"/>
                      </a:lnTo>
                      <a:lnTo>
                        <a:pt x="56" y="1025"/>
                      </a:lnTo>
                      <a:lnTo>
                        <a:pt x="41" y="966"/>
                      </a:lnTo>
                      <a:lnTo>
                        <a:pt x="28" y="913"/>
                      </a:lnTo>
                      <a:lnTo>
                        <a:pt x="16" y="866"/>
                      </a:lnTo>
                      <a:lnTo>
                        <a:pt x="6" y="835"/>
                      </a:lnTo>
                      <a:lnTo>
                        <a:pt x="0" y="813"/>
                      </a:lnTo>
                      <a:lnTo>
                        <a:pt x="0" y="813"/>
                      </a:lnTo>
                      <a:lnTo>
                        <a:pt x="10" y="801"/>
                      </a:lnTo>
                      <a:lnTo>
                        <a:pt x="34" y="773"/>
                      </a:lnTo>
                      <a:lnTo>
                        <a:pt x="69" y="729"/>
                      </a:lnTo>
                      <a:lnTo>
                        <a:pt x="109" y="679"/>
                      </a:lnTo>
                      <a:lnTo>
                        <a:pt x="153" y="626"/>
                      </a:lnTo>
                      <a:lnTo>
                        <a:pt x="193" y="580"/>
                      </a:lnTo>
                      <a:lnTo>
                        <a:pt x="225" y="542"/>
                      </a:lnTo>
                      <a:lnTo>
                        <a:pt x="247" y="521"/>
                      </a:lnTo>
                      <a:lnTo>
                        <a:pt x="247" y="521"/>
                      </a:lnTo>
                      <a:lnTo>
                        <a:pt x="259" y="505"/>
                      </a:lnTo>
                      <a:lnTo>
                        <a:pt x="275" y="486"/>
                      </a:lnTo>
                      <a:lnTo>
                        <a:pt x="290" y="461"/>
                      </a:lnTo>
                      <a:lnTo>
                        <a:pt x="303" y="430"/>
                      </a:lnTo>
                      <a:lnTo>
                        <a:pt x="312" y="402"/>
                      </a:lnTo>
                      <a:lnTo>
                        <a:pt x="318" y="368"/>
                      </a:lnTo>
                      <a:lnTo>
                        <a:pt x="315" y="337"/>
                      </a:lnTo>
                      <a:lnTo>
                        <a:pt x="306" y="306"/>
                      </a:lnTo>
                      <a:lnTo>
                        <a:pt x="306" y="306"/>
                      </a:lnTo>
                      <a:lnTo>
                        <a:pt x="284" y="237"/>
                      </a:lnTo>
                      <a:lnTo>
                        <a:pt x="265" y="153"/>
                      </a:lnTo>
                      <a:lnTo>
                        <a:pt x="250" y="72"/>
                      </a:lnTo>
                      <a:lnTo>
                        <a:pt x="234" y="0"/>
                      </a:lnTo>
                      <a:lnTo>
                        <a:pt x="234" y="0"/>
                      </a:lnTo>
                      <a:lnTo>
                        <a:pt x="250" y="6"/>
                      </a:lnTo>
                      <a:lnTo>
                        <a:pt x="265" y="13"/>
                      </a:lnTo>
                      <a:lnTo>
                        <a:pt x="281" y="16"/>
                      </a:lnTo>
                      <a:lnTo>
                        <a:pt x="296" y="19"/>
                      </a:lnTo>
                      <a:lnTo>
                        <a:pt x="309" y="22"/>
                      </a:lnTo>
                      <a:lnTo>
                        <a:pt x="324" y="22"/>
                      </a:lnTo>
                      <a:lnTo>
                        <a:pt x="340" y="22"/>
                      </a:lnTo>
                      <a:lnTo>
                        <a:pt x="356" y="22"/>
                      </a:lnTo>
                      <a:lnTo>
                        <a:pt x="356" y="22"/>
                      </a:lnTo>
                      <a:lnTo>
                        <a:pt x="359" y="38"/>
                      </a:lnTo>
                      <a:lnTo>
                        <a:pt x="365" y="53"/>
                      </a:lnTo>
                      <a:lnTo>
                        <a:pt x="371" y="72"/>
                      </a:lnTo>
                      <a:lnTo>
                        <a:pt x="374" y="87"/>
                      </a:lnTo>
                    </a:path>
                  </a:pathLst>
                </a:custGeom>
                <a:noFill/>
                <a:ln w="0">
                  <a:solidFill>
                    <a:srgbClr val="000000"/>
                  </a:solidFill>
                  <a:prstDash val="solid"/>
                  <a:round/>
                  <a:headEnd/>
                  <a:tailEnd/>
                </a:ln>
              </p:spPr>
              <p:txBody>
                <a:bodyPr/>
                <a:lstStyle/>
                <a:p>
                  <a:endParaRPr lang="en-US"/>
                </a:p>
              </p:txBody>
            </p:sp>
            <p:sp>
              <p:nvSpPr>
                <p:cNvPr id="60473" name="Freeform 57"/>
                <p:cNvSpPr>
                  <a:spLocks/>
                </p:cNvSpPr>
                <p:nvPr/>
              </p:nvSpPr>
              <p:spPr bwMode="auto">
                <a:xfrm>
                  <a:off x="1952" y="2100"/>
                  <a:ext cx="408" cy="850"/>
                </a:xfrm>
                <a:custGeom>
                  <a:avLst/>
                  <a:gdLst/>
                  <a:ahLst/>
                  <a:cxnLst>
                    <a:cxn ang="0">
                      <a:pos x="0" y="844"/>
                    </a:cxn>
                    <a:cxn ang="0">
                      <a:pos x="0" y="844"/>
                    </a:cxn>
                    <a:cxn ang="0">
                      <a:pos x="9" y="732"/>
                    </a:cxn>
                    <a:cxn ang="0">
                      <a:pos x="25" y="635"/>
                    </a:cxn>
                    <a:cxn ang="0">
                      <a:pos x="37" y="554"/>
                    </a:cxn>
                    <a:cxn ang="0">
                      <a:pos x="53" y="489"/>
                    </a:cxn>
                    <a:cxn ang="0">
                      <a:pos x="68" y="433"/>
                    </a:cxn>
                    <a:cxn ang="0">
                      <a:pos x="81" y="389"/>
                    </a:cxn>
                    <a:cxn ang="0">
                      <a:pos x="93" y="355"/>
                    </a:cxn>
                    <a:cxn ang="0">
                      <a:pos x="103" y="330"/>
                    </a:cxn>
                    <a:cxn ang="0">
                      <a:pos x="103" y="330"/>
                    </a:cxn>
                    <a:cxn ang="0">
                      <a:pos x="128" y="268"/>
                    </a:cxn>
                    <a:cxn ang="0">
                      <a:pos x="153" y="190"/>
                    </a:cxn>
                    <a:cxn ang="0">
                      <a:pos x="168" y="115"/>
                    </a:cxn>
                    <a:cxn ang="0">
                      <a:pos x="165" y="50"/>
                    </a:cxn>
                    <a:cxn ang="0">
                      <a:pos x="243" y="75"/>
                    </a:cxn>
                    <a:cxn ang="0">
                      <a:pos x="243" y="75"/>
                    </a:cxn>
                    <a:cxn ang="0">
                      <a:pos x="243" y="68"/>
                    </a:cxn>
                    <a:cxn ang="0">
                      <a:pos x="249" y="50"/>
                    </a:cxn>
                    <a:cxn ang="0">
                      <a:pos x="255" y="28"/>
                    </a:cxn>
                    <a:cxn ang="0">
                      <a:pos x="265" y="0"/>
                    </a:cxn>
                    <a:cxn ang="0">
                      <a:pos x="265" y="0"/>
                    </a:cxn>
                    <a:cxn ang="0">
                      <a:pos x="280" y="12"/>
                    </a:cxn>
                    <a:cxn ang="0">
                      <a:pos x="293" y="22"/>
                    </a:cxn>
                    <a:cxn ang="0">
                      <a:pos x="308" y="31"/>
                    </a:cxn>
                    <a:cxn ang="0">
                      <a:pos x="324" y="37"/>
                    </a:cxn>
                    <a:cxn ang="0">
                      <a:pos x="324" y="37"/>
                    </a:cxn>
                    <a:cxn ang="0">
                      <a:pos x="340" y="109"/>
                    </a:cxn>
                    <a:cxn ang="0">
                      <a:pos x="355" y="190"/>
                    </a:cxn>
                    <a:cxn ang="0">
                      <a:pos x="374" y="274"/>
                    </a:cxn>
                    <a:cxn ang="0">
                      <a:pos x="396" y="343"/>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0" y="844"/>
                      </a:lnTo>
                      <a:lnTo>
                        <a:pt x="9" y="732"/>
                      </a:lnTo>
                      <a:lnTo>
                        <a:pt x="25" y="635"/>
                      </a:lnTo>
                      <a:lnTo>
                        <a:pt x="37" y="554"/>
                      </a:lnTo>
                      <a:lnTo>
                        <a:pt x="53" y="489"/>
                      </a:lnTo>
                      <a:lnTo>
                        <a:pt x="68" y="433"/>
                      </a:lnTo>
                      <a:lnTo>
                        <a:pt x="81" y="389"/>
                      </a:lnTo>
                      <a:lnTo>
                        <a:pt x="93" y="355"/>
                      </a:lnTo>
                      <a:lnTo>
                        <a:pt x="103" y="330"/>
                      </a:lnTo>
                      <a:lnTo>
                        <a:pt x="103" y="330"/>
                      </a:lnTo>
                      <a:lnTo>
                        <a:pt x="128" y="268"/>
                      </a:lnTo>
                      <a:lnTo>
                        <a:pt x="153" y="190"/>
                      </a:lnTo>
                      <a:lnTo>
                        <a:pt x="168" y="115"/>
                      </a:lnTo>
                      <a:lnTo>
                        <a:pt x="165" y="50"/>
                      </a:lnTo>
                      <a:lnTo>
                        <a:pt x="243" y="75"/>
                      </a:lnTo>
                      <a:lnTo>
                        <a:pt x="243" y="75"/>
                      </a:lnTo>
                      <a:lnTo>
                        <a:pt x="243" y="68"/>
                      </a:lnTo>
                      <a:lnTo>
                        <a:pt x="249" y="50"/>
                      </a:lnTo>
                      <a:lnTo>
                        <a:pt x="255" y="28"/>
                      </a:lnTo>
                      <a:lnTo>
                        <a:pt x="265" y="0"/>
                      </a:lnTo>
                      <a:lnTo>
                        <a:pt x="265" y="0"/>
                      </a:lnTo>
                      <a:lnTo>
                        <a:pt x="280" y="12"/>
                      </a:lnTo>
                      <a:lnTo>
                        <a:pt x="293" y="22"/>
                      </a:lnTo>
                      <a:lnTo>
                        <a:pt x="308" y="31"/>
                      </a:lnTo>
                      <a:lnTo>
                        <a:pt x="324" y="37"/>
                      </a:lnTo>
                      <a:lnTo>
                        <a:pt x="324" y="37"/>
                      </a:lnTo>
                      <a:lnTo>
                        <a:pt x="340" y="109"/>
                      </a:lnTo>
                      <a:lnTo>
                        <a:pt x="355" y="190"/>
                      </a:lnTo>
                      <a:lnTo>
                        <a:pt x="374" y="274"/>
                      </a:lnTo>
                      <a:lnTo>
                        <a:pt x="396" y="343"/>
                      </a:lnTo>
                      <a:lnTo>
                        <a:pt x="396" y="343"/>
                      </a:lnTo>
                      <a:lnTo>
                        <a:pt x="405" y="374"/>
                      </a:lnTo>
                      <a:lnTo>
                        <a:pt x="408" y="405"/>
                      </a:lnTo>
                      <a:lnTo>
                        <a:pt x="402" y="439"/>
                      </a:lnTo>
                      <a:lnTo>
                        <a:pt x="393" y="467"/>
                      </a:lnTo>
                      <a:lnTo>
                        <a:pt x="380" y="498"/>
                      </a:lnTo>
                      <a:lnTo>
                        <a:pt x="365" y="523"/>
                      </a:lnTo>
                      <a:lnTo>
                        <a:pt x="349" y="542"/>
                      </a:lnTo>
                      <a:lnTo>
                        <a:pt x="337" y="558"/>
                      </a:lnTo>
                      <a:lnTo>
                        <a:pt x="337" y="558"/>
                      </a:lnTo>
                      <a:lnTo>
                        <a:pt x="315" y="579"/>
                      </a:lnTo>
                      <a:lnTo>
                        <a:pt x="283" y="617"/>
                      </a:lnTo>
                      <a:lnTo>
                        <a:pt x="243" y="663"/>
                      </a:lnTo>
                      <a:lnTo>
                        <a:pt x="199" y="716"/>
                      </a:lnTo>
                      <a:lnTo>
                        <a:pt x="159" y="766"/>
                      </a:lnTo>
                      <a:lnTo>
                        <a:pt x="124" y="810"/>
                      </a:lnTo>
                      <a:lnTo>
                        <a:pt x="100" y="838"/>
                      </a:lnTo>
                      <a:lnTo>
                        <a:pt x="90" y="850"/>
                      </a:lnTo>
                      <a:lnTo>
                        <a:pt x="0" y="844"/>
                      </a:lnTo>
                    </a:path>
                  </a:pathLst>
                </a:custGeom>
                <a:noFill/>
                <a:ln w="0">
                  <a:solidFill>
                    <a:srgbClr val="000000"/>
                  </a:solidFill>
                  <a:prstDash val="solid"/>
                  <a:round/>
                  <a:headEnd/>
                  <a:tailEnd/>
                </a:ln>
              </p:spPr>
              <p:txBody>
                <a:bodyPr/>
                <a:lstStyle/>
                <a:p>
                  <a:endParaRPr lang="en-US"/>
                </a:p>
              </p:txBody>
            </p:sp>
            <p:sp>
              <p:nvSpPr>
                <p:cNvPr id="60474" name="Freeform 58"/>
                <p:cNvSpPr>
                  <a:spLocks/>
                </p:cNvSpPr>
                <p:nvPr/>
              </p:nvSpPr>
              <p:spPr bwMode="auto">
                <a:xfrm>
                  <a:off x="1964" y="2093"/>
                  <a:ext cx="408" cy="850"/>
                </a:xfrm>
                <a:custGeom>
                  <a:avLst/>
                  <a:gdLst/>
                  <a:ahLst/>
                  <a:cxnLst>
                    <a:cxn ang="0">
                      <a:pos x="0" y="844"/>
                    </a:cxn>
                    <a:cxn ang="0">
                      <a:pos x="9" y="732"/>
                    </a:cxn>
                    <a:cxn ang="0">
                      <a:pos x="25" y="635"/>
                    </a:cxn>
                    <a:cxn ang="0">
                      <a:pos x="37" y="554"/>
                    </a:cxn>
                    <a:cxn ang="0">
                      <a:pos x="53" y="489"/>
                    </a:cxn>
                    <a:cxn ang="0">
                      <a:pos x="68" y="433"/>
                    </a:cxn>
                    <a:cxn ang="0">
                      <a:pos x="81" y="389"/>
                    </a:cxn>
                    <a:cxn ang="0">
                      <a:pos x="93" y="355"/>
                    </a:cxn>
                    <a:cxn ang="0">
                      <a:pos x="103" y="330"/>
                    </a:cxn>
                    <a:cxn ang="0">
                      <a:pos x="128" y="268"/>
                    </a:cxn>
                    <a:cxn ang="0">
                      <a:pos x="153" y="190"/>
                    </a:cxn>
                    <a:cxn ang="0">
                      <a:pos x="168" y="115"/>
                    </a:cxn>
                    <a:cxn ang="0">
                      <a:pos x="165" y="50"/>
                    </a:cxn>
                    <a:cxn ang="0">
                      <a:pos x="243" y="75"/>
                    </a:cxn>
                    <a:cxn ang="0">
                      <a:pos x="243" y="68"/>
                    </a:cxn>
                    <a:cxn ang="0">
                      <a:pos x="249" y="50"/>
                    </a:cxn>
                    <a:cxn ang="0">
                      <a:pos x="255" y="28"/>
                    </a:cxn>
                    <a:cxn ang="0">
                      <a:pos x="265" y="0"/>
                    </a:cxn>
                    <a:cxn ang="0">
                      <a:pos x="280" y="12"/>
                    </a:cxn>
                    <a:cxn ang="0">
                      <a:pos x="293" y="22"/>
                    </a:cxn>
                    <a:cxn ang="0">
                      <a:pos x="308" y="31"/>
                    </a:cxn>
                    <a:cxn ang="0">
                      <a:pos x="324" y="37"/>
                    </a:cxn>
                    <a:cxn ang="0">
                      <a:pos x="340" y="109"/>
                    </a:cxn>
                    <a:cxn ang="0">
                      <a:pos x="355" y="190"/>
                    </a:cxn>
                    <a:cxn ang="0">
                      <a:pos x="374" y="274"/>
                    </a:cxn>
                    <a:cxn ang="0">
                      <a:pos x="396" y="343"/>
                    </a:cxn>
                    <a:cxn ang="0">
                      <a:pos x="405" y="374"/>
                    </a:cxn>
                    <a:cxn ang="0">
                      <a:pos x="408" y="405"/>
                    </a:cxn>
                    <a:cxn ang="0">
                      <a:pos x="402" y="439"/>
                    </a:cxn>
                    <a:cxn ang="0">
                      <a:pos x="393" y="467"/>
                    </a:cxn>
                    <a:cxn ang="0">
                      <a:pos x="380" y="498"/>
                    </a:cxn>
                    <a:cxn ang="0">
                      <a:pos x="365" y="523"/>
                    </a:cxn>
                    <a:cxn ang="0">
                      <a:pos x="349" y="542"/>
                    </a:cxn>
                    <a:cxn ang="0">
                      <a:pos x="337" y="558"/>
                    </a:cxn>
                    <a:cxn ang="0">
                      <a:pos x="315" y="579"/>
                    </a:cxn>
                    <a:cxn ang="0">
                      <a:pos x="283" y="617"/>
                    </a:cxn>
                    <a:cxn ang="0">
                      <a:pos x="243" y="663"/>
                    </a:cxn>
                    <a:cxn ang="0">
                      <a:pos x="199" y="716"/>
                    </a:cxn>
                    <a:cxn ang="0">
                      <a:pos x="159" y="766"/>
                    </a:cxn>
                    <a:cxn ang="0">
                      <a:pos x="124" y="810"/>
                    </a:cxn>
                    <a:cxn ang="0">
                      <a:pos x="100" y="838"/>
                    </a:cxn>
                    <a:cxn ang="0">
                      <a:pos x="90" y="850"/>
                    </a:cxn>
                    <a:cxn ang="0">
                      <a:pos x="0" y="844"/>
                    </a:cxn>
                  </a:cxnLst>
                  <a:rect l="0" t="0" r="r" b="b"/>
                  <a:pathLst>
                    <a:path w="408" h="850">
                      <a:moveTo>
                        <a:pt x="0" y="844"/>
                      </a:moveTo>
                      <a:lnTo>
                        <a:pt x="9" y="732"/>
                      </a:lnTo>
                      <a:lnTo>
                        <a:pt x="25" y="635"/>
                      </a:lnTo>
                      <a:lnTo>
                        <a:pt x="37" y="554"/>
                      </a:lnTo>
                      <a:lnTo>
                        <a:pt x="53" y="489"/>
                      </a:lnTo>
                      <a:lnTo>
                        <a:pt x="68" y="433"/>
                      </a:lnTo>
                      <a:lnTo>
                        <a:pt x="81" y="389"/>
                      </a:lnTo>
                      <a:lnTo>
                        <a:pt x="93" y="355"/>
                      </a:lnTo>
                      <a:lnTo>
                        <a:pt x="103" y="330"/>
                      </a:lnTo>
                      <a:lnTo>
                        <a:pt x="128" y="268"/>
                      </a:lnTo>
                      <a:lnTo>
                        <a:pt x="153" y="190"/>
                      </a:lnTo>
                      <a:lnTo>
                        <a:pt x="168" y="115"/>
                      </a:lnTo>
                      <a:lnTo>
                        <a:pt x="165" y="50"/>
                      </a:lnTo>
                      <a:lnTo>
                        <a:pt x="243" y="75"/>
                      </a:lnTo>
                      <a:lnTo>
                        <a:pt x="243" y="68"/>
                      </a:lnTo>
                      <a:lnTo>
                        <a:pt x="249" y="50"/>
                      </a:lnTo>
                      <a:lnTo>
                        <a:pt x="255" y="28"/>
                      </a:lnTo>
                      <a:lnTo>
                        <a:pt x="265" y="0"/>
                      </a:lnTo>
                      <a:lnTo>
                        <a:pt x="280" y="12"/>
                      </a:lnTo>
                      <a:lnTo>
                        <a:pt x="293" y="22"/>
                      </a:lnTo>
                      <a:lnTo>
                        <a:pt x="308" y="31"/>
                      </a:lnTo>
                      <a:lnTo>
                        <a:pt x="324" y="37"/>
                      </a:lnTo>
                      <a:lnTo>
                        <a:pt x="340" y="109"/>
                      </a:lnTo>
                      <a:lnTo>
                        <a:pt x="355" y="190"/>
                      </a:lnTo>
                      <a:lnTo>
                        <a:pt x="374" y="274"/>
                      </a:lnTo>
                      <a:lnTo>
                        <a:pt x="396" y="343"/>
                      </a:lnTo>
                      <a:lnTo>
                        <a:pt x="405" y="374"/>
                      </a:lnTo>
                      <a:lnTo>
                        <a:pt x="408" y="405"/>
                      </a:lnTo>
                      <a:lnTo>
                        <a:pt x="402" y="439"/>
                      </a:lnTo>
                      <a:lnTo>
                        <a:pt x="393" y="467"/>
                      </a:lnTo>
                      <a:lnTo>
                        <a:pt x="380" y="498"/>
                      </a:lnTo>
                      <a:lnTo>
                        <a:pt x="365" y="523"/>
                      </a:lnTo>
                      <a:lnTo>
                        <a:pt x="349" y="542"/>
                      </a:lnTo>
                      <a:lnTo>
                        <a:pt x="337" y="558"/>
                      </a:lnTo>
                      <a:lnTo>
                        <a:pt x="315" y="579"/>
                      </a:lnTo>
                      <a:lnTo>
                        <a:pt x="283" y="617"/>
                      </a:lnTo>
                      <a:lnTo>
                        <a:pt x="243" y="663"/>
                      </a:lnTo>
                      <a:lnTo>
                        <a:pt x="199" y="716"/>
                      </a:lnTo>
                      <a:lnTo>
                        <a:pt x="159" y="766"/>
                      </a:lnTo>
                      <a:lnTo>
                        <a:pt x="124" y="810"/>
                      </a:lnTo>
                      <a:lnTo>
                        <a:pt x="100" y="838"/>
                      </a:lnTo>
                      <a:lnTo>
                        <a:pt x="90" y="850"/>
                      </a:lnTo>
                      <a:lnTo>
                        <a:pt x="0" y="844"/>
                      </a:lnTo>
                      <a:close/>
                    </a:path>
                  </a:pathLst>
                </a:custGeom>
                <a:solidFill>
                  <a:srgbClr val="FFFFFF"/>
                </a:solidFill>
                <a:ln w="9525">
                  <a:solidFill>
                    <a:srgbClr val="808080"/>
                  </a:solidFill>
                  <a:round/>
                  <a:headEnd/>
                  <a:tailEnd/>
                </a:ln>
              </p:spPr>
              <p:txBody>
                <a:bodyPr/>
                <a:lstStyle/>
                <a:p>
                  <a:endParaRPr lang="en-US"/>
                </a:p>
              </p:txBody>
            </p:sp>
            <p:sp>
              <p:nvSpPr>
                <p:cNvPr id="60475" name="Freeform 59"/>
                <p:cNvSpPr>
                  <a:spLocks/>
                </p:cNvSpPr>
                <p:nvPr/>
              </p:nvSpPr>
              <p:spPr bwMode="auto">
                <a:xfrm>
                  <a:off x="1927" y="2626"/>
                  <a:ext cx="598" cy="707"/>
                </a:xfrm>
                <a:custGeom>
                  <a:avLst/>
                  <a:gdLst/>
                  <a:ahLst/>
                  <a:cxnLst>
                    <a:cxn ang="0">
                      <a:pos x="333" y="707"/>
                    </a:cxn>
                    <a:cxn ang="0">
                      <a:pos x="598" y="162"/>
                    </a:cxn>
                    <a:cxn ang="0">
                      <a:pos x="265" y="0"/>
                    </a:cxn>
                    <a:cxn ang="0">
                      <a:pos x="0" y="548"/>
                    </a:cxn>
                    <a:cxn ang="0">
                      <a:pos x="333" y="707"/>
                    </a:cxn>
                  </a:cxnLst>
                  <a:rect l="0" t="0" r="r" b="b"/>
                  <a:pathLst>
                    <a:path w="598" h="707">
                      <a:moveTo>
                        <a:pt x="333" y="707"/>
                      </a:moveTo>
                      <a:lnTo>
                        <a:pt x="598" y="162"/>
                      </a:lnTo>
                      <a:lnTo>
                        <a:pt x="265" y="0"/>
                      </a:lnTo>
                      <a:lnTo>
                        <a:pt x="0" y="548"/>
                      </a:lnTo>
                      <a:lnTo>
                        <a:pt x="333" y="707"/>
                      </a:lnTo>
                      <a:close/>
                    </a:path>
                  </a:pathLst>
                </a:custGeom>
                <a:solidFill>
                  <a:srgbClr val="000000"/>
                </a:solidFill>
                <a:ln w="9525">
                  <a:solidFill>
                    <a:srgbClr val="808080"/>
                  </a:solidFill>
                  <a:round/>
                  <a:headEnd/>
                  <a:tailEnd/>
                </a:ln>
              </p:spPr>
              <p:txBody>
                <a:bodyPr/>
                <a:lstStyle/>
                <a:p>
                  <a:endParaRPr lang="en-US"/>
                </a:p>
              </p:txBody>
            </p:sp>
            <p:sp>
              <p:nvSpPr>
                <p:cNvPr id="60476" name="Freeform 60"/>
                <p:cNvSpPr>
                  <a:spLocks/>
                </p:cNvSpPr>
                <p:nvPr/>
              </p:nvSpPr>
              <p:spPr bwMode="auto">
                <a:xfrm>
                  <a:off x="2223" y="1619"/>
                  <a:ext cx="471" cy="533"/>
                </a:xfrm>
                <a:custGeom>
                  <a:avLst/>
                  <a:gdLst/>
                  <a:ahLst/>
                  <a:cxnLst>
                    <a:cxn ang="0">
                      <a:pos x="181" y="533"/>
                    </a:cxn>
                    <a:cxn ang="0">
                      <a:pos x="165" y="533"/>
                    </a:cxn>
                    <a:cxn ang="0">
                      <a:pos x="149" y="533"/>
                    </a:cxn>
                    <a:cxn ang="0">
                      <a:pos x="134" y="533"/>
                    </a:cxn>
                    <a:cxn ang="0">
                      <a:pos x="121" y="530"/>
                    </a:cxn>
                    <a:cxn ang="0">
                      <a:pos x="106" y="527"/>
                    </a:cxn>
                    <a:cxn ang="0">
                      <a:pos x="90" y="524"/>
                    </a:cxn>
                    <a:cxn ang="0">
                      <a:pos x="75" y="517"/>
                    </a:cxn>
                    <a:cxn ang="0">
                      <a:pos x="59" y="511"/>
                    </a:cxn>
                    <a:cxn ang="0">
                      <a:pos x="43" y="505"/>
                    </a:cxn>
                    <a:cxn ang="0">
                      <a:pos x="28" y="496"/>
                    </a:cxn>
                    <a:cxn ang="0">
                      <a:pos x="15" y="486"/>
                    </a:cxn>
                    <a:cxn ang="0">
                      <a:pos x="0" y="474"/>
                    </a:cxn>
                    <a:cxn ang="0">
                      <a:pos x="9" y="440"/>
                    </a:cxn>
                    <a:cxn ang="0">
                      <a:pos x="22" y="390"/>
                    </a:cxn>
                    <a:cxn ang="0">
                      <a:pos x="43" y="324"/>
                    </a:cxn>
                    <a:cxn ang="0">
                      <a:pos x="68" y="256"/>
                    </a:cxn>
                    <a:cxn ang="0">
                      <a:pos x="96" y="184"/>
                    </a:cxn>
                    <a:cxn ang="0">
                      <a:pos x="128" y="112"/>
                    </a:cxn>
                    <a:cxn ang="0">
                      <a:pos x="162" y="50"/>
                    </a:cxn>
                    <a:cxn ang="0">
                      <a:pos x="199" y="0"/>
                    </a:cxn>
                    <a:cxn ang="0">
                      <a:pos x="224" y="16"/>
                    </a:cxn>
                    <a:cxn ang="0">
                      <a:pos x="255" y="34"/>
                    </a:cxn>
                    <a:cxn ang="0">
                      <a:pos x="290" y="50"/>
                    </a:cxn>
                    <a:cxn ang="0">
                      <a:pos x="327" y="66"/>
                    </a:cxn>
                    <a:cxn ang="0">
                      <a:pos x="365" y="75"/>
                    </a:cxn>
                    <a:cxn ang="0">
                      <a:pos x="402" y="81"/>
                    </a:cxn>
                    <a:cxn ang="0">
                      <a:pos x="436" y="81"/>
                    </a:cxn>
                    <a:cxn ang="0">
                      <a:pos x="464" y="72"/>
                    </a:cxn>
                    <a:cxn ang="0">
                      <a:pos x="471" y="112"/>
                    </a:cxn>
                    <a:cxn ang="0">
                      <a:pos x="471" y="150"/>
                    </a:cxn>
                    <a:cxn ang="0">
                      <a:pos x="464" y="190"/>
                    </a:cxn>
                    <a:cxn ang="0">
                      <a:pos x="449" y="231"/>
                    </a:cxn>
                    <a:cxn ang="0">
                      <a:pos x="371" y="399"/>
                    </a:cxn>
                    <a:cxn ang="0">
                      <a:pos x="355" y="427"/>
                    </a:cxn>
                    <a:cxn ang="0">
                      <a:pos x="337" y="452"/>
                    </a:cxn>
                    <a:cxn ang="0">
                      <a:pos x="315" y="474"/>
                    </a:cxn>
                    <a:cxn ang="0">
                      <a:pos x="290" y="492"/>
                    </a:cxn>
                    <a:cxn ang="0">
                      <a:pos x="265" y="508"/>
                    </a:cxn>
                    <a:cxn ang="0">
                      <a:pos x="237" y="521"/>
                    </a:cxn>
                    <a:cxn ang="0">
                      <a:pos x="209" y="530"/>
                    </a:cxn>
                    <a:cxn ang="0">
                      <a:pos x="181" y="533"/>
                    </a:cxn>
                  </a:cxnLst>
                  <a:rect l="0" t="0" r="r" b="b"/>
                  <a:pathLst>
                    <a:path w="471" h="533">
                      <a:moveTo>
                        <a:pt x="181" y="533"/>
                      </a:moveTo>
                      <a:lnTo>
                        <a:pt x="165" y="533"/>
                      </a:lnTo>
                      <a:lnTo>
                        <a:pt x="149" y="533"/>
                      </a:lnTo>
                      <a:lnTo>
                        <a:pt x="134" y="533"/>
                      </a:lnTo>
                      <a:lnTo>
                        <a:pt x="121" y="530"/>
                      </a:lnTo>
                      <a:lnTo>
                        <a:pt x="106" y="527"/>
                      </a:lnTo>
                      <a:lnTo>
                        <a:pt x="90" y="524"/>
                      </a:lnTo>
                      <a:lnTo>
                        <a:pt x="75" y="517"/>
                      </a:lnTo>
                      <a:lnTo>
                        <a:pt x="59" y="511"/>
                      </a:lnTo>
                      <a:lnTo>
                        <a:pt x="43" y="505"/>
                      </a:lnTo>
                      <a:lnTo>
                        <a:pt x="28" y="496"/>
                      </a:lnTo>
                      <a:lnTo>
                        <a:pt x="15" y="486"/>
                      </a:lnTo>
                      <a:lnTo>
                        <a:pt x="0" y="474"/>
                      </a:lnTo>
                      <a:lnTo>
                        <a:pt x="9" y="440"/>
                      </a:lnTo>
                      <a:lnTo>
                        <a:pt x="22" y="390"/>
                      </a:lnTo>
                      <a:lnTo>
                        <a:pt x="43" y="324"/>
                      </a:lnTo>
                      <a:lnTo>
                        <a:pt x="68" y="256"/>
                      </a:lnTo>
                      <a:lnTo>
                        <a:pt x="96" y="184"/>
                      </a:lnTo>
                      <a:lnTo>
                        <a:pt x="128" y="112"/>
                      </a:lnTo>
                      <a:lnTo>
                        <a:pt x="162" y="50"/>
                      </a:lnTo>
                      <a:lnTo>
                        <a:pt x="199" y="0"/>
                      </a:lnTo>
                      <a:lnTo>
                        <a:pt x="224" y="16"/>
                      </a:lnTo>
                      <a:lnTo>
                        <a:pt x="255" y="34"/>
                      </a:lnTo>
                      <a:lnTo>
                        <a:pt x="290" y="50"/>
                      </a:lnTo>
                      <a:lnTo>
                        <a:pt x="327" y="66"/>
                      </a:lnTo>
                      <a:lnTo>
                        <a:pt x="365" y="75"/>
                      </a:lnTo>
                      <a:lnTo>
                        <a:pt x="402" y="81"/>
                      </a:lnTo>
                      <a:lnTo>
                        <a:pt x="436" y="81"/>
                      </a:lnTo>
                      <a:lnTo>
                        <a:pt x="464" y="72"/>
                      </a:lnTo>
                      <a:lnTo>
                        <a:pt x="471" y="112"/>
                      </a:lnTo>
                      <a:lnTo>
                        <a:pt x="471" y="150"/>
                      </a:lnTo>
                      <a:lnTo>
                        <a:pt x="464" y="190"/>
                      </a:lnTo>
                      <a:lnTo>
                        <a:pt x="449" y="231"/>
                      </a:lnTo>
                      <a:lnTo>
                        <a:pt x="371" y="399"/>
                      </a:lnTo>
                      <a:lnTo>
                        <a:pt x="355" y="427"/>
                      </a:lnTo>
                      <a:lnTo>
                        <a:pt x="337" y="452"/>
                      </a:lnTo>
                      <a:lnTo>
                        <a:pt x="315" y="474"/>
                      </a:lnTo>
                      <a:lnTo>
                        <a:pt x="290" y="492"/>
                      </a:lnTo>
                      <a:lnTo>
                        <a:pt x="265" y="508"/>
                      </a:lnTo>
                      <a:lnTo>
                        <a:pt x="237" y="521"/>
                      </a:lnTo>
                      <a:lnTo>
                        <a:pt x="209" y="530"/>
                      </a:lnTo>
                      <a:lnTo>
                        <a:pt x="181" y="533"/>
                      </a:lnTo>
                      <a:close/>
                    </a:path>
                  </a:pathLst>
                </a:custGeom>
                <a:solidFill>
                  <a:srgbClr val="F2D3D8"/>
                </a:solidFill>
                <a:ln w="9525">
                  <a:solidFill>
                    <a:srgbClr val="808080"/>
                  </a:solidFill>
                  <a:round/>
                  <a:headEnd/>
                  <a:tailEnd/>
                </a:ln>
              </p:spPr>
              <p:txBody>
                <a:bodyPr/>
                <a:lstStyle/>
                <a:p>
                  <a:endParaRPr lang="en-US"/>
                </a:p>
              </p:txBody>
            </p:sp>
            <p:sp>
              <p:nvSpPr>
                <p:cNvPr id="60477" name="Freeform 61"/>
                <p:cNvSpPr>
                  <a:spLocks/>
                </p:cNvSpPr>
                <p:nvPr/>
              </p:nvSpPr>
              <p:spPr bwMode="auto">
                <a:xfrm>
                  <a:off x="1574" y="2086"/>
                  <a:ext cx="474" cy="894"/>
                </a:xfrm>
                <a:custGeom>
                  <a:avLst/>
                  <a:gdLst/>
                  <a:ahLst/>
                  <a:cxnLst>
                    <a:cxn ang="0">
                      <a:pos x="474" y="657"/>
                    </a:cxn>
                    <a:cxn ang="0">
                      <a:pos x="455" y="641"/>
                    </a:cxn>
                    <a:cxn ang="0">
                      <a:pos x="427" y="626"/>
                    </a:cxn>
                    <a:cxn ang="0">
                      <a:pos x="396" y="607"/>
                    </a:cxn>
                    <a:cxn ang="0">
                      <a:pos x="365" y="585"/>
                    </a:cxn>
                    <a:cxn ang="0">
                      <a:pos x="336" y="567"/>
                    </a:cxn>
                    <a:cxn ang="0">
                      <a:pos x="312" y="554"/>
                    </a:cxn>
                    <a:cxn ang="0">
                      <a:pos x="293" y="542"/>
                    </a:cxn>
                    <a:cxn ang="0">
                      <a:pos x="287" y="539"/>
                    </a:cxn>
                    <a:cxn ang="0">
                      <a:pos x="290" y="526"/>
                    </a:cxn>
                    <a:cxn ang="0">
                      <a:pos x="302" y="498"/>
                    </a:cxn>
                    <a:cxn ang="0">
                      <a:pos x="321" y="451"/>
                    </a:cxn>
                    <a:cxn ang="0">
                      <a:pos x="340" y="402"/>
                    </a:cxn>
                    <a:cxn ang="0">
                      <a:pos x="361" y="345"/>
                    </a:cxn>
                    <a:cxn ang="0">
                      <a:pos x="383" y="296"/>
                    </a:cxn>
                    <a:cxn ang="0">
                      <a:pos x="402" y="252"/>
                    </a:cxn>
                    <a:cxn ang="0">
                      <a:pos x="414" y="221"/>
                    </a:cxn>
                    <a:cxn ang="0">
                      <a:pos x="427" y="193"/>
                    </a:cxn>
                    <a:cxn ang="0">
                      <a:pos x="433" y="162"/>
                    </a:cxn>
                    <a:cxn ang="0">
                      <a:pos x="433" y="130"/>
                    </a:cxn>
                    <a:cxn ang="0">
                      <a:pos x="427" y="99"/>
                    </a:cxn>
                    <a:cxn ang="0">
                      <a:pos x="418" y="71"/>
                    </a:cxn>
                    <a:cxn ang="0">
                      <a:pos x="402" y="46"/>
                    </a:cxn>
                    <a:cxn ang="0">
                      <a:pos x="380" y="25"/>
                    </a:cxn>
                    <a:cxn ang="0">
                      <a:pos x="352" y="9"/>
                    </a:cxn>
                    <a:cxn ang="0">
                      <a:pos x="318" y="0"/>
                    </a:cxn>
                    <a:cxn ang="0">
                      <a:pos x="287" y="0"/>
                    </a:cxn>
                    <a:cxn ang="0">
                      <a:pos x="259" y="9"/>
                    </a:cxn>
                    <a:cxn ang="0">
                      <a:pos x="234" y="25"/>
                    </a:cxn>
                    <a:cxn ang="0">
                      <a:pos x="212" y="43"/>
                    </a:cxn>
                    <a:cxn ang="0">
                      <a:pos x="193" y="65"/>
                    </a:cxn>
                    <a:cxn ang="0">
                      <a:pos x="174" y="90"/>
                    </a:cxn>
                    <a:cxn ang="0">
                      <a:pos x="162" y="112"/>
                    </a:cxn>
                    <a:cxn ang="0">
                      <a:pos x="149" y="146"/>
                    </a:cxn>
                    <a:cxn ang="0">
                      <a:pos x="131" y="196"/>
                    </a:cxn>
                    <a:cxn ang="0">
                      <a:pos x="109" y="255"/>
                    </a:cxn>
                    <a:cxn ang="0">
                      <a:pos x="87" y="321"/>
                    </a:cxn>
                    <a:cxn ang="0">
                      <a:pos x="65" y="386"/>
                    </a:cxn>
                    <a:cxn ang="0">
                      <a:pos x="43" y="448"/>
                    </a:cxn>
                    <a:cxn ang="0">
                      <a:pos x="28" y="498"/>
                    </a:cxn>
                    <a:cxn ang="0">
                      <a:pos x="15" y="532"/>
                    </a:cxn>
                    <a:cxn ang="0">
                      <a:pos x="6" y="560"/>
                    </a:cxn>
                    <a:cxn ang="0">
                      <a:pos x="0" y="592"/>
                    </a:cxn>
                    <a:cxn ang="0">
                      <a:pos x="0" y="623"/>
                    </a:cxn>
                    <a:cxn ang="0">
                      <a:pos x="0" y="654"/>
                    </a:cxn>
                    <a:cxn ang="0">
                      <a:pos x="9" y="688"/>
                    </a:cxn>
                    <a:cxn ang="0">
                      <a:pos x="25" y="716"/>
                    </a:cxn>
                    <a:cxn ang="0">
                      <a:pos x="46" y="741"/>
                    </a:cxn>
                    <a:cxn ang="0">
                      <a:pos x="78" y="760"/>
                    </a:cxn>
                    <a:cxn ang="0">
                      <a:pos x="115" y="775"/>
                    </a:cxn>
                    <a:cxn ang="0">
                      <a:pos x="153" y="794"/>
                    </a:cxn>
                    <a:cxn ang="0">
                      <a:pos x="190" y="813"/>
                    </a:cxn>
                    <a:cxn ang="0">
                      <a:pos x="227" y="828"/>
                    </a:cxn>
                    <a:cxn ang="0">
                      <a:pos x="262" y="847"/>
                    </a:cxn>
                    <a:cxn ang="0">
                      <a:pos x="293" y="863"/>
                    </a:cxn>
                    <a:cxn ang="0">
                      <a:pos x="318" y="878"/>
                    </a:cxn>
                    <a:cxn ang="0">
                      <a:pos x="340" y="894"/>
                    </a:cxn>
                    <a:cxn ang="0">
                      <a:pos x="474" y="657"/>
                    </a:cxn>
                  </a:cxnLst>
                  <a:rect l="0" t="0" r="r" b="b"/>
                  <a:pathLst>
                    <a:path w="474" h="894">
                      <a:moveTo>
                        <a:pt x="474" y="657"/>
                      </a:moveTo>
                      <a:lnTo>
                        <a:pt x="455" y="641"/>
                      </a:lnTo>
                      <a:lnTo>
                        <a:pt x="427" y="626"/>
                      </a:lnTo>
                      <a:lnTo>
                        <a:pt x="396" y="607"/>
                      </a:lnTo>
                      <a:lnTo>
                        <a:pt x="365" y="585"/>
                      </a:lnTo>
                      <a:lnTo>
                        <a:pt x="336" y="567"/>
                      </a:lnTo>
                      <a:lnTo>
                        <a:pt x="312" y="554"/>
                      </a:lnTo>
                      <a:lnTo>
                        <a:pt x="293" y="542"/>
                      </a:lnTo>
                      <a:lnTo>
                        <a:pt x="287" y="539"/>
                      </a:lnTo>
                      <a:lnTo>
                        <a:pt x="290" y="526"/>
                      </a:lnTo>
                      <a:lnTo>
                        <a:pt x="302" y="498"/>
                      </a:lnTo>
                      <a:lnTo>
                        <a:pt x="321" y="451"/>
                      </a:lnTo>
                      <a:lnTo>
                        <a:pt x="340" y="402"/>
                      </a:lnTo>
                      <a:lnTo>
                        <a:pt x="361" y="345"/>
                      </a:lnTo>
                      <a:lnTo>
                        <a:pt x="383" y="296"/>
                      </a:lnTo>
                      <a:lnTo>
                        <a:pt x="402" y="252"/>
                      </a:lnTo>
                      <a:lnTo>
                        <a:pt x="414" y="221"/>
                      </a:lnTo>
                      <a:lnTo>
                        <a:pt x="427" y="193"/>
                      </a:lnTo>
                      <a:lnTo>
                        <a:pt x="433" y="162"/>
                      </a:lnTo>
                      <a:lnTo>
                        <a:pt x="433" y="130"/>
                      </a:lnTo>
                      <a:lnTo>
                        <a:pt x="427" y="99"/>
                      </a:lnTo>
                      <a:lnTo>
                        <a:pt x="418" y="71"/>
                      </a:lnTo>
                      <a:lnTo>
                        <a:pt x="402" y="46"/>
                      </a:lnTo>
                      <a:lnTo>
                        <a:pt x="380" y="25"/>
                      </a:lnTo>
                      <a:lnTo>
                        <a:pt x="352" y="9"/>
                      </a:lnTo>
                      <a:lnTo>
                        <a:pt x="318" y="0"/>
                      </a:lnTo>
                      <a:lnTo>
                        <a:pt x="287" y="0"/>
                      </a:lnTo>
                      <a:lnTo>
                        <a:pt x="259" y="9"/>
                      </a:lnTo>
                      <a:lnTo>
                        <a:pt x="234" y="25"/>
                      </a:lnTo>
                      <a:lnTo>
                        <a:pt x="212" y="43"/>
                      </a:lnTo>
                      <a:lnTo>
                        <a:pt x="193" y="65"/>
                      </a:lnTo>
                      <a:lnTo>
                        <a:pt x="174" y="90"/>
                      </a:lnTo>
                      <a:lnTo>
                        <a:pt x="162" y="112"/>
                      </a:lnTo>
                      <a:lnTo>
                        <a:pt x="149" y="146"/>
                      </a:lnTo>
                      <a:lnTo>
                        <a:pt x="131" y="196"/>
                      </a:lnTo>
                      <a:lnTo>
                        <a:pt x="109" y="255"/>
                      </a:lnTo>
                      <a:lnTo>
                        <a:pt x="87" y="321"/>
                      </a:lnTo>
                      <a:lnTo>
                        <a:pt x="65" y="386"/>
                      </a:lnTo>
                      <a:lnTo>
                        <a:pt x="43" y="448"/>
                      </a:lnTo>
                      <a:lnTo>
                        <a:pt x="28" y="498"/>
                      </a:lnTo>
                      <a:lnTo>
                        <a:pt x="15" y="532"/>
                      </a:lnTo>
                      <a:lnTo>
                        <a:pt x="6" y="560"/>
                      </a:lnTo>
                      <a:lnTo>
                        <a:pt x="0" y="592"/>
                      </a:lnTo>
                      <a:lnTo>
                        <a:pt x="0" y="623"/>
                      </a:lnTo>
                      <a:lnTo>
                        <a:pt x="0" y="654"/>
                      </a:lnTo>
                      <a:lnTo>
                        <a:pt x="9" y="688"/>
                      </a:lnTo>
                      <a:lnTo>
                        <a:pt x="25" y="716"/>
                      </a:lnTo>
                      <a:lnTo>
                        <a:pt x="46" y="741"/>
                      </a:lnTo>
                      <a:lnTo>
                        <a:pt x="78" y="760"/>
                      </a:lnTo>
                      <a:lnTo>
                        <a:pt x="115" y="775"/>
                      </a:lnTo>
                      <a:lnTo>
                        <a:pt x="153" y="794"/>
                      </a:lnTo>
                      <a:lnTo>
                        <a:pt x="190" y="813"/>
                      </a:lnTo>
                      <a:lnTo>
                        <a:pt x="227" y="828"/>
                      </a:lnTo>
                      <a:lnTo>
                        <a:pt x="262" y="847"/>
                      </a:lnTo>
                      <a:lnTo>
                        <a:pt x="293" y="863"/>
                      </a:lnTo>
                      <a:lnTo>
                        <a:pt x="318" y="878"/>
                      </a:lnTo>
                      <a:lnTo>
                        <a:pt x="340" y="894"/>
                      </a:lnTo>
                      <a:lnTo>
                        <a:pt x="474" y="657"/>
                      </a:lnTo>
                      <a:close/>
                    </a:path>
                  </a:pathLst>
                </a:custGeom>
                <a:solidFill>
                  <a:srgbClr val="FFFFFF"/>
                </a:solidFill>
                <a:ln w="9525">
                  <a:solidFill>
                    <a:srgbClr val="808080"/>
                  </a:solidFill>
                  <a:round/>
                  <a:headEnd/>
                  <a:tailEnd/>
                </a:ln>
              </p:spPr>
              <p:txBody>
                <a:bodyPr/>
                <a:lstStyle/>
                <a:p>
                  <a:endParaRPr lang="en-US"/>
                </a:p>
              </p:txBody>
            </p:sp>
            <p:sp>
              <p:nvSpPr>
                <p:cNvPr id="60478" name="Freeform 62"/>
                <p:cNvSpPr>
                  <a:spLocks/>
                </p:cNvSpPr>
                <p:nvPr/>
              </p:nvSpPr>
              <p:spPr bwMode="auto">
                <a:xfrm>
                  <a:off x="1830" y="1379"/>
                  <a:ext cx="935" cy="789"/>
                </a:xfrm>
                <a:custGeom>
                  <a:avLst/>
                  <a:gdLst/>
                  <a:ahLst/>
                  <a:cxnLst>
                    <a:cxn ang="0">
                      <a:pos x="134" y="673"/>
                    </a:cxn>
                    <a:cxn ang="0">
                      <a:pos x="99" y="648"/>
                    </a:cxn>
                    <a:cxn ang="0">
                      <a:pos x="59" y="608"/>
                    </a:cxn>
                    <a:cxn ang="0">
                      <a:pos x="21" y="564"/>
                    </a:cxn>
                    <a:cxn ang="0">
                      <a:pos x="0" y="527"/>
                    </a:cxn>
                    <a:cxn ang="0">
                      <a:pos x="37" y="486"/>
                    </a:cxn>
                    <a:cxn ang="0">
                      <a:pos x="149" y="365"/>
                    </a:cxn>
                    <a:cxn ang="0">
                      <a:pos x="280" y="231"/>
                    </a:cxn>
                    <a:cxn ang="0">
                      <a:pos x="386" y="125"/>
                    </a:cxn>
                    <a:cxn ang="0">
                      <a:pos x="414" y="97"/>
                    </a:cxn>
                    <a:cxn ang="0">
                      <a:pos x="474" y="50"/>
                    </a:cxn>
                    <a:cxn ang="0">
                      <a:pos x="573" y="10"/>
                    </a:cxn>
                    <a:cxn ang="0">
                      <a:pos x="707" y="10"/>
                    </a:cxn>
                    <a:cxn ang="0">
                      <a:pos x="867" y="87"/>
                    </a:cxn>
                    <a:cxn ang="0">
                      <a:pos x="904" y="125"/>
                    </a:cxn>
                    <a:cxn ang="0">
                      <a:pos x="935" y="200"/>
                    </a:cxn>
                    <a:cxn ang="0">
                      <a:pos x="923" y="265"/>
                    </a:cxn>
                    <a:cxn ang="0">
                      <a:pos x="885" y="306"/>
                    </a:cxn>
                    <a:cxn ang="0">
                      <a:pos x="863" y="312"/>
                    </a:cxn>
                    <a:cxn ang="0">
                      <a:pos x="801" y="321"/>
                    </a:cxn>
                    <a:cxn ang="0">
                      <a:pos x="726" y="306"/>
                    </a:cxn>
                    <a:cxn ang="0">
                      <a:pos x="654" y="274"/>
                    </a:cxn>
                    <a:cxn ang="0">
                      <a:pos x="598" y="240"/>
                    </a:cxn>
                    <a:cxn ang="0">
                      <a:pos x="561" y="290"/>
                    </a:cxn>
                    <a:cxn ang="0">
                      <a:pos x="495" y="424"/>
                    </a:cxn>
                    <a:cxn ang="0">
                      <a:pos x="442" y="564"/>
                    </a:cxn>
                    <a:cxn ang="0">
                      <a:pos x="408" y="680"/>
                    </a:cxn>
                    <a:cxn ang="0">
                      <a:pos x="399" y="714"/>
                    </a:cxn>
                    <a:cxn ang="0">
                      <a:pos x="383" y="764"/>
                    </a:cxn>
                    <a:cxn ang="0">
                      <a:pos x="377" y="789"/>
                    </a:cxn>
                    <a:cxn ang="0">
                      <a:pos x="299" y="764"/>
                    </a:cxn>
                    <a:cxn ang="0">
                      <a:pos x="265" y="745"/>
                    </a:cxn>
                    <a:cxn ang="0">
                      <a:pos x="221" y="720"/>
                    </a:cxn>
                    <a:cxn ang="0">
                      <a:pos x="174" y="695"/>
                    </a:cxn>
                    <a:cxn ang="0">
                      <a:pos x="134" y="673"/>
                    </a:cxn>
                  </a:cxnLst>
                  <a:rect l="0" t="0" r="r" b="b"/>
                  <a:pathLst>
                    <a:path w="935" h="789">
                      <a:moveTo>
                        <a:pt x="134" y="673"/>
                      </a:moveTo>
                      <a:lnTo>
                        <a:pt x="134" y="673"/>
                      </a:lnTo>
                      <a:lnTo>
                        <a:pt x="118" y="664"/>
                      </a:lnTo>
                      <a:lnTo>
                        <a:pt x="99" y="648"/>
                      </a:lnTo>
                      <a:lnTo>
                        <a:pt x="78" y="630"/>
                      </a:lnTo>
                      <a:lnTo>
                        <a:pt x="59" y="608"/>
                      </a:lnTo>
                      <a:lnTo>
                        <a:pt x="37" y="586"/>
                      </a:lnTo>
                      <a:lnTo>
                        <a:pt x="21" y="564"/>
                      </a:lnTo>
                      <a:lnTo>
                        <a:pt x="9" y="542"/>
                      </a:lnTo>
                      <a:lnTo>
                        <a:pt x="0" y="527"/>
                      </a:lnTo>
                      <a:lnTo>
                        <a:pt x="0" y="527"/>
                      </a:lnTo>
                      <a:lnTo>
                        <a:pt x="37" y="486"/>
                      </a:lnTo>
                      <a:lnTo>
                        <a:pt x="87" y="430"/>
                      </a:lnTo>
                      <a:lnTo>
                        <a:pt x="149" y="365"/>
                      </a:lnTo>
                      <a:lnTo>
                        <a:pt x="215" y="296"/>
                      </a:lnTo>
                      <a:lnTo>
                        <a:pt x="280" y="231"/>
                      </a:lnTo>
                      <a:lnTo>
                        <a:pt x="340" y="172"/>
                      </a:lnTo>
                      <a:lnTo>
                        <a:pt x="386" y="125"/>
                      </a:lnTo>
                      <a:lnTo>
                        <a:pt x="414" y="97"/>
                      </a:lnTo>
                      <a:lnTo>
                        <a:pt x="414" y="97"/>
                      </a:lnTo>
                      <a:lnTo>
                        <a:pt x="439" y="75"/>
                      </a:lnTo>
                      <a:lnTo>
                        <a:pt x="474" y="50"/>
                      </a:lnTo>
                      <a:lnTo>
                        <a:pt x="520" y="28"/>
                      </a:lnTo>
                      <a:lnTo>
                        <a:pt x="573" y="10"/>
                      </a:lnTo>
                      <a:lnTo>
                        <a:pt x="636" y="0"/>
                      </a:lnTo>
                      <a:lnTo>
                        <a:pt x="707" y="10"/>
                      </a:lnTo>
                      <a:lnTo>
                        <a:pt x="782" y="35"/>
                      </a:lnTo>
                      <a:lnTo>
                        <a:pt x="867" y="87"/>
                      </a:lnTo>
                      <a:lnTo>
                        <a:pt x="867" y="87"/>
                      </a:lnTo>
                      <a:lnTo>
                        <a:pt x="904" y="125"/>
                      </a:lnTo>
                      <a:lnTo>
                        <a:pt x="929" y="162"/>
                      </a:lnTo>
                      <a:lnTo>
                        <a:pt x="935" y="200"/>
                      </a:lnTo>
                      <a:lnTo>
                        <a:pt x="932" y="237"/>
                      </a:lnTo>
                      <a:lnTo>
                        <a:pt x="923" y="265"/>
                      </a:lnTo>
                      <a:lnTo>
                        <a:pt x="904" y="290"/>
                      </a:lnTo>
                      <a:lnTo>
                        <a:pt x="885" y="306"/>
                      </a:lnTo>
                      <a:lnTo>
                        <a:pt x="863" y="312"/>
                      </a:lnTo>
                      <a:lnTo>
                        <a:pt x="863" y="312"/>
                      </a:lnTo>
                      <a:lnTo>
                        <a:pt x="835" y="321"/>
                      </a:lnTo>
                      <a:lnTo>
                        <a:pt x="801" y="321"/>
                      </a:lnTo>
                      <a:lnTo>
                        <a:pt x="764" y="315"/>
                      </a:lnTo>
                      <a:lnTo>
                        <a:pt x="726" y="306"/>
                      </a:lnTo>
                      <a:lnTo>
                        <a:pt x="689" y="290"/>
                      </a:lnTo>
                      <a:lnTo>
                        <a:pt x="654" y="274"/>
                      </a:lnTo>
                      <a:lnTo>
                        <a:pt x="623" y="256"/>
                      </a:lnTo>
                      <a:lnTo>
                        <a:pt x="598" y="240"/>
                      </a:lnTo>
                      <a:lnTo>
                        <a:pt x="598" y="240"/>
                      </a:lnTo>
                      <a:lnTo>
                        <a:pt x="561" y="290"/>
                      </a:lnTo>
                      <a:lnTo>
                        <a:pt x="527" y="352"/>
                      </a:lnTo>
                      <a:lnTo>
                        <a:pt x="495" y="424"/>
                      </a:lnTo>
                      <a:lnTo>
                        <a:pt x="467" y="496"/>
                      </a:lnTo>
                      <a:lnTo>
                        <a:pt x="442" y="564"/>
                      </a:lnTo>
                      <a:lnTo>
                        <a:pt x="421" y="630"/>
                      </a:lnTo>
                      <a:lnTo>
                        <a:pt x="408" y="680"/>
                      </a:lnTo>
                      <a:lnTo>
                        <a:pt x="399" y="714"/>
                      </a:lnTo>
                      <a:lnTo>
                        <a:pt x="399" y="714"/>
                      </a:lnTo>
                      <a:lnTo>
                        <a:pt x="389" y="742"/>
                      </a:lnTo>
                      <a:lnTo>
                        <a:pt x="383" y="764"/>
                      </a:lnTo>
                      <a:lnTo>
                        <a:pt x="377" y="782"/>
                      </a:lnTo>
                      <a:lnTo>
                        <a:pt x="377" y="789"/>
                      </a:lnTo>
                      <a:lnTo>
                        <a:pt x="299" y="764"/>
                      </a:lnTo>
                      <a:lnTo>
                        <a:pt x="299" y="764"/>
                      </a:lnTo>
                      <a:lnTo>
                        <a:pt x="283" y="754"/>
                      </a:lnTo>
                      <a:lnTo>
                        <a:pt x="265" y="745"/>
                      </a:lnTo>
                      <a:lnTo>
                        <a:pt x="243" y="732"/>
                      </a:lnTo>
                      <a:lnTo>
                        <a:pt x="221" y="720"/>
                      </a:lnTo>
                      <a:lnTo>
                        <a:pt x="199" y="708"/>
                      </a:lnTo>
                      <a:lnTo>
                        <a:pt x="174" y="695"/>
                      </a:lnTo>
                      <a:lnTo>
                        <a:pt x="152" y="683"/>
                      </a:lnTo>
                      <a:lnTo>
                        <a:pt x="134" y="673"/>
                      </a:lnTo>
                    </a:path>
                  </a:pathLst>
                </a:custGeom>
                <a:noFill/>
                <a:ln w="0">
                  <a:solidFill>
                    <a:srgbClr val="000000"/>
                  </a:solidFill>
                  <a:prstDash val="solid"/>
                  <a:round/>
                  <a:headEnd/>
                  <a:tailEnd/>
                </a:ln>
              </p:spPr>
              <p:txBody>
                <a:bodyPr/>
                <a:lstStyle/>
                <a:p>
                  <a:endParaRPr lang="en-US"/>
                </a:p>
              </p:txBody>
            </p:sp>
            <p:sp>
              <p:nvSpPr>
                <p:cNvPr id="60479" name="Freeform 63"/>
                <p:cNvSpPr>
                  <a:spLocks/>
                </p:cNvSpPr>
                <p:nvPr/>
              </p:nvSpPr>
              <p:spPr bwMode="auto">
                <a:xfrm>
                  <a:off x="1833" y="1379"/>
                  <a:ext cx="935" cy="789"/>
                </a:xfrm>
                <a:custGeom>
                  <a:avLst/>
                  <a:gdLst/>
                  <a:ahLst/>
                  <a:cxnLst>
                    <a:cxn ang="0">
                      <a:pos x="134" y="673"/>
                    </a:cxn>
                    <a:cxn ang="0">
                      <a:pos x="118" y="664"/>
                    </a:cxn>
                    <a:cxn ang="0">
                      <a:pos x="99" y="648"/>
                    </a:cxn>
                    <a:cxn ang="0">
                      <a:pos x="78" y="630"/>
                    </a:cxn>
                    <a:cxn ang="0">
                      <a:pos x="59" y="608"/>
                    </a:cxn>
                    <a:cxn ang="0">
                      <a:pos x="37" y="586"/>
                    </a:cxn>
                    <a:cxn ang="0">
                      <a:pos x="21" y="564"/>
                    </a:cxn>
                    <a:cxn ang="0">
                      <a:pos x="9" y="542"/>
                    </a:cxn>
                    <a:cxn ang="0">
                      <a:pos x="0" y="527"/>
                    </a:cxn>
                    <a:cxn ang="0">
                      <a:pos x="37" y="486"/>
                    </a:cxn>
                    <a:cxn ang="0">
                      <a:pos x="87" y="430"/>
                    </a:cxn>
                    <a:cxn ang="0">
                      <a:pos x="149" y="365"/>
                    </a:cxn>
                    <a:cxn ang="0">
                      <a:pos x="215" y="296"/>
                    </a:cxn>
                    <a:cxn ang="0">
                      <a:pos x="280" y="231"/>
                    </a:cxn>
                    <a:cxn ang="0">
                      <a:pos x="340" y="172"/>
                    </a:cxn>
                    <a:cxn ang="0">
                      <a:pos x="386" y="125"/>
                    </a:cxn>
                    <a:cxn ang="0">
                      <a:pos x="414" y="97"/>
                    </a:cxn>
                    <a:cxn ang="0">
                      <a:pos x="439" y="75"/>
                    </a:cxn>
                    <a:cxn ang="0">
                      <a:pos x="474" y="50"/>
                    </a:cxn>
                    <a:cxn ang="0">
                      <a:pos x="520" y="28"/>
                    </a:cxn>
                    <a:cxn ang="0">
                      <a:pos x="573" y="10"/>
                    </a:cxn>
                    <a:cxn ang="0">
                      <a:pos x="636" y="0"/>
                    </a:cxn>
                    <a:cxn ang="0">
                      <a:pos x="707" y="10"/>
                    </a:cxn>
                    <a:cxn ang="0">
                      <a:pos x="782" y="35"/>
                    </a:cxn>
                    <a:cxn ang="0">
                      <a:pos x="867" y="87"/>
                    </a:cxn>
                    <a:cxn ang="0">
                      <a:pos x="904" y="125"/>
                    </a:cxn>
                    <a:cxn ang="0">
                      <a:pos x="929" y="162"/>
                    </a:cxn>
                    <a:cxn ang="0">
                      <a:pos x="935" y="200"/>
                    </a:cxn>
                    <a:cxn ang="0">
                      <a:pos x="932" y="237"/>
                    </a:cxn>
                    <a:cxn ang="0">
                      <a:pos x="923" y="265"/>
                    </a:cxn>
                    <a:cxn ang="0">
                      <a:pos x="904" y="290"/>
                    </a:cxn>
                    <a:cxn ang="0">
                      <a:pos x="885" y="306"/>
                    </a:cxn>
                    <a:cxn ang="0">
                      <a:pos x="863" y="312"/>
                    </a:cxn>
                    <a:cxn ang="0">
                      <a:pos x="835" y="321"/>
                    </a:cxn>
                    <a:cxn ang="0">
                      <a:pos x="801" y="321"/>
                    </a:cxn>
                    <a:cxn ang="0">
                      <a:pos x="764" y="315"/>
                    </a:cxn>
                    <a:cxn ang="0">
                      <a:pos x="726" y="306"/>
                    </a:cxn>
                    <a:cxn ang="0">
                      <a:pos x="689" y="290"/>
                    </a:cxn>
                    <a:cxn ang="0">
                      <a:pos x="654" y="274"/>
                    </a:cxn>
                    <a:cxn ang="0">
                      <a:pos x="623" y="256"/>
                    </a:cxn>
                    <a:cxn ang="0">
                      <a:pos x="598" y="240"/>
                    </a:cxn>
                    <a:cxn ang="0">
                      <a:pos x="561" y="290"/>
                    </a:cxn>
                    <a:cxn ang="0">
                      <a:pos x="527" y="352"/>
                    </a:cxn>
                    <a:cxn ang="0">
                      <a:pos x="495" y="424"/>
                    </a:cxn>
                    <a:cxn ang="0">
                      <a:pos x="467" y="496"/>
                    </a:cxn>
                    <a:cxn ang="0">
                      <a:pos x="442" y="564"/>
                    </a:cxn>
                    <a:cxn ang="0">
                      <a:pos x="421" y="630"/>
                    </a:cxn>
                    <a:cxn ang="0">
                      <a:pos x="408" y="680"/>
                    </a:cxn>
                    <a:cxn ang="0">
                      <a:pos x="399" y="714"/>
                    </a:cxn>
                    <a:cxn ang="0">
                      <a:pos x="389" y="742"/>
                    </a:cxn>
                    <a:cxn ang="0">
                      <a:pos x="383" y="764"/>
                    </a:cxn>
                    <a:cxn ang="0">
                      <a:pos x="377" y="782"/>
                    </a:cxn>
                    <a:cxn ang="0">
                      <a:pos x="377" y="789"/>
                    </a:cxn>
                    <a:cxn ang="0">
                      <a:pos x="299" y="764"/>
                    </a:cxn>
                    <a:cxn ang="0">
                      <a:pos x="283" y="754"/>
                    </a:cxn>
                    <a:cxn ang="0">
                      <a:pos x="265" y="745"/>
                    </a:cxn>
                    <a:cxn ang="0">
                      <a:pos x="243" y="732"/>
                    </a:cxn>
                    <a:cxn ang="0">
                      <a:pos x="221" y="720"/>
                    </a:cxn>
                    <a:cxn ang="0">
                      <a:pos x="199" y="708"/>
                    </a:cxn>
                    <a:cxn ang="0">
                      <a:pos x="174" y="695"/>
                    </a:cxn>
                    <a:cxn ang="0">
                      <a:pos x="152" y="683"/>
                    </a:cxn>
                    <a:cxn ang="0">
                      <a:pos x="134" y="673"/>
                    </a:cxn>
                  </a:cxnLst>
                  <a:rect l="0" t="0" r="r" b="b"/>
                  <a:pathLst>
                    <a:path w="935" h="789">
                      <a:moveTo>
                        <a:pt x="134" y="673"/>
                      </a:moveTo>
                      <a:lnTo>
                        <a:pt x="118" y="664"/>
                      </a:lnTo>
                      <a:lnTo>
                        <a:pt x="99" y="648"/>
                      </a:lnTo>
                      <a:lnTo>
                        <a:pt x="78" y="630"/>
                      </a:lnTo>
                      <a:lnTo>
                        <a:pt x="59" y="608"/>
                      </a:lnTo>
                      <a:lnTo>
                        <a:pt x="37" y="586"/>
                      </a:lnTo>
                      <a:lnTo>
                        <a:pt x="21" y="564"/>
                      </a:lnTo>
                      <a:lnTo>
                        <a:pt x="9" y="542"/>
                      </a:lnTo>
                      <a:lnTo>
                        <a:pt x="0" y="527"/>
                      </a:lnTo>
                      <a:lnTo>
                        <a:pt x="37" y="486"/>
                      </a:lnTo>
                      <a:lnTo>
                        <a:pt x="87" y="430"/>
                      </a:lnTo>
                      <a:lnTo>
                        <a:pt x="149" y="365"/>
                      </a:lnTo>
                      <a:lnTo>
                        <a:pt x="215" y="296"/>
                      </a:lnTo>
                      <a:lnTo>
                        <a:pt x="280" y="231"/>
                      </a:lnTo>
                      <a:lnTo>
                        <a:pt x="340" y="172"/>
                      </a:lnTo>
                      <a:lnTo>
                        <a:pt x="386" y="125"/>
                      </a:lnTo>
                      <a:lnTo>
                        <a:pt x="414" y="97"/>
                      </a:lnTo>
                      <a:lnTo>
                        <a:pt x="439" y="75"/>
                      </a:lnTo>
                      <a:lnTo>
                        <a:pt x="474" y="50"/>
                      </a:lnTo>
                      <a:lnTo>
                        <a:pt x="520" y="28"/>
                      </a:lnTo>
                      <a:lnTo>
                        <a:pt x="573" y="10"/>
                      </a:lnTo>
                      <a:lnTo>
                        <a:pt x="636" y="0"/>
                      </a:lnTo>
                      <a:lnTo>
                        <a:pt x="707" y="10"/>
                      </a:lnTo>
                      <a:lnTo>
                        <a:pt x="782" y="35"/>
                      </a:lnTo>
                      <a:lnTo>
                        <a:pt x="867" y="87"/>
                      </a:lnTo>
                      <a:lnTo>
                        <a:pt x="904" y="125"/>
                      </a:lnTo>
                      <a:lnTo>
                        <a:pt x="929" y="162"/>
                      </a:lnTo>
                      <a:lnTo>
                        <a:pt x="935" y="200"/>
                      </a:lnTo>
                      <a:lnTo>
                        <a:pt x="932" y="237"/>
                      </a:lnTo>
                      <a:lnTo>
                        <a:pt x="923" y="265"/>
                      </a:lnTo>
                      <a:lnTo>
                        <a:pt x="904" y="290"/>
                      </a:lnTo>
                      <a:lnTo>
                        <a:pt x="885" y="306"/>
                      </a:lnTo>
                      <a:lnTo>
                        <a:pt x="863" y="312"/>
                      </a:lnTo>
                      <a:lnTo>
                        <a:pt x="835" y="321"/>
                      </a:lnTo>
                      <a:lnTo>
                        <a:pt x="801" y="321"/>
                      </a:lnTo>
                      <a:lnTo>
                        <a:pt x="764" y="315"/>
                      </a:lnTo>
                      <a:lnTo>
                        <a:pt x="726" y="306"/>
                      </a:lnTo>
                      <a:lnTo>
                        <a:pt x="689" y="290"/>
                      </a:lnTo>
                      <a:lnTo>
                        <a:pt x="654" y="274"/>
                      </a:lnTo>
                      <a:lnTo>
                        <a:pt x="623" y="256"/>
                      </a:lnTo>
                      <a:lnTo>
                        <a:pt x="598" y="240"/>
                      </a:lnTo>
                      <a:lnTo>
                        <a:pt x="561" y="290"/>
                      </a:lnTo>
                      <a:lnTo>
                        <a:pt x="527" y="352"/>
                      </a:lnTo>
                      <a:lnTo>
                        <a:pt x="495" y="424"/>
                      </a:lnTo>
                      <a:lnTo>
                        <a:pt x="467" y="496"/>
                      </a:lnTo>
                      <a:lnTo>
                        <a:pt x="442" y="564"/>
                      </a:lnTo>
                      <a:lnTo>
                        <a:pt x="421" y="630"/>
                      </a:lnTo>
                      <a:lnTo>
                        <a:pt x="408" y="680"/>
                      </a:lnTo>
                      <a:lnTo>
                        <a:pt x="399" y="714"/>
                      </a:lnTo>
                      <a:lnTo>
                        <a:pt x="389" y="742"/>
                      </a:lnTo>
                      <a:lnTo>
                        <a:pt x="383" y="764"/>
                      </a:lnTo>
                      <a:lnTo>
                        <a:pt x="377" y="782"/>
                      </a:lnTo>
                      <a:lnTo>
                        <a:pt x="377" y="789"/>
                      </a:lnTo>
                      <a:lnTo>
                        <a:pt x="299" y="764"/>
                      </a:lnTo>
                      <a:lnTo>
                        <a:pt x="283" y="754"/>
                      </a:lnTo>
                      <a:lnTo>
                        <a:pt x="265" y="745"/>
                      </a:lnTo>
                      <a:lnTo>
                        <a:pt x="243" y="732"/>
                      </a:lnTo>
                      <a:lnTo>
                        <a:pt x="221" y="720"/>
                      </a:lnTo>
                      <a:lnTo>
                        <a:pt x="199" y="708"/>
                      </a:lnTo>
                      <a:lnTo>
                        <a:pt x="174" y="695"/>
                      </a:lnTo>
                      <a:lnTo>
                        <a:pt x="152" y="683"/>
                      </a:lnTo>
                      <a:lnTo>
                        <a:pt x="134" y="673"/>
                      </a:lnTo>
                      <a:close/>
                    </a:path>
                  </a:pathLst>
                </a:custGeom>
                <a:solidFill>
                  <a:srgbClr val="9E5151"/>
                </a:solidFill>
                <a:ln w="9525">
                  <a:solidFill>
                    <a:srgbClr val="808080"/>
                  </a:solidFill>
                  <a:round/>
                  <a:headEnd/>
                  <a:tailEnd/>
                </a:ln>
              </p:spPr>
              <p:txBody>
                <a:bodyPr/>
                <a:lstStyle/>
                <a:p>
                  <a:endParaRPr lang="en-US"/>
                </a:p>
              </p:txBody>
            </p:sp>
            <p:sp>
              <p:nvSpPr>
                <p:cNvPr id="60480" name="Freeform 64"/>
                <p:cNvSpPr>
                  <a:spLocks/>
                </p:cNvSpPr>
                <p:nvPr/>
              </p:nvSpPr>
              <p:spPr bwMode="auto">
                <a:xfrm>
                  <a:off x="1904" y="2758"/>
                  <a:ext cx="299" cy="302"/>
                </a:xfrm>
                <a:custGeom>
                  <a:avLst/>
                  <a:gdLst/>
                  <a:ahLst/>
                  <a:cxnLst>
                    <a:cxn ang="0">
                      <a:pos x="0" y="237"/>
                    </a:cxn>
                    <a:cxn ang="0">
                      <a:pos x="25" y="252"/>
                    </a:cxn>
                    <a:cxn ang="0">
                      <a:pos x="59" y="268"/>
                    </a:cxn>
                    <a:cxn ang="0">
                      <a:pos x="99" y="284"/>
                    </a:cxn>
                    <a:cxn ang="0">
                      <a:pos x="143" y="296"/>
                    </a:cxn>
                    <a:cxn ang="0">
                      <a:pos x="187" y="302"/>
                    </a:cxn>
                    <a:cxn ang="0">
                      <a:pos x="227" y="296"/>
                    </a:cxn>
                    <a:cxn ang="0">
                      <a:pos x="262" y="277"/>
                    </a:cxn>
                    <a:cxn ang="0">
                      <a:pos x="286" y="243"/>
                    </a:cxn>
                    <a:cxn ang="0">
                      <a:pos x="299" y="199"/>
                    </a:cxn>
                    <a:cxn ang="0">
                      <a:pos x="293" y="159"/>
                    </a:cxn>
                    <a:cxn ang="0">
                      <a:pos x="274" y="122"/>
                    </a:cxn>
                    <a:cxn ang="0">
                      <a:pos x="249" y="87"/>
                    </a:cxn>
                    <a:cxn ang="0">
                      <a:pos x="215" y="56"/>
                    </a:cxn>
                    <a:cxn ang="0">
                      <a:pos x="184" y="31"/>
                    </a:cxn>
                    <a:cxn ang="0">
                      <a:pos x="156" y="13"/>
                    </a:cxn>
                    <a:cxn ang="0">
                      <a:pos x="134" y="0"/>
                    </a:cxn>
                    <a:cxn ang="0">
                      <a:pos x="0" y="237"/>
                    </a:cxn>
                  </a:cxnLst>
                  <a:rect l="0" t="0" r="r" b="b"/>
                  <a:pathLst>
                    <a:path w="299" h="302">
                      <a:moveTo>
                        <a:pt x="0" y="237"/>
                      </a:moveTo>
                      <a:lnTo>
                        <a:pt x="25" y="252"/>
                      </a:lnTo>
                      <a:lnTo>
                        <a:pt x="59" y="268"/>
                      </a:lnTo>
                      <a:lnTo>
                        <a:pt x="99" y="284"/>
                      </a:lnTo>
                      <a:lnTo>
                        <a:pt x="143" y="296"/>
                      </a:lnTo>
                      <a:lnTo>
                        <a:pt x="187" y="302"/>
                      </a:lnTo>
                      <a:lnTo>
                        <a:pt x="227" y="296"/>
                      </a:lnTo>
                      <a:lnTo>
                        <a:pt x="262" y="277"/>
                      </a:lnTo>
                      <a:lnTo>
                        <a:pt x="286" y="243"/>
                      </a:lnTo>
                      <a:lnTo>
                        <a:pt x="299" y="199"/>
                      </a:lnTo>
                      <a:lnTo>
                        <a:pt x="293" y="159"/>
                      </a:lnTo>
                      <a:lnTo>
                        <a:pt x="274" y="122"/>
                      </a:lnTo>
                      <a:lnTo>
                        <a:pt x="249" y="87"/>
                      </a:lnTo>
                      <a:lnTo>
                        <a:pt x="215" y="56"/>
                      </a:lnTo>
                      <a:lnTo>
                        <a:pt x="184" y="31"/>
                      </a:lnTo>
                      <a:lnTo>
                        <a:pt x="156" y="13"/>
                      </a:lnTo>
                      <a:lnTo>
                        <a:pt x="134" y="0"/>
                      </a:lnTo>
                      <a:lnTo>
                        <a:pt x="0" y="237"/>
                      </a:lnTo>
                      <a:close/>
                    </a:path>
                  </a:pathLst>
                </a:custGeom>
                <a:solidFill>
                  <a:srgbClr val="F2D3D8"/>
                </a:solidFill>
                <a:ln w="9525">
                  <a:solidFill>
                    <a:srgbClr val="808080"/>
                  </a:solidFill>
                  <a:round/>
                  <a:headEnd/>
                  <a:tailEnd/>
                </a:ln>
              </p:spPr>
              <p:txBody>
                <a:bodyPr/>
                <a:lstStyle/>
                <a:p>
                  <a:endParaRPr lang="en-US"/>
                </a:p>
              </p:txBody>
            </p:sp>
          </p:grpSp>
        </p:grpSp>
        <p:grpSp>
          <p:nvGrpSpPr>
            <p:cNvPr id="60481" name="Group 65"/>
            <p:cNvGrpSpPr>
              <a:grpSpLocks/>
            </p:cNvGrpSpPr>
            <p:nvPr/>
          </p:nvGrpSpPr>
          <p:grpSpPr bwMode="auto">
            <a:xfrm>
              <a:off x="3264" y="2630"/>
              <a:ext cx="624" cy="624"/>
              <a:chOff x="2631" y="2023"/>
              <a:chExt cx="516" cy="528"/>
            </a:xfrm>
          </p:grpSpPr>
          <p:sp>
            <p:nvSpPr>
              <p:cNvPr id="60482" name="Freeform 66"/>
              <p:cNvSpPr>
                <a:spLocks/>
              </p:cNvSpPr>
              <p:nvPr/>
            </p:nvSpPr>
            <p:spPr bwMode="auto">
              <a:xfrm>
                <a:off x="2634" y="2166"/>
                <a:ext cx="409" cy="383"/>
              </a:xfrm>
              <a:custGeom>
                <a:avLst/>
                <a:gdLst/>
                <a:ahLst/>
                <a:cxnLst>
                  <a:cxn ang="0">
                    <a:pos x="170" y="482"/>
                  </a:cxn>
                  <a:cxn ang="0">
                    <a:pos x="177" y="480"/>
                  </a:cxn>
                  <a:cxn ang="0">
                    <a:pos x="186" y="476"/>
                  </a:cxn>
                  <a:cxn ang="0">
                    <a:pos x="182" y="474"/>
                  </a:cxn>
                  <a:cxn ang="0">
                    <a:pos x="178" y="469"/>
                  </a:cxn>
                  <a:cxn ang="0">
                    <a:pos x="177" y="460"/>
                  </a:cxn>
                  <a:cxn ang="0">
                    <a:pos x="184" y="454"/>
                  </a:cxn>
                  <a:cxn ang="0">
                    <a:pos x="193" y="454"/>
                  </a:cxn>
                  <a:cxn ang="0">
                    <a:pos x="201" y="461"/>
                  </a:cxn>
                  <a:cxn ang="0">
                    <a:pos x="202" y="470"/>
                  </a:cxn>
                  <a:cxn ang="0">
                    <a:pos x="195" y="476"/>
                  </a:cxn>
                  <a:cxn ang="0">
                    <a:pos x="191" y="477"/>
                  </a:cxn>
                  <a:cxn ang="0">
                    <a:pos x="186" y="476"/>
                  </a:cxn>
                  <a:cxn ang="0">
                    <a:pos x="286" y="686"/>
                  </a:cxn>
                  <a:cxn ang="0">
                    <a:pos x="315" y="675"/>
                  </a:cxn>
                  <a:cxn ang="0">
                    <a:pos x="324" y="680"/>
                  </a:cxn>
                  <a:cxn ang="0">
                    <a:pos x="329" y="688"/>
                  </a:cxn>
                  <a:cxn ang="0">
                    <a:pos x="327" y="696"/>
                  </a:cxn>
                  <a:cxn ang="0">
                    <a:pos x="317" y="700"/>
                  </a:cxn>
                  <a:cxn ang="0">
                    <a:pos x="308" y="696"/>
                  </a:cxn>
                  <a:cxn ang="0">
                    <a:pos x="304" y="688"/>
                  </a:cxn>
                  <a:cxn ang="0">
                    <a:pos x="306" y="679"/>
                  </a:cxn>
                  <a:cxn ang="0">
                    <a:pos x="305" y="679"/>
                  </a:cxn>
                  <a:cxn ang="0">
                    <a:pos x="290" y="685"/>
                  </a:cxn>
                  <a:cxn ang="0">
                    <a:pos x="331" y="765"/>
                  </a:cxn>
                  <a:cxn ang="0">
                    <a:pos x="488" y="0"/>
                  </a:cxn>
                  <a:cxn ang="0">
                    <a:pos x="38" y="248"/>
                  </a:cxn>
                  <a:cxn ang="0">
                    <a:pos x="43" y="246"/>
                  </a:cxn>
                  <a:cxn ang="0">
                    <a:pos x="50" y="243"/>
                  </a:cxn>
                  <a:cxn ang="0">
                    <a:pos x="50" y="235"/>
                  </a:cxn>
                  <a:cxn ang="0">
                    <a:pos x="56" y="230"/>
                  </a:cxn>
                  <a:cxn ang="0">
                    <a:pos x="66" y="230"/>
                  </a:cxn>
                  <a:cxn ang="0">
                    <a:pos x="73" y="236"/>
                  </a:cxn>
                  <a:cxn ang="0">
                    <a:pos x="74" y="246"/>
                  </a:cxn>
                  <a:cxn ang="0">
                    <a:pos x="69" y="251"/>
                  </a:cxn>
                  <a:cxn ang="0">
                    <a:pos x="58" y="250"/>
                  </a:cxn>
                  <a:cxn ang="0">
                    <a:pos x="50" y="243"/>
                  </a:cxn>
                  <a:cxn ang="0">
                    <a:pos x="45" y="246"/>
                  </a:cxn>
                  <a:cxn ang="0">
                    <a:pos x="38" y="248"/>
                  </a:cxn>
                </a:cxnLst>
                <a:rect l="0" t="0" r="r" b="b"/>
                <a:pathLst>
                  <a:path w="819" h="765">
                    <a:moveTo>
                      <a:pt x="38" y="248"/>
                    </a:moveTo>
                    <a:lnTo>
                      <a:pt x="170" y="482"/>
                    </a:lnTo>
                    <a:lnTo>
                      <a:pt x="172" y="481"/>
                    </a:lnTo>
                    <a:lnTo>
                      <a:pt x="177" y="480"/>
                    </a:lnTo>
                    <a:lnTo>
                      <a:pt x="183" y="477"/>
                    </a:lnTo>
                    <a:lnTo>
                      <a:pt x="186" y="476"/>
                    </a:lnTo>
                    <a:lnTo>
                      <a:pt x="184" y="475"/>
                    </a:lnTo>
                    <a:lnTo>
                      <a:pt x="182" y="474"/>
                    </a:lnTo>
                    <a:lnTo>
                      <a:pt x="180" y="472"/>
                    </a:lnTo>
                    <a:lnTo>
                      <a:pt x="178" y="469"/>
                    </a:lnTo>
                    <a:lnTo>
                      <a:pt x="177" y="465"/>
                    </a:lnTo>
                    <a:lnTo>
                      <a:pt x="177" y="460"/>
                    </a:lnTo>
                    <a:lnTo>
                      <a:pt x="179" y="457"/>
                    </a:lnTo>
                    <a:lnTo>
                      <a:pt x="184" y="454"/>
                    </a:lnTo>
                    <a:lnTo>
                      <a:pt x="188" y="453"/>
                    </a:lnTo>
                    <a:lnTo>
                      <a:pt x="193" y="454"/>
                    </a:lnTo>
                    <a:lnTo>
                      <a:pt x="198" y="457"/>
                    </a:lnTo>
                    <a:lnTo>
                      <a:pt x="201" y="461"/>
                    </a:lnTo>
                    <a:lnTo>
                      <a:pt x="202" y="466"/>
                    </a:lnTo>
                    <a:lnTo>
                      <a:pt x="202" y="470"/>
                    </a:lnTo>
                    <a:lnTo>
                      <a:pt x="200" y="474"/>
                    </a:lnTo>
                    <a:lnTo>
                      <a:pt x="195" y="476"/>
                    </a:lnTo>
                    <a:lnTo>
                      <a:pt x="193" y="477"/>
                    </a:lnTo>
                    <a:lnTo>
                      <a:pt x="191" y="477"/>
                    </a:lnTo>
                    <a:lnTo>
                      <a:pt x="188" y="477"/>
                    </a:lnTo>
                    <a:lnTo>
                      <a:pt x="186" y="476"/>
                    </a:lnTo>
                    <a:lnTo>
                      <a:pt x="170" y="482"/>
                    </a:lnTo>
                    <a:lnTo>
                      <a:pt x="286" y="686"/>
                    </a:lnTo>
                    <a:lnTo>
                      <a:pt x="311" y="677"/>
                    </a:lnTo>
                    <a:lnTo>
                      <a:pt x="315" y="675"/>
                    </a:lnTo>
                    <a:lnTo>
                      <a:pt x="320" y="677"/>
                    </a:lnTo>
                    <a:lnTo>
                      <a:pt x="324" y="680"/>
                    </a:lnTo>
                    <a:lnTo>
                      <a:pt x="328" y="684"/>
                    </a:lnTo>
                    <a:lnTo>
                      <a:pt x="329" y="688"/>
                    </a:lnTo>
                    <a:lnTo>
                      <a:pt x="329" y="693"/>
                    </a:lnTo>
                    <a:lnTo>
                      <a:pt x="327" y="696"/>
                    </a:lnTo>
                    <a:lnTo>
                      <a:pt x="322" y="698"/>
                    </a:lnTo>
                    <a:lnTo>
                      <a:pt x="317" y="700"/>
                    </a:lnTo>
                    <a:lnTo>
                      <a:pt x="313" y="698"/>
                    </a:lnTo>
                    <a:lnTo>
                      <a:pt x="308" y="696"/>
                    </a:lnTo>
                    <a:lnTo>
                      <a:pt x="305" y="693"/>
                    </a:lnTo>
                    <a:lnTo>
                      <a:pt x="304" y="688"/>
                    </a:lnTo>
                    <a:lnTo>
                      <a:pt x="304" y="682"/>
                    </a:lnTo>
                    <a:lnTo>
                      <a:pt x="306" y="679"/>
                    </a:lnTo>
                    <a:lnTo>
                      <a:pt x="311" y="677"/>
                    </a:lnTo>
                    <a:lnTo>
                      <a:pt x="305" y="679"/>
                    </a:lnTo>
                    <a:lnTo>
                      <a:pt x="297" y="682"/>
                    </a:lnTo>
                    <a:lnTo>
                      <a:pt x="290" y="685"/>
                    </a:lnTo>
                    <a:lnTo>
                      <a:pt x="286" y="686"/>
                    </a:lnTo>
                    <a:lnTo>
                      <a:pt x="331" y="765"/>
                    </a:lnTo>
                    <a:lnTo>
                      <a:pt x="819" y="582"/>
                    </a:lnTo>
                    <a:lnTo>
                      <a:pt x="488" y="0"/>
                    </a:lnTo>
                    <a:lnTo>
                      <a:pt x="0" y="182"/>
                    </a:lnTo>
                    <a:lnTo>
                      <a:pt x="38" y="248"/>
                    </a:lnTo>
                    <a:lnTo>
                      <a:pt x="40" y="248"/>
                    </a:lnTo>
                    <a:lnTo>
                      <a:pt x="43" y="246"/>
                    </a:lnTo>
                    <a:lnTo>
                      <a:pt x="48" y="245"/>
                    </a:lnTo>
                    <a:lnTo>
                      <a:pt x="50" y="243"/>
                    </a:lnTo>
                    <a:lnTo>
                      <a:pt x="49" y="239"/>
                    </a:lnTo>
                    <a:lnTo>
                      <a:pt x="50" y="235"/>
                    </a:lnTo>
                    <a:lnTo>
                      <a:pt x="53" y="232"/>
                    </a:lnTo>
                    <a:lnTo>
                      <a:pt x="56" y="230"/>
                    </a:lnTo>
                    <a:lnTo>
                      <a:pt x="61" y="228"/>
                    </a:lnTo>
                    <a:lnTo>
                      <a:pt x="66" y="230"/>
                    </a:lnTo>
                    <a:lnTo>
                      <a:pt x="70" y="233"/>
                    </a:lnTo>
                    <a:lnTo>
                      <a:pt x="73" y="236"/>
                    </a:lnTo>
                    <a:lnTo>
                      <a:pt x="74" y="241"/>
                    </a:lnTo>
                    <a:lnTo>
                      <a:pt x="74" y="246"/>
                    </a:lnTo>
                    <a:lnTo>
                      <a:pt x="72" y="249"/>
                    </a:lnTo>
                    <a:lnTo>
                      <a:pt x="69" y="251"/>
                    </a:lnTo>
                    <a:lnTo>
                      <a:pt x="63" y="251"/>
                    </a:lnTo>
                    <a:lnTo>
                      <a:pt x="58" y="250"/>
                    </a:lnTo>
                    <a:lnTo>
                      <a:pt x="54" y="247"/>
                    </a:lnTo>
                    <a:lnTo>
                      <a:pt x="50" y="243"/>
                    </a:lnTo>
                    <a:lnTo>
                      <a:pt x="48" y="245"/>
                    </a:lnTo>
                    <a:lnTo>
                      <a:pt x="45" y="246"/>
                    </a:lnTo>
                    <a:lnTo>
                      <a:pt x="40" y="248"/>
                    </a:lnTo>
                    <a:lnTo>
                      <a:pt x="38" y="248"/>
                    </a:lnTo>
                    <a:close/>
                  </a:path>
                </a:pathLst>
              </a:custGeom>
              <a:solidFill>
                <a:srgbClr val="FFFFFF"/>
              </a:solidFill>
              <a:ln w="9525">
                <a:noFill/>
                <a:round/>
                <a:headEnd/>
                <a:tailEnd/>
              </a:ln>
            </p:spPr>
            <p:txBody>
              <a:bodyPr/>
              <a:lstStyle/>
              <a:p>
                <a:endParaRPr lang="en-US"/>
              </a:p>
            </p:txBody>
          </p:sp>
          <p:sp>
            <p:nvSpPr>
              <p:cNvPr id="60483" name="Freeform 67"/>
              <p:cNvSpPr>
                <a:spLocks/>
              </p:cNvSpPr>
              <p:nvPr/>
            </p:nvSpPr>
            <p:spPr bwMode="auto">
              <a:xfrm>
                <a:off x="2651" y="2289"/>
                <a:ext cx="70" cy="120"/>
              </a:xfrm>
              <a:custGeom>
                <a:avLst/>
                <a:gdLst/>
                <a:ahLst/>
                <a:cxnLst>
                  <a:cxn ang="0">
                    <a:pos x="135" y="231"/>
                  </a:cxn>
                  <a:cxn ang="0">
                    <a:pos x="140" y="234"/>
                  </a:cxn>
                  <a:cxn ang="0">
                    <a:pos x="7" y="0"/>
                  </a:cxn>
                  <a:cxn ang="0">
                    <a:pos x="0" y="2"/>
                  </a:cxn>
                  <a:cxn ang="0">
                    <a:pos x="133" y="236"/>
                  </a:cxn>
                  <a:cxn ang="0">
                    <a:pos x="137" y="238"/>
                  </a:cxn>
                  <a:cxn ang="0">
                    <a:pos x="133" y="236"/>
                  </a:cxn>
                  <a:cxn ang="0">
                    <a:pos x="135" y="239"/>
                  </a:cxn>
                  <a:cxn ang="0">
                    <a:pos x="137" y="238"/>
                  </a:cxn>
                  <a:cxn ang="0">
                    <a:pos x="135" y="231"/>
                  </a:cxn>
                </a:cxnLst>
                <a:rect l="0" t="0" r="r" b="b"/>
                <a:pathLst>
                  <a:path w="140" h="239">
                    <a:moveTo>
                      <a:pt x="135" y="231"/>
                    </a:moveTo>
                    <a:lnTo>
                      <a:pt x="140" y="234"/>
                    </a:lnTo>
                    <a:lnTo>
                      <a:pt x="7" y="0"/>
                    </a:lnTo>
                    <a:lnTo>
                      <a:pt x="0" y="2"/>
                    </a:lnTo>
                    <a:lnTo>
                      <a:pt x="133" y="236"/>
                    </a:lnTo>
                    <a:lnTo>
                      <a:pt x="137" y="238"/>
                    </a:lnTo>
                    <a:lnTo>
                      <a:pt x="133" y="236"/>
                    </a:lnTo>
                    <a:lnTo>
                      <a:pt x="135" y="239"/>
                    </a:lnTo>
                    <a:lnTo>
                      <a:pt x="137" y="238"/>
                    </a:lnTo>
                    <a:lnTo>
                      <a:pt x="135" y="231"/>
                    </a:lnTo>
                    <a:close/>
                  </a:path>
                </a:pathLst>
              </a:custGeom>
              <a:solidFill>
                <a:srgbClr val="000000"/>
              </a:solidFill>
              <a:ln w="9525">
                <a:noFill/>
                <a:round/>
                <a:headEnd/>
                <a:tailEnd/>
              </a:ln>
            </p:spPr>
            <p:txBody>
              <a:bodyPr/>
              <a:lstStyle/>
              <a:p>
                <a:endParaRPr lang="en-US"/>
              </a:p>
            </p:txBody>
          </p:sp>
          <p:sp>
            <p:nvSpPr>
              <p:cNvPr id="60484" name="Freeform 68"/>
              <p:cNvSpPr>
                <a:spLocks/>
              </p:cNvSpPr>
              <p:nvPr/>
            </p:nvSpPr>
            <p:spPr bwMode="auto">
              <a:xfrm>
                <a:off x="2718" y="2402"/>
                <a:ext cx="15" cy="7"/>
              </a:xfrm>
              <a:custGeom>
                <a:avLst/>
                <a:gdLst/>
                <a:ahLst/>
                <a:cxnLst>
                  <a:cxn ang="0">
                    <a:pos x="16" y="7"/>
                  </a:cxn>
                  <a:cxn ang="0">
                    <a:pos x="16" y="0"/>
                  </a:cxn>
                  <a:cxn ang="0">
                    <a:pos x="13" y="1"/>
                  </a:cxn>
                  <a:cxn ang="0">
                    <a:pos x="7" y="3"/>
                  </a:cxn>
                  <a:cxn ang="0">
                    <a:pos x="2" y="4"/>
                  </a:cxn>
                  <a:cxn ang="0">
                    <a:pos x="0" y="5"/>
                  </a:cxn>
                  <a:cxn ang="0">
                    <a:pos x="2" y="12"/>
                  </a:cxn>
                  <a:cxn ang="0">
                    <a:pos x="5" y="11"/>
                  </a:cxn>
                  <a:cxn ang="0">
                    <a:pos x="9" y="10"/>
                  </a:cxn>
                  <a:cxn ang="0">
                    <a:pos x="15" y="8"/>
                  </a:cxn>
                  <a:cxn ang="0">
                    <a:pos x="18" y="7"/>
                  </a:cxn>
                  <a:cxn ang="0">
                    <a:pos x="18" y="0"/>
                  </a:cxn>
                  <a:cxn ang="0">
                    <a:pos x="18" y="7"/>
                  </a:cxn>
                  <a:cxn ang="0">
                    <a:pos x="30" y="3"/>
                  </a:cxn>
                  <a:cxn ang="0">
                    <a:pos x="18" y="0"/>
                  </a:cxn>
                  <a:cxn ang="0">
                    <a:pos x="16" y="7"/>
                  </a:cxn>
                </a:cxnLst>
                <a:rect l="0" t="0" r="r" b="b"/>
                <a:pathLst>
                  <a:path w="30" h="12">
                    <a:moveTo>
                      <a:pt x="16" y="7"/>
                    </a:moveTo>
                    <a:lnTo>
                      <a:pt x="16" y="0"/>
                    </a:lnTo>
                    <a:lnTo>
                      <a:pt x="13" y="1"/>
                    </a:lnTo>
                    <a:lnTo>
                      <a:pt x="7" y="3"/>
                    </a:lnTo>
                    <a:lnTo>
                      <a:pt x="2" y="4"/>
                    </a:lnTo>
                    <a:lnTo>
                      <a:pt x="0" y="5"/>
                    </a:lnTo>
                    <a:lnTo>
                      <a:pt x="2" y="12"/>
                    </a:lnTo>
                    <a:lnTo>
                      <a:pt x="5" y="11"/>
                    </a:lnTo>
                    <a:lnTo>
                      <a:pt x="9" y="10"/>
                    </a:lnTo>
                    <a:lnTo>
                      <a:pt x="15" y="8"/>
                    </a:lnTo>
                    <a:lnTo>
                      <a:pt x="18" y="7"/>
                    </a:lnTo>
                    <a:lnTo>
                      <a:pt x="18" y="0"/>
                    </a:lnTo>
                    <a:lnTo>
                      <a:pt x="18" y="7"/>
                    </a:lnTo>
                    <a:lnTo>
                      <a:pt x="30" y="3"/>
                    </a:lnTo>
                    <a:lnTo>
                      <a:pt x="18" y="0"/>
                    </a:lnTo>
                    <a:lnTo>
                      <a:pt x="16" y="7"/>
                    </a:lnTo>
                    <a:close/>
                  </a:path>
                </a:pathLst>
              </a:custGeom>
              <a:solidFill>
                <a:srgbClr val="000000"/>
              </a:solidFill>
              <a:ln w="9525">
                <a:noFill/>
                <a:round/>
                <a:headEnd/>
                <a:tailEnd/>
              </a:ln>
            </p:spPr>
            <p:txBody>
              <a:bodyPr/>
              <a:lstStyle/>
              <a:p>
                <a:endParaRPr lang="en-US"/>
              </a:p>
            </p:txBody>
          </p:sp>
          <p:sp>
            <p:nvSpPr>
              <p:cNvPr id="60485" name="Freeform 69"/>
              <p:cNvSpPr>
                <a:spLocks/>
              </p:cNvSpPr>
              <p:nvPr/>
            </p:nvSpPr>
            <p:spPr bwMode="auto">
              <a:xfrm>
                <a:off x="2721" y="2399"/>
                <a:ext cx="7" cy="7"/>
              </a:xfrm>
              <a:custGeom>
                <a:avLst/>
                <a:gdLst/>
                <a:ahLst/>
                <a:cxnLst>
                  <a:cxn ang="0">
                    <a:pos x="0" y="5"/>
                  </a:cxn>
                  <a:cxn ang="0">
                    <a:pos x="0" y="5"/>
                  </a:cxn>
                  <a:cxn ang="0">
                    <a:pos x="2" y="7"/>
                  </a:cxn>
                  <a:cxn ang="0">
                    <a:pos x="4" y="9"/>
                  </a:cxn>
                  <a:cxn ang="0">
                    <a:pos x="8" y="11"/>
                  </a:cxn>
                  <a:cxn ang="0">
                    <a:pos x="10" y="13"/>
                  </a:cxn>
                  <a:cxn ang="0">
                    <a:pos x="12" y="6"/>
                  </a:cxn>
                  <a:cxn ang="0">
                    <a:pos x="10" y="5"/>
                  </a:cxn>
                  <a:cxn ang="0">
                    <a:pos x="9" y="5"/>
                  </a:cxn>
                  <a:cxn ang="0">
                    <a:pos x="9" y="2"/>
                  </a:cxn>
                  <a:cxn ang="0">
                    <a:pos x="7" y="0"/>
                  </a:cxn>
                  <a:cxn ang="0">
                    <a:pos x="7" y="0"/>
                  </a:cxn>
                  <a:cxn ang="0">
                    <a:pos x="0" y="5"/>
                  </a:cxn>
                </a:cxnLst>
                <a:rect l="0" t="0" r="r" b="b"/>
                <a:pathLst>
                  <a:path w="12" h="13">
                    <a:moveTo>
                      <a:pt x="0" y="5"/>
                    </a:moveTo>
                    <a:lnTo>
                      <a:pt x="0" y="5"/>
                    </a:lnTo>
                    <a:lnTo>
                      <a:pt x="2" y="7"/>
                    </a:lnTo>
                    <a:lnTo>
                      <a:pt x="4" y="9"/>
                    </a:lnTo>
                    <a:lnTo>
                      <a:pt x="8" y="11"/>
                    </a:lnTo>
                    <a:lnTo>
                      <a:pt x="10" y="13"/>
                    </a:lnTo>
                    <a:lnTo>
                      <a:pt x="12" y="6"/>
                    </a:lnTo>
                    <a:lnTo>
                      <a:pt x="10" y="5"/>
                    </a:lnTo>
                    <a:lnTo>
                      <a:pt x="9" y="5"/>
                    </a:lnTo>
                    <a:lnTo>
                      <a:pt x="9" y="2"/>
                    </a:lnTo>
                    <a:lnTo>
                      <a:pt x="7" y="0"/>
                    </a:lnTo>
                    <a:lnTo>
                      <a:pt x="7" y="0"/>
                    </a:lnTo>
                    <a:lnTo>
                      <a:pt x="0" y="5"/>
                    </a:lnTo>
                    <a:close/>
                  </a:path>
                </a:pathLst>
              </a:custGeom>
              <a:solidFill>
                <a:srgbClr val="000000"/>
              </a:solidFill>
              <a:ln w="9525">
                <a:noFill/>
                <a:round/>
                <a:headEnd/>
                <a:tailEnd/>
              </a:ln>
            </p:spPr>
            <p:txBody>
              <a:bodyPr/>
              <a:lstStyle/>
              <a:p>
                <a:endParaRPr lang="en-US"/>
              </a:p>
            </p:txBody>
          </p:sp>
          <p:sp>
            <p:nvSpPr>
              <p:cNvPr id="60486" name="Freeform 70"/>
              <p:cNvSpPr>
                <a:spLocks/>
              </p:cNvSpPr>
              <p:nvPr/>
            </p:nvSpPr>
            <p:spPr bwMode="auto">
              <a:xfrm>
                <a:off x="2721" y="2391"/>
                <a:ext cx="6" cy="11"/>
              </a:xfrm>
              <a:custGeom>
                <a:avLst/>
                <a:gdLst/>
                <a:ahLst/>
                <a:cxnLst>
                  <a:cxn ang="0">
                    <a:pos x="9" y="0"/>
                  </a:cxn>
                  <a:cxn ang="0">
                    <a:pos x="9" y="0"/>
                  </a:cxn>
                  <a:cxn ang="0">
                    <a:pos x="3" y="2"/>
                  </a:cxn>
                  <a:cxn ang="0">
                    <a:pos x="0" y="8"/>
                  </a:cxn>
                  <a:cxn ang="0">
                    <a:pos x="0" y="14"/>
                  </a:cxn>
                  <a:cxn ang="0">
                    <a:pos x="1" y="21"/>
                  </a:cxn>
                  <a:cxn ang="0">
                    <a:pos x="8" y="16"/>
                  </a:cxn>
                  <a:cxn ang="0">
                    <a:pos x="6" y="14"/>
                  </a:cxn>
                  <a:cxn ang="0">
                    <a:pos x="6" y="10"/>
                  </a:cxn>
                  <a:cxn ang="0">
                    <a:pos x="8" y="9"/>
                  </a:cxn>
                  <a:cxn ang="0">
                    <a:pos x="11" y="7"/>
                  </a:cxn>
                  <a:cxn ang="0">
                    <a:pos x="11" y="7"/>
                  </a:cxn>
                  <a:cxn ang="0">
                    <a:pos x="9" y="0"/>
                  </a:cxn>
                </a:cxnLst>
                <a:rect l="0" t="0" r="r" b="b"/>
                <a:pathLst>
                  <a:path w="11" h="21">
                    <a:moveTo>
                      <a:pt x="9" y="0"/>
                    </a:moveTo>
                    <a:lnTo>
                      <a:pt x="9" y="0"/>
                    </a:lnTo>
                    <a:lnTo>
                      <a:pt x="3" y="2"/>
                    </a:lnTo>
                    <a:lnTo>
                      <a:pt x="0" y="8"/>
                    </a:lnTo>
                    <a:lnTo>
                      <a:pt x="0" y="14"/>
                    </a:lnTo>
                    <a:lnTo>
                      <a:pt x="1" y="21"/>
                    </a:lnTo>
                    <a:lnTo>
                      <a:pt x="8" y="16"/>
                    </a:lnTo>
                    <a:lnTo>
                      <a:pt x="6" y="14"/>
                    </a:lnTo>
                    <a:lnTo>
                      <a:pt x="6" y="10"/>
                    </a:lnTo>
                    <a:lnTo>
                      <a:pt x="8" y="9"/>
                    </a:lnTo>
                    <a:lnTo>
                      <a:pt x="11" y="7"/>
                    </a:lnTo>
                    <a:lnTo>
                      <a:pt x="11" y="7"/>
                    </a:lnTo>
                    <a:lnTo>
                      <a:pt x="9" y="0"/>
                    </a:lnTo>
                    <a:close/>
                  </a:path>
                </a:pathLst>
              </a:custGeom>
              <a:solidFill>
                <a:srgbClr val="000000"/>
              </a:solidFill>
              <a:ln w="9525">
                <a:noFill/>
                <a:round/>
                <a:headEnd/>
                <a:tailEnd/>
              </a:ln>
            </p:spPr>
            <p:txBody>
              <a:bodyPr/>
              <a:lstStyle/>
              <a:p>
                <a:endParaRPr lang="en-US"/>
              </a:p>
            </p:txBody>
          </p:sp>
          <p:sp>
            <p:nvSpPr>
              <p:cNvPr id="60487" name="Freeform 71"/>
              <p:cNvSpPr>
                <a:spLocks/>
              </p:cNvSpPr>
              <p:nvPr/>
            </p:nvSpPr>
            <p:spPr bwMode="auto">
              <a:xfrm>
                <a:off x="2725" y="2390"/>
                <a:ext cx="11" cy="8"/>
              </a:xfrm>
              <a:custGeom>
                <a:avLst/>
                <a:gdLst/>
                <a:ahLst/>
                <a:cxnLst>
                  <a:cxn ang="0">
                    <a:pos x="22" y="11"/>
                  </a:cxn>
                  <a:cxn ang="0">
                    <a:pos x="22" y="12"/>
                  </a:cxn>
                  <a:cxn ang="0">
                    <a:pos x="17" y="5"/>
                  </a:cxn>
                  <a:cxn ang="0">
                    <a:pos x="11" y="3"/>
                  </a:cxn>
                  <a:cxn ang="0">
                    <a:pos x="5" y="0"/>
                  </a:cxn>
                  <a:cxn ang="0">
                    <a:pos x="0" y="3"/>
                  </a:cxn>
                  <a:cxn ang="0">
                    <a:pos x="2" y="10"/>
                  </a:cxn>
                  <a:cxn ang="0">
                    <a:pos x="5" y="10"/>
                  </a:cxn>
                  <a:cxn ang="0">
                    <a:pos x="9" y="10"/>
                  </a:cxn>
                  <a:cxn ang="0">
                    <a:pos x="12" y="12"/>
                  </a:cxn>
                  <a:cxn ang="0">
                    <a:pos x="15" y="14"/>
                  </a:cxn>
                  <a:cxn ang="0">
                    <a:pos x="15" y="15"/>
                  </a:cxn>
                  <a:cxn ang="0">
                    <a:pos x="22" y="11"/>
                  </a:cxn>
                </a:cxnLst>
                <a:rect l="0" t="0" r="r" b="b"/>
                <a:pathLst>
                  <a:path w="22" h="15">
                    <a:moveTo>
                      <a:pt x="22" y="11"/>
                    </a:moveTo>
                    <a:lnTo>
                      <a:pt x="22" y="12"/>
                    </a:lnTo>
                    <a:lnTo>
                      <a:pt x="17" y="5"/>
                    </a:lnTo>
                    <a:lnTo>
                      <a:pt x="11" y="3"/>
                    </a:lnTo>
                    <a:lnTo>
                      <a:pt x="5" y="0"/>
                    </a:lnTo>
                    <a:lnTo>
                      <a:pt x="0" y="3"/>
                    </a:lnTo>
                    <a:lnTo>
                      <a:pt x="2" y="10"/>
                    </a:lnTo>
                    <a:lnTo>
                      <a:pt x="5" y="10"/>
                    </a:lnTo>
                    <a:lnTo>
                      <a:pt x="9" y="10"/>
                    </a:lnTo>
                    <a:lnTo>
                      <a:pt x="12" y="12"/>
                    </a:lnTo>
                    <a:lnTo>
                      <a:pt x="15" y="14"/>
                    </a:lnTo>
                    <a:lnTo>
                      <a:pt x="15" y="15"/>
                    </a:lnTo>
                    <a:lnTo>
                      <a:pt x="22" y="11"/>
                    </a:lnTo>
                    <a:close/>
                  </a:path>
                </a:pathLst>
              </a:custGeom>
              <a:solidFill>
                <a:srgbClr val="000000"/>
              </a:solidFill>
              <a:ln w="9525">
                <a:noFill/>
                <a:round/>
                <a:headEnd/>
                <a:tailEnd/>
              </a:ln>
            </p:spPr>
            <p:txBody>
              <a:bodyPr/>
              <a:lstStyle/>
              <a:p>
                <a:endParaRPr lang="en-US"/>
              </a:p>
            </p:txBody>
          </p:sp>
          <p:sp>
            <p:nvSpPr>
              <p:cNvPr id="60488" name="Freeform 72"/>
              <p:cNvSpPr>
                <a:spLocks/>
              </p:cNvSpPr>
              <p:nvPr/>
            </p:nvSpPr>
            <p:spPr bwMode="auto">
              <a:xfrm>
                <a:off x="2731" y="2395"/>
                <a:ext cx="6" cy="11"/>
              </a:xfrm>
              <a:custGeom>
                <a:avLst/>
                <a:gdLst/>
                <a:ahLst/>
                <a:cxnLst>
                  <a:cxn ang="0">
                    <a:pos x="3" y="21"/>
                  </a:cxn>
                  <a:cxn ang="0">
                    <a:pos x="3" y="21"/>
                  </a:cxn>
                  <a:cxn ang="0">
                    <a:pos x="8" y="18"/>
                  </a:cxn>
                  <a:cxn ang="0">
                    <a:pos x="12" y="13"/>
                  </a:cxn>
                  <a:cxn ang="0">
                    <a:pos x="12" y="7"/>
                  </a:cxn>
                  <a:cxn ang="0">
                    <a:pos x="11" y="0"/>
                  </a:cxn>
                  <a:cxn ang="0">
                    <a:pos x="4" y="4"/>
                  </a:cxn>
                  <a:cxn ang="0">
                    <a:pos x="5" y="7"/>
                  </a:cxn>
                  <a:cxn ang="0">
                    <a:pos x="5" y="10"/>
                  </a:cxn>
                  <a:cxn ang="0">
                    <a:pos x="4" y="11"/>
                  </a:cxn>
                  <a:cxn ang="0">
                    <a:pos x="0" y="14"/>
                  </a:cxn>
                  <a:cxn ang="0">
                    <a:pos x="0" y="14"/>
                  </a:cxn>
                  <a:cxn ang="0">
                    <a:pos x="3" y="21"/>
                  </a:cxn>
                </a:cxnLst>
                <a:rect l="0" t="0" r="r" b="b"/>
                <a:pathLst>
                  <a:path w="12" h="21">
                    <a:moveTo>
                      <a:pt x="3" y="21"/>
                    </a:moveTo>
                    <a:lnTo>
                      <a:pt x="3" y="21"/>
                    </a:lnTo>
                    <a:lnTo>
                      <a:pt x="8" y="18"/>
                    </a:lnTo>
                    <a:lnTo>
                      <a:pt x="12" y="13"/>
                    </a:lnTo>
                    <a:lnTo>
                      <a:pt x="12" y="7"/>
                    </a:lnTo>
                    <a:lnTo>
                      <a:pt x="11" y="0"/>
                    </a:lnTo>
                    <a:lnTo>
                      <a:pt x="4" y="4"/>
                    </a:lnTo>
                    <a:lnTo>
                      <a:pt x="5" y="7"/>
                    </a:lnTo>
                    <a:lnTo>
                      <a:pt x="5" y="10"/>
                    </a:lnTo>
                    <a:lnTo>
                      <a:pt x="4" y="11"/>
                    </a:lnTo>
                    <a:lnTo>
                      <a:pt x="0" y="14"/>
                    </a:lnTo>
                    <a:lnTo>
                      <a:pt x="0" y="14"/>
                    </a:lnTo>
                    <a:lnTo>
                      <a:pt x="3" y="21"/>
                    </a:lnTo>
                    <a:close/>
                  </a:path>
                </a:pathLst>
              </a:custGeom>
              <a:solidFill>
                <a:srgbClr val="000000"/>
              </a:solidFill>
              <a:ln w="9525">
                <a:noFill/>
                <a:round/>
                <a:headEnd/>
                <a:tailEnd/>
              </a:ln>
            </p:spPr>
            <p:txBody>
              <a:bodyPr/>
              <a:lstStyle/>
              <a:p>
                <a:endParaRPr lang="en-US"/>
              </a:p>
            </p:txBody>
          </p:sp>
          <p:sp>
            <p:nvSpPr>
              <p:cNvPr id="60489" name="Freeform 73"/>
              <p:cNvSpPr>
                <a:spLocks/>
              </p:cNvSpPr>
              <p:nvPr/>
            </p:nvSpPr>
            <p:spPr bwMode="auto">
              <a:xfrm>
                <a:off x="2727" y="2402"/>
                <a:ext cx="5" cy="5"/>
              </a:xfrm>
              <a:custGeom>
                <a:avLst/>
                <a:gdLst/>
                <a:ahLst/>
                <a:cxnLst>
                  <a:cxn ang="0">
                    <a:pos x="2" y="8"/>
                  </a:cxn>
                  <a:cxn ang="0">
                    <a:pos x="0" y="8"/>
                  </a:cxn>
                  <a:cxn ang="0">
                    <a:pos x="3" y="9"/>
                  </a:cxn>
                  <a:cxn ang="0">
                    <a:pos x="6" y="10"/>
                  </a:cxn>
                  <a:cxn ang="0">
                    <a:pos x="8" y="9"/>
                  </a:cxn>
                  <a:cxn ang="0">
                    <a:pos x="12" y="8"/>
                  </a:cxn>
                  <a:cxn ang="0">
                    <a:pos x="9" y="1"/>
                  </a:cxn>
                  <a:cxn ang="0">
                    <a:pos x="8" y="2"/>
                  </a:cxn>
                  <a:cxn ang="0">
                    <a:pos x="6" y="1"/>
                  </a:cxn>
                  <a:cxn ang="0">
                    <a:pos x="3" y="2"/>
                  </a:cxn>
                  <a:cxn ang="0">
                    <a:pos x="2" y="1"/>
                  </a:cxn>
                  <a:cxn ang="0">
                    <a:pos x="0" y="1"/>
                  </a:cxn>
                  <a:cxn ang="0">
                    <a:pos x="2" y="1"/>
                  </a:cxn>
                  <a:cxn ang="0">
                    <a:pos x="1" y="0"/>
                  </a:cxn>
                  <a:cxn ang="0">
                    <a:pos x="0" y="1"/>
                  </a:cxn>
                  <a:cxn ang="0">
                    <a:pos x="2" y="8"/>
                  </a:cxn>
                </a:cxnLst>
                <a:rect l="0" t="0" r="r" b="b"/>
                <a:pathLst>
                  <a:path w="12" h="10">
                    <a:moveTo>
                      <a:pt x="2" y="8"/>
                    </a:moveTo>
                    <a:lnTo>
                      <a:pt x="0" y="8"/>
                    </a:lnTo>
                    <a:lnTo>
                      <a:pt x="3" y="9"/>
                    </a:lnTo>
                    <a:lnTo>
                      <a:pt x="6" y="10"/>
                    </a:lnTo>
                    <a:lnTo>
                      <a:pt x="8" y="9"/>
                    </a:lnTo>
                    <a:lnTo>
                      <a:pt x="12" y="8"/>
                    </a:lnTo>
                    <a:lnTo>
                      <a:pt x="9" y="1"/>
                    </a:lnTo>
                    <a:lnTo>
                      <a:pt x="8" y="2"/>
                    </a:lnTo>
                    <a:lnTo>
                      <a:pt x="6" y="1"/>
                    </a:lnTo>
                    <a:lnTo>
                      <a:pt x="3" y="2"/>
                    </a:lnTo>
                    <a:lnTo>
                      <a:pt x="2" y="1"/>
                    </a:lnTo>
                    <a:lnTo>
                      <a:pt x="0" y="1"/>
                    </a:lnTo>
                    <a:lnTo>
                      <a:pt x="2" y="1"/>
                    </a:lnTo>
                    <a:lnTo>
                      <a:pt x="1" y="0"/>
                    </a:lnTo>
                    <a:lnTo>
                      <a:pt x="0" y="1"/>
                    </a:lnTo>
                    <a:lnTo>
                      <a:pt x="2" y="8"/>
                    </a:lnTo>
                    <a:close/>
                  </a:path>
                </a:pathLst>
              </a:custGeom>
              <a:solidFill>
                <a:srgbClr val="000000"/>
              </a:solidFill>
              <a:ln w="9525">
                <a:noFill/>
                <a:round/>
                <a:headEnd/>
                <a:tailEnd/>
              </a:ln>
            </p:spPr>
            <p:txBody>
              <a:bodyPr/>
              <a:lstStyle/>
              <a:p>
                <a:endParaRPr lang="en-US"/>
              </a:p>
            </p:txBody>
          </p:sp>
          <p:sp>
            <p:nvSpPr>
              <p:cNvPr id="60490" name="Freeform 74"/>
              <p:cNvSpPr>
                <a:spLocks/>
              </p:cNvSpPr>
              <p:nvPr/>
            </p:nvSpPr>
            <p:spPr bwMode="auto">
              <a:xfrm>
                <a:off x="2716" y="2402"/>
                <a:ext cx="12" cy="7"/>
              </a:xfrm>
              <a:custGeom>
                <a:avLst/>
                <a:gdLst/>
                <a:ahLst/>
                <a:cxnLst>
                  <a:cxn ang="0">
                    <a:pos x="10" y="8"/>
                  </a:cxn>
                  <a:cxn ang="0">
                    <a:pos x="7" y="12"/>
                  </a:cxn>
                  <a:cxn ang="0">
                    <a:pos x="23" y="7"/>
                  </a:cxn>
                  <a:cxn ang="0">
                    <a:pos x="21" y="0"/>
                  </a:cxn>
                  <a:cxn ang="0">
                    <a:pos x="5" y="5"/>
                  </a:cxn>
                  <a:cxn ang="0">
                    <a:pos x="3" y="10"/>
                  </a:cxn>
                  <a:cxn ang="0">
                    <a:pos x="5" y="5"/>
                  </a:cxn>
                  <a:cxn ang="0">
                    <a:pos x="0" y="7"/>
                  </a:cxn>
                  <a:cxn ang="0">
                    <a:pos x="3" y="10"/>
                  </a:cxn>
                  <a:cxn ang="0">
                    <a:pos x="10" y="8"/>
                  </a:cxn>
                </a:cxnLst>
                <a:rect l="0" t="0" r="r" b="b"/>
                <a:pathLst>
                  <a:path w="23" h="12">
                    <a:moveTo>
                      <a:pt x="10" y="8"/>
                    </a:moveTo>
                    <a:lnTo>
                      <a:pt x="7" y="12"/>
                    </a:lnTo>
                    <a:lnTo>
                      <a:pt x="23" y="7"/>
                    </a:lnTo>
                    <a:lnTo>
                      <a:pt x="21" y="0"/>
                    </a:lnTo>
                    <a:lnTo>
                      <a:pt x="5" y="5"/>
                    </a:lnTo>
                    <a:lnTo>
                      <a:pt x="3" y="10"/>
                    </a:lnTo>
                    <a:lnTo>
                      <a:pt x="5" y="5"/>
                    </a:lnTo>
                    <a:lnTo>
                      <a:pt x="0" y="7"/>
                    </a:lnTo>
                    <a:lnTo>
                      <a:pt x="3" y="10"/>
                    </a:lnTo>
                    <a:lnTo>
                      <a:pt x="10" y="8"/>
                    </a:lnTo>
                    <a:close/>
                  </a:path>
                </a:pathLst>
              </a:custGeom>
              <a:solidFill>
                <a:srgbClr val="000000"/>
              </a:solidFill>
              <a:ln w="9525">
                <a:noFill/>
                <a:round/>
                <a:headEnd/>
                <a:tailEnd/>
              </a:ln>
            </p:spPr>
            <p:txBody>
              <a:bodyPr/>
              <a:lstStyle/>
              <a:p>
                <a:endParaRPr lang="en-US"/>
              </a:p>
            </p:txBody>
          </p:sp>
          <p:sp>
            <p:nvSpPr>
              <p:cNvPr id="60491" name="Freeform 75"/>
              <p:cNvSpPr>
                <a:spLocks/>
              </p:cNvSpPr>
              <p:nvPr/>
            </p:nvSpPr>
            <p:spPr bwMode="auto">
              <a:xfrm>
                <a:off x="2717" y="2406"/>
                <a:ext cx="62" cy="105"/>
              </a:xfrm>
              <a:custGeom>
                <a:avLst/>
                <a:gdLst/>
                <a:ahLst/>
                <a:cxnLst>
                  <a:cxn ang="0">
                    <a:pos x="118" y="201"/>
                  </a:cxn>
                  <a:cxn ang="0">
                    <a:pos x="123" y="204"/>
                  </a:cxn>
                  <a:cxn ang="0">
                    <a:pos x="7" y="0"/>
                  </a:cxn>
                  <a:cxn ang="0">
                    <a:pos x="0" y="2"/>
                  </a:cxn>
                  <a:cxn ang="0">
                    <a:pos x="116" y="206"/>
                  </a:cxn>
                  <a:cxn ang="0">
                    <a:pos x="121" y="208"/>
                  </a:cxn>
                  <a:cxn ang="0">
                    <a:pos x="116" y="206"/>
                  </a:cxn>
                  <a:cxn ang="0">
                    <a:pos x="118" y="209"/>
                  </a:cxn>
                  <a:cxn ang="0">
                    <a:pos x="121" y="208"/>
                  </a:cxn>
                  <a:cxn ang="0">
                    <a:pos x="118" y="201"/>
                  </a:cxn>
                </a:cxnLst>
                <a:rect l="0" t="0" r="r" b="b"/>
                <a:pathLst>
                  <a:path w="123" h="209">
                    <a:moveTo>
                      <a:pt x="118" y="201"/>
                    </a:moveTo>
                    <a:lnTo>
                      <a:pt x="123" y="204"/>
                    </a:lnTo>
                    <a:lnTo>
                      <a:pt x="7" y="0"/>
                    </a:lnTo>
                    <a:lnTo>
                      <a:pt x="0" y="2"/>
                    </a:lnTo>
                    <a:lnTo>
                      <a:pt x="116" y="206"/>
                    </a:lnTo>
                    <a:lnTo>
                      <a:pt x="121" y="208"/>
                    </a:lnTo>
                    <a:lnTo>
                      <a:pt x="116" y="206"/>
                    </a:lnTo>
                    <a:lnTo>
                      <a:pt x="118" y="209"/>
                    </a:lnTo>
                    <a:lnTo>
                      <a:pt x="121" y="208"/>
                    </a:lnTo>
                    <a:lnTo>
                      <a:pt x="118" y="201"/>
                    </a:lnTo>
                    <a:close/>
                  </a:path>
                </a:pathLst>
              </a:custGeom>
              <a:solidFill>
                <a:srgbClr val="000000"/>
              </a:solidFill>
              <a:ln w="9525">
                <a:noFill/>
                <a:round/>
                <a:headEnd/>
                <a:tailEnd/>
              </a:ln>
            </p:spPr>
            <p:txBody>
              <a:bodyPr/>
              <a:lstStyle/>
              <a:p>
                <a:endParaRPr lang="en-US"/>
              </a:p>
            </p:txBody>
          </p:sp>
          <p:sp>
            <p:nvSpPr>
              <p:cNvPr id="60492" name="Freeform 76"/>
              <p:cNvSpPr>
                <a:spLocks/>
              </p:cNvSpPr>
              <p:nvPr/>
            </p:nvSpPr>
            <p:spPr bwMode="auto">
              <a:xfrm>
                <a:off x="2777" y="2503"/>
                <a:ext cx="13" cy="8"/>
              </a:xfrm>
              <a:custGeom>
                <a:avLst/>
                <a:gdLst/>
                <a:ahLst/>
                <a:cxnLst>
                  <a:cxn ang="0">
                    <a:pos x="24" y="0"/>
                  </a:cxn>
                  <a:cxn ang="0">
                    <a:pos x="24" y="0"/>
                  </a:cxn>
                  <a:cxn ang="0">
                    <a:pos x="0" y="9"/>
                  </a:cxn>
                  <a:cxn ang="0">
                    <a:pos x="3" y="16"/>
                  </a:cxn>
                  <a:cxn ang="0">
                    <a:pos x="27" y="7"/>
                  </a:cxn>
                  <a:cxn ang="0">
                    <a:pos x="27" y="7"/>
                  </a:cxn>
                  <a:cxn ang="0">
                    <a:pos x="24" y="0"/>
                  </a:cxn>
                </a:cxnLst>
                <a:rect l="0" t="0" r="r" b="b"/>
                <a:pathLst>
                  <a:path w="27" h="16">
                    <a:moveTo>
                      <a:pt x="24" y="0"/>
                    </a:moveTo>
                    <a:lnTo>
                      <a:pt x="24" y="0"/>
                    </a:lnTo>
                    <a:lnTo>
                      <a:pt x="0" y="9"/>
                    </a:lnTo>
                    <a:lnTo>
                      <a:pt x="3" y="16"/>
                    </a:lnTo>
                    <a:lnTo>
                      <a:pt x="27" y="7"/>
                    </a:lnTo>
                    <a:lnTo>
                      <a:pt x="27" y="7"/>
                    </a:lnTo>
                    <a:lnTo>
                      <a:pt x="24" y="0"/>
                    </a:lnTo>
                    <a:close/>
                  </a:path>
                </a:pathLst>
              </a:custGeom>
              <a:solidFill>
                <a:srgbClr val="000000"/>
              </a:solidFill>
              <a:ln w="9525">
                <a:noFill/>
                <a:round/>
                <a:headEnd/>
                <a:tailEnd/>
              </a:ln>
            </p:spPr>
            <p:txBody>
              <a:bodyPr/>
              <a:lstStyle/>
              <a:p>
                <a:endParaRPr lang="en-US"/>
              </a:p>
            </p:txBody>
          </p:sp>
          <p:sp>
            <p:nvSpPr>
              <p:cNvPr id="60493" name="Freeform 77"/>
              <p:cNvSpPr>
                <a:spLocks/>
              </p:cNvSpPr>
              <p:nvPr/>
            </p:nvSpPr>
            <p:spPr bwMode="auto">
              <a:xfrm>
                <a:off x="2789" y="2501"/>
                <a:ext cx="11" cy="8"/>
              </a:xfrm>
              <a:custGeom>
                <a:avLst/>
                <a:gdLst/>
                <a:ahLst/>
                <a:cxnLst>
                  <a:cxn ang="0">
                    <a:pos x="22" y="10"/>
                  </a:cxn>
                  <a:cxn ang="0">
                    <a:pos x="22" y="10"/>
                  </a:cxn>
                  <a:cxn ang="0">
                    <a:pos x="18" y="6"/>
                  </a:cxn>
                  <a:cxn ang="0">
                    <a:pos x="12" y="2"/>
                  </a:cxn>
                  <a:cxn ang="0">
                    <a:pos x="6" y="0"/>
                  </a:cxn>
                  <a:cxn ang="0">
                    <a:pos x="0" y="2"/>
                  </a:cxn>
                  <a:cxn ang="0">
                    <a:pos x="3" y="9"/>
                  </a:cxn>
                  <a:cxn ang="0">
                    <a:pos x="6" y="9"/>
                  </a:cxn>
                  <a:cxn ang="0">
                    <a:pos x="10" y="9"/>
                  </a:cxn>
                  <a:cxn ang="0">
                    <a:pos x="13" y="13"/>
                  </a:cxn>
                  <a:cxn ang="0">
                    <a:pos x="15" y="15"/>
                  </a:cxn>
                  <a:cxn ang="0">
                    <a:pos x="15" y="15"/>
                  </a:cxn>
                  <a:cxn ang="0">
                    <a:pos x="22" y="10"/>
                  </a:cxn>
                </a:cxnLst>
                <a:rect l="0" t="0" r="r" b="b"/>
                <a:pathLst>
                  <a:path w="22" h="15">
                    <a:moveTo>
                      <a:pt x="22" y="10"/>
                    </a:moveTo>
                    <a:lnTo>
                      <a:pt x="22" y="10"/>
                    </a:lnTo>
                    <a:lnTo>
                      <a:pt x="18" y="6"/>
                    </a:lnTo>
                    <a:lnTo>
                      <a:pt x="12" y="2"/>
                    </a:lnTo>
                    <a:lnTo>
                      <a:pt x="6" y="0"/>
                    </a:lnTo>
                    <a:lnTo>
                      <a:pt x="0" y="2"/>
                    </a:lnTo>
                    <a:lnTo>
                      <a:pt x="3" y="9"/>
                    </a:lnTo>
                    <a:lnTo>
                      <a:pt x="6" y="9"/>
                    </a:lnTo>
                    <a:lnTo>
                      <a:pt x="10" y="9"/>
                    </a:lnTo>
                    <a:lnTo>
                      <a:pt x="13" y="13"/>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0494" name="Freeform 78"/>
              <p:cNvSpPr>
                <a:spLocks/>
              </p:cNvSpPr>
              <p:nvPr/>
            </p:nvSpPr>
            <p:spPr bwMode="auto">
              <a:xfrm>
                <a:off x="2794" y="2507"/>
                <a:ext cx="6" cy="10"/>
              </a:xfrm>
              <a:custGeom>
                <a:avLst/>
                <a:gdLst/>
                <a:ahLst/>
                <a:cxnLst>
                  <a:cxn ang="0">
                    <a:pos x="2" y="21"/>
                  </a:cxn>
                  <a:cxn ang="0">
                    <a:pos x="2" y="21"/>
                  </a:cxn>
                  <a:cxn ang="0">
                    <a:pos x="8" y="19"/>
                  </a:cxn>
                  <a:cxn ang="0">
                    <a:pos x="11" y="13"/>
                  </a:cxn>
                  <a:cxn ang="0">
                    <a:pos x="11" y="7"/>
                  </a:cxn>
                  <a:cxn ang="0">
                    <a:pos x="10" y="0"/>
                  </a:cxn>
                  <a:cxn ang="0">
                    <a:pos x="3" y="5"/>
                  </a:cxn>
                  <a:cxn ang="0">
                    <a:pos x="5" y="7"/>
                  </a:cxn>
                  <a:cxn ang="0">
                    <a:pos x="5" y="11"/>
                  </a:cxn>
                  <a:cxn ang="0">
                    <a:pos x="3" y="12"/>
                  </a:cxn>
                  <a:cxn ang="0">
                    <a:pos x="0" y="14"/>
                  </a:cxn>
                  <a:cxn ang="0">
                    <a:pos x="0" y="14"/>
                  </a:cxn>
                  <a:cxn ang="0">
                    <a:pos x="2" y="21"/>
                  </a:cxn>
                </a:cxnLst>
                <a:rect l="0" t="0" r="r" b="b"/>
                <a:pathLst>
                  <a:path w="11" h="21">
                    <a:moveTo>
                      <a:pt x="2" y="21"/>
                    </a:moveTo>
                    <a:lnTo>
                      <a:pt x="2" y="21"/>
                    </a:lnTo>
                    <a:lnTo>
                      <a:pt x="8" y="19"/>
                    </a:lnTo>
                    <a:lnTo>
                      <a:pt x="11" y="13"/>
                    </a:lnTo>
                    <a:lnTo>
                      <a:pt x="11" y="7"/>
                    </a:lnTo>
                    <a:lnTo>
                      <a:pt x="10" y="0"/>
                    </a:lnTo>
                    <a:lnTo>
                      <a:pt x="3" y="5"/>
                    </a:lnTo>
                    <a:lnTo>
                      <a:pt x="5" y="7"/>
                    </a:lnTo>
                    <a:lnTo>
                      <a:pt x="5" y="11"/>
                    </a:lnTo>
                    <a:lnTo>
                      <a:pt x="3" y="12"/>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0495" name="Freeform 79"/>
              <p:cNvSpPr>
                <a:spLocks/>
              </p:cNvSpPr>
              <p:nvPr/>
            </p:nvSpPr>
            <p:spPr bwMode="auto">
              <a:xfrm>
                <a:off x="2785" y="2511"/>
                <a:ext cx="11" cy="7"/>
              </a:xfrm>
              <a:custGeom>
                <a:avLst/>
                <a:gdLst/>
                <a:ahLst/>
                <a:cxnLst>
                  <a:cxn ang="0">
                    <a:pos x="0" y="4"/>
                  </a:cxn>
                  <a:cxn ang="0">
                    <a:pos x="0" y="5"/>
                  </a:cxn>
                  <a:cxn ang="0">
                    <a:pos x="5" y="10"/>
                  </a:cxn>
                  <a:cxn ang="0">
                    <a:pos x="11" y="12"/>
                  </a:cxn>
                  <a:cxn ang="0">
                    <a:pos x="16" y="14"/>
                  </a:cxn>
                  <a:cxn ang="0">
                    <a:pos x="22" y="12"/>
                  </a:cxn>
                  <a:cxn ang="0">
                    <a:pos x="20" y="5"/>
                  </a:cxn>
                  <a:cxn ang="0">
                    <a:pos x="16" y="5"/>
                  </a:cxn>
                  <a:cxn ang="0">
                    <a:pos x="13" y="5"/>
                  </a:cxn>
                  <a:cxn ang="0">
                    <a:pos x="10" y="3"/>
                  </a:cxn>
                  <a:cxn ang="0">
                    <a:pos x="7" y="0"/>
                  </a:cxn>
                  <a:cxn ang="0">
                    <a:pos x="7" y="2"/>
                  </a:cxn>
                  <a:cxn ang="0">
                    <a:pos x="0" y="4"/>
                  </a:cxn>
                </a:cxnLst>
                <a:rect l="0" t="0" r="r" b="b"/>
                <a:pathLst>
                  <a:path w="22" h="14">
                    <a:moveTo>
                      <a:pt x="0" y="4"/>
                    </a:moveTo>
                    <a:lnTo>
                      <a:pt x="0" y="5"/>
                    </a:lnTo>
                    <a:lnTo>
                      <a:pt x="5" y="10"/>
                    </a:lnTo>
                    <a:lnTo>
                      <a:pt x="11" y="12"/>
                    </a:lnTo>
                    <a:lnTo>
                      <a:pt x="16" y="14"/>
                    </a:lnTo>
                    <a:lnTo>
                      <a:pt x="22" y="12"/>
                    </a:lnTo>
                    <a:lnTo>
                      <a:pt x="20" y="5"/>
                    </a:lnTo>
                    <a:lnTo>
                      <a:pt x="16" y="5"/>
                    </a:lnTo>
                    <a:lnTo>
                      <a:pt x="13" y="5"/>
                    </a:lnTo>
                    <a:lnTo>
                      <a:pt x="10" y="3"/>
                    </a:lnTo>
                    <a:lnTo>
                      <a:pt x="7" y="0"/>
                    </a:lnTo>
                    <a:lnTo>
                      <a:pt x="7" y="2"/>
                    </a:lnTo>
                    <a:lnTo>
                      <a:pt x="0" y="4"/>
                    </a:lnTo>
                    <a:close/>
                  </a:path>
                </a:pathLst>
              </a:custGeom>
              <a:solidFill>
                <a:srgbClr val="000000"/>
              </a:solidFill>
              <a:ln w="9525">
                <a:noFill/>
                <a:round/>
                <a:headEnd/>
                <a:tailEnd/>
              </a:ln>
            </p:spPr>
            <p:txBody>
              <a:bodyPr/>
              <a:lstStyle/>
              <a:p>
                <a:endParaRPr lang="en-US"/>
              </a:p>
            </p:txBody>
          </p:sp>
          <p:sp>
            <p:nvSpPr>
              <p:cNvPr id="60496" name="Freeform 80"/>
              <p:cNvSpPr>
                <a:spLocks/>
              </p:cNvSpPr>
              <p:nvPr/>
            </p:nvSpPr>
            <p:spPr bwMode="auto">
              <a:xfrm>
                <a:off x="2784" y="2498"/>
                <a:ext cx="17" cy="15"/>
              </a:xfrm>
              <a:custGeom>
                <a:avLst/>
                <a:gdLst/>
                <a:ahLst/>
                <a:cxnLst>
                  <a:cxn ang="0">
                    <a:pos x="13" y="16"/>
                  </a:cxn>
                  <a:cxn ang="0">
                    <a:pos x="9" y="9"/>
                  </a:cxn>
                  <a:cxn ang="0">
                    <a:pos x="4" y="11"/>
                  </a:cxn>
                  <a:cxn ang="0">
                    <a:pos x="0" y="18"/>
                  </a:cxn>
                  <a:cxn ang="0">
                    <a:pos x="0" y="24"/>
                  </a:cxn>
                  <a:cxn ang="0">
                    <a:pos x="1" y="30"/>
                  </a:cxn>
                  <a:cxn ang="0">
                    <a:pos x="8" y="28"/>
                  </a:cxn>
                  <a:cxn ang="0">
                    <a:pos x="7" y="24"/>
                  </a:cxn>
                  <a:cxn ang="0">
                    <a:pos x="7" y="18"/>
                  </a:cxn>
                  <a:cxn ang="0">
                    <a:pos x="8" y="18"/>
                  </a:cxn>
                  <a:cxn ang="0">
                    <a:pos x="12" y="16"/>
                  </a:cxn>
                  <a:cxn ang="0">
                    <a:pos x="8" y="9"/>
                  </a:cxn>
                  <a:cxn ang="0">
                    <a:pos x="13" y="16"/>
                  </a:cxn>
                  <a:cxn ang="0">
                    <a:pos x="35" y="0"/>
                  </a:cxn>
                  <a:cxn ang="0">
                    <a:pos x="9" y="9"/>
                  </a:cxn>
                  <a:cxn ang="0">
                    <a:pos x="13" y="16"/>
                  </a:cxn>
                </a:cxnLst>
                <a:rect l="0" t="0" r="r" b="b"/>
                <a:pathLst>
                  <a:path w="35" h="30">
                    <a:moveTo>
                      <a:pt x="13" y="16"/>
                    </a:moveTo>
                    <a:lnTo>
                      <a:pt x="9" y="9"/>
                    </a:lnTo>
                    <a:lnTo>
                      <a:pt x="4" y="11"/>
                    </a:lnTo>
                    <a:lnTo>
                      <a:pt x="0" y="18"/>
                    </a:lnTo>
                    <a:lnTo>
                      <a:pt x="0" y="24"/>
                    </a:lnTo>
                    <a:lnTo>
                      <a:pt x="1" y="30"/>
                    </a:lnTo>
                    <a:lnTo>
                      <a:pt x="8" y="28"/>
                    </a:lnTo>
                    <a:lnTo>
                      <a:pt x="7" y="24"/>
                    </a:lnTo>
                    <a:lnTo>
                      <a:pt x="7" y="18"/>
                    </a:lnTo>
                    <a:lnTo>
                      <a:pt x="8" y="18"/>
                    </a:lnTo>
                    <a:lnTo>
                      <a:pt x="12" y="16"/>
                    </a:lnTo>
                    <a:lnTo>
                      <a:pt x="8" y="9"/>
                    </a:lnTo>
                    <a:lnTo>
                      <a:pt x="13" y="16"/>
                    </a:lnTo>
                    <a:lnTo>
                      <a:pt x="35" y="0"/>
                    </a:lnTo>
                    <a:lnTo>
                      <a:pt x="9" y="9"/>
                    </a:lnTo>
                    <a:lnTo>
                      <a:pt x="13" y="16"/>
                    </a:lnTo>
                    <a:close/>
                  </a:path>
                </a:pathLst>
              </a:custGeom>
              <a:solidFill>
                <a:srgbClr val="000000"/>
              </a:solidFill>
              <a:ln w="9525">
                <a:noFill/>
                <a:round/>
                <a:headEnd/>
                <a:tailEnd/>
              </a:ln>
            </p:spPr>
            <p:txBody>
              <a:bodyPr/>
              <a:lstStyle/>
              <a:p>
                <a:endParaRPr lang="en-US"/>
              </a:p>
            </p:txBody>
          </p:sp>
          <p:sp>
            <p:nvSpPr>
              <p:cNvPr id="60497" name="Freeform 81"/>
              <p:cNvSpPr>
                <a:spLocks/>
              </p:cNvSpPr>
              <p:nvPr/>
            </p:nvSpPr>
            <p:spPr bwMode="auto">
              <a:xfrm>
                <a:off x="2774" y="2503"/>
                <a:ext cx="16" cy="8"/>
              </a:xfrm>
              <a:custGeom>
                <a:avLst/>
                <a:gdLst/>
                <a:ahLst/>
                <a:cxnLst>
                  <a:cxn ang="0">
                    <a:pos x="9" y="12"/>
                  </a:cxn>
                  <a:cxn ang="0">
                    <a:pos x="7" y="16"/>
                  </a:cxn>
                  <a:cxn ang="0">
                    <a:pos x="10" y="15"/>
                  </a:cxn>
                  <a:cxn ang="0">
                    <a:pos x="17" y="13"/>
                  </a:cxn>
                  <a:cxn ang="0">
                    <a:pos x="25" y="9"/>
                  </a:cxn>
                  <a:cxn ang="0">
                    <a:pos x="32" y="7"/>
                  </a:cxn>
                  <a:cxn ang="0">
                    <a:pos x="27" y="0"/>
                  </a:cxn>
                  <a:cxn ang="0">
                    <a:pos x="23" y="2"/>
                  </a:cxn>
                  <a:cxn ang="0">
                    <a:pos x="15" y="6"/>
                  </a:cxn>
                  <a:cxn ang="0">
                    <a:pos x="8" y="8"/>
                  </a:cxn>
                  <a:cxn ang="0">
                    <a:pos x="4" y="9"/>
                  </a:cxn>
                  <a:cxn ang="0">
                    <a:pos x="2" y="14"/>
                  </a:cxn>
                  <a:cxn ang="0">
                    <a:pos x="4" y="9"/>
                  </a:cxn>
                  <a:cxn ang="0">
                    <a:pos x="0" y="11"/>
                  </a:cxn>
                  <a:cxn ang="0">
                    <a:pos x="2" y="14"/>
                  </a:cxn>
                  <a:cxn ang="0">
                    <a:pos x="9" y="12"/>
                  </a:cxn>
                </a:cxnLst>
                <a:rect l="0" t="0" r="r" b="b"/>
                <a:pathLst>
                  <a:path w="32" h="16">
                    <a:moveTo>
                      <a:pt x="9" y="12"/>
                    </a:moveTo>
                    <a:lnTo>
                      <a:pt x="7" y="16"/>
                    </a:lnTo>
                    <a:lnTo>
                      <a:pt x="10" y="15"/>
                    </a:lnTo>
                    <a:lnTo>
                      <a:pt x="17" y="13"/>
                    </a:lnTo>
                    <a:lnTo>
                      <a:pt x="25" y="9"/>
                    </a:lnTo>
                    <a:lnTo>
                      <a:pt x="32" y="7"/>
                    </a:lnTo>
                    <a:lnTo>
                      <a:pt x="27" y="0"/>
                    </a:lnTo>
                    <a:lnTo>
                      <a:pt x="23" y="2"/>
                    </a:lnTo>
                    <a:lnTo>
                      <a:pt x="15" y="6"/>
                    </a:lnTo>
                    <a:lnTo>
                      <a:pt x="8" y="8"/>
                    </a:lnTo>
                    <a:lnTo>
                      <a:pt x="4" y="9"/>
                    </a:lnTo>
                    <a:lnTo>
                      <a:pt x="2" y="14"/>
                    </a:lnTo>
                    <a:lnTo>
                      <a:pt x="4" y="9"/>
                    </a:lnTo>
                    <a:lnTo>
                      <a:pt x="0" y="11"/>
                    </a:lnTo>
                    <a:lnTo>
                      <a:pt x="2" y="14"/>
                    </a:lnTo>
                    <a:lnTo>
                      <a:pt x="9" y="12"/>
                    </a:lnTo>
                    <a:close/>
                  </a:path>
                </a:pathLst>
              </a:custGeom>
              <a:solidFill>
                <a:srgbClr val="000000"/>
              </a:solidFill>
              <a:ln w="9525">
                <a:noFill/>
                <a:round/>
                <a:headEnd/>
                <a:tailEnd/>
              </a:ln>
            </p:spPr>
            <p:txBody>
              <a:bodyPr/>
              <a:lstStyle/>
              <a:p>
                <a:endParaRPr lang="en-US"/>
              </a:p>
            </p:txBody>
          </p:sp>
          <p:sp>
            <p:nvSpPr>
              <p:cNvPr id="60498" name="Freeform 82"/>
              <p:cNvSpPr>
                <a:spLocks/>
              </p:cNvSpPr>
              <p:nvPr/>
            </p:nvSpPr>
            <p:spPr bwMode="auto">
              <a:xfrm>
                <a:off x="2775" y="2508"/>
                <a:ext cx="26" cy="43"/>
              </a:xfrm>
              <a:custGeom>
                <a:avLst/>
                <a:gdLst/>
                <a:ahLst/>
                <a:cxnLst>
                  <a:cxn ang="0">
                    <a:pos x="47" y="77"/>
                  </a:cxn>
                  <a:cxn ang="0">
                    <a:pos x="52" y="79"/>
                  </a:cxn>
                  <a:cxn ang="0">
                    <a:pos x="7" y="0"/>
                  </a:cxn>
                  <a:cxn ang="0">
                    <a:pos x="0" y="2"/>
                  </a:cxn>
                  <a:cxn ang="0">
                    <a:pos x="45" y="81"/>
                  </a:cxn>
                  <a:cxn ang="0">
                    <a:pos x="49" y="84"/>
                  </a:cxn>
                  <a:cxn ang="0">
                    <a:pos x="45" y="81"/>
                  </a:cxn>
                  <a:cxn ang="0">
                    <a:pos x="47" y="85"/>
                  </a:cxn>
                  <a:cxn ang="0">
                    <a:pos x="49" y="84"/>
                  </a:cxn>
                  <a:cxn ang="0">
                    <a:pos x="47" y="77"/>
                  </a:cxn>
                </a:cxnLst>
                <a:rect l="0" t="0" r="r" b="b"/>
                <a:pathLst>
                  <a:path w="52" h="85">
                    <a:moveTo>
                      <a:pt x="47" y="77"/>
                    </a:moveTo>
                    <a:lnTo>
                      <a:pt x="52" y="79"/>
                    </a:lnTo>
                    <a:lnTo>
                      <a:pt x="7" y="0"/>
                    </a:lnTo>
                    <a:lnTo>
                      <a:pt x="0" y="2"/>
                    </a:lnTo>
                    <a:lnTo>
                      <a:pt x="45" y="81"/>
                    </a:lnTo>
                    <a:lnTo>
                      <a:pt x="49" y="84"/>
                    </a:lnTo>
                    <a:lnTo>
                      <a:pt x="45" y="81"/>
                    </a:lnTo>
                    <a:lnTo>
                      <a:pt x="47" y="85"/>
                    </a:lnTo>
                    <a:lnTo>
                      <a:pt x="49" y="84"/>
                    </a:lnTo>
                    <a:lnTo>
                      <a:pt x="47" y="77"/>
                    </a:lnTo>
                    <a:close/>
                  </a:path>
                </a:pathLst>
              </a:custGeom>
              <a:solidFill>
                <a:srgbClr val="000000"/>
              </a:solidFill>
              <a:ln w="9525">
                <a:noFill/>
                <a:round/>
                <a:headEnd/>
                <a:tailEnd/>
              </a:ln>
            </p:spPr>
            <p:txBody>
              <a:bodyPr/>
              <a:lstStyle/>
              <a:p>
                <a:endParaRPr lang="en-US"/>
              </a:p>
            </p:txBody>
          </p:sp>
          <p:sp>
            <p:nvSpPr>
              <p:cNvPr id="60499" name="Freeform 83"/>
              <p:cNvSpPr>
                <a:spLocks/>
              </p:cNvSpPr>
              <p:nvPr/>
            </p:nvSpPr>
            <p:spPr bwMode="auto">
              <a:xfrm>
                <a:off x="2799" y="2455"/>
                <a:ext cx="247" cy="95"/>
              </a:xfrm>
              <a:custGeom>
                <a:avLst/>
                <a:gdLst/>
                <a:ahLst/>
                <a:cxnLst>
                  <a:cxn ang="0">
                    <a:pos x="485" y="4"/>
                  </a:cxn>
                  <a:cxn ang="0">
                    <a:pos x="487" y="0"/>
                  </a:cxn>
                  <a:cxn ang="0">
                    <a:pos x="0" y="183"/>
                  </a:cxn>
                  <a:cxn ang="0">
                    <a:pos x="2" y="190"/>
                  </a:cxn>
                  <a:cxn ang="0">
                    <a:pos x="490" y="7"/>
                  </a:cxn>
                  <a:cxn ang="0">
                    <a:pos x="492" y="2"/>
                  </a:cxn>
                  <a:cxn ang="0">
                    <a:pos x="490" y="7"/>
                  </a:cxn>
                  <a:cxn ang="0">
                    <a:pos x="494" y="5"/>
                  </a:cxn>
                  <a:cxn ang="0">
                    <a:pos x="492" y="2"/>
                  </a:cxn>
                  <a:cxn ang="0">
                    <a:pos x="485" y="4"/>
                  </a:cxn>
                </a:cxnLst>
                <a:rect l="0" t="0" r="r" b="b"/>
                <a:pathLst>
                  <a:path w="494" h="190">
                    <a:moveTo>
                      <a:pt x="485" y="4"/>
                    </a:moveTo>
                    <a:lnTo>
                      <a:pt x="487" y="0"/>
                    </a:lnTo>
                    <a:lnTo>
                      <a:pt x="0" y="183"/>
                    </a:lnTo>
                    <a:lnTo>
                      <a:pt x="2" y="190"/>
                    </a:lnTo>
                    <a:lnTo>
                      <a:pt x="490" y="7"/>
                    </a:lnTo>
                    <a:lnTo>
                      <a:pt x="492" y="2"/>
                    </a:lnTo>
                    <a:lnTo>
                      <a:pt x="490" y="7"/>
                    </a:lnTo>
                    <a:lnTo>
                      <a:pt x="494" y="5"/>
                    </a:lnTo>
                    <a:lnTo>
                      <a:pt x="492" y="2"/>
                    </a:lnTo>
                    <a:lnTo>
                      <a:pt x="485" y="4"/>
                    </a:lnTo>
                    <a:close/>
                  </a:path>
                </a:pathLst>
              </a:custGeom>
              <a:solidFill>
                <a:srgbClr val="000000"/>
              </a:solidFill>
              <a:ln w="9525">
                <a:noFill/>
                <a:round/>
                <a:headEnd/>
                <a:tailEnd/>
              </a:ln>
            </p:spPr>
            <p:txBody>
              <a:bodyPr/>
              <a:lstStyle/>
              <a:p>
                <a:endParaRPr lang="en-US"/>
              </a:p>
            </p:txBody>
          </p:sp>
          <p:sp>
            <p:nvSpPr>
              <p:cNvPr id="60500" name="Freeform 84"/>
              <p:cNvSpPr>
                <a:spLocks/>
              </p:cNvSpPr>
              <p:nvPr/>
            </p:nvSpPr>
            <p:spPr bwMode="auto">
              <a:xfrm>
                <a:off x="2876" y="2164"/>
                <a:ext cx="169" cy="294"/>
              </a:xfrm>
              <a:custGeom>
                <a:avLst/>
                <a:gdLst/>
                <a:ahLst/>
                <a:cxnLst>
                  <a:cxn ang="0">
                    <a:pos x="4" y="8"/>
                  </a:cxn>
                  <a:cxn ang="0">
                    <a:pos x="0" y="5"/>
                  </a:cxn>
                  <a:cxn ang="0">
                    <a:pos x="330" y="587"/>
                  </a:cxn>
                  <a:cxn ang="0">
                    <a:pos x="337" y="585"/>
                  </a:cxn>
                  <a:cxn ang="0">
                    <a:pos x="6" y="3"/>
                  </a:cxn>
                  <a:cxn ang="0">
                    <a:pos x="2" y="1"/>
                  </a:cxn>
                  <a:cxn ang="0">
                    <a:pos x="6" y="3"/>
                  </a:cxn>
                  <a:cxn ang="0">
                    <a:pos x="4" y="0"/>
                  </a:cxn>
                  <a:cxn ang="0">
                    <a:pos x="2" y="1"/>
                  </a:cxn>
                  <a:cxn ang="0">
                    <a:pos x="4" y="8"/>
                  </a:cxn>
                </a:cxnLst>
                <a:rect l="0" t="0" r="r" b="b"/>
                <a:pathLst>
                  <a:path w="337" h="587">
                    <a:moveTo>
                      <a:pt x="4" y="8"/>
                    </a:moveTo>
                    <a:lnTo>
                      <a:pt x="0" y="5"/>
                    </a:lnTo>
                    <a:lnTo>
                      <a:pt x="330" y="587"/>
                    </a:lnTo>
                    <a:lnTo>
                      <a:pt x="337" y="585"/>
                    </a:lnTo>
                    <a:lnTo>
                      <a:pt x="6" y="3"/>
                    </a:lnTo>
                    <a:lnTo>
                      <a:pt x="2" y="1"/>
                    </a:lnTo>
                    <a:lnTo>
                      <a:pt x="6" y="3"/>
                    </a:lnTo>
                    <a:lnTo>
                      <a:pt x="4" y="0"/>
                    </a:lnTo>
                    <a:lnTo>
                      <a:pt x="2" y="1"/>
                    </a:lnTo>
                    <a:lnTo>
                      <a:pt x="4" y="8"/>
                    </a:lnTo>
                    <a:close/>
                  </a:path>
                </a:pathLst>
              </a:custGeom>
              <a:solidFill>
                <a:srgbClr val="000000"/>
              </a:solidFill>
              <a:ln w="9525">
                <a:noFill/>
                <a:round/>
                <a:headEnd/>
                <a:tailEnd/>
              </a:ln>
            </p:spPr>
            <p:txBody>
              <a:bodyPr/>
              <a:lstStyle/>
              <a:p>
                <a:endParaRPr lang="en-US"/>
              </a:p>
            </p:txBody>
          </p:sp>
          <p:sp>
            <p:nvSpPr>
              <p:cNvPr id="60501" name="Freeform 85"/>
              <p:cNvSpPr>
                <a:spLocks/>
              </p:cNvSpPr>
              <p:nvPr/>
            </p:nvSpPr>
            <p:spPr bwMode="auto">
              <a:xfrm>
                <a:off x="2631" y="2164"/>
                <a:ext cx="248" cy="95"/>
              </a:xfrm>
              <a:custGeom>
                <a:avLst/>
                <a:gdLst/>
                <a:ahLst/>
                <a:cxnLst>
                  <a:cxn ang="0">
                    <a:pos x="9" y="183"/>
                  </a:cxn>
                  <a:cxn ang="0">
                    <a:pos x="7" y="189"/>
                  </a:cxn>
                  <a:cxn ang="0">
                    <a:pos x="495" y="7"/>
                  </a:cxn>
                  <a:cxn ang="0">
                    <a:pos x="493" y="0"/>
                  </a:cxn>
                  <a:cxn ang="0">
                    <a:pos x="4" y="182"/>
                  </a:cxn>
                  <a:cxn ang="0">
                    <a:pos x="2" y="188"/>
                  </a:cxn>
                  <a:cxn ang="0">
                    <a:pos x="4" y="182"/>
                  </a:cxn>
                  <a:cxn ang="0">
                    <a:pos x="0" y="183"/>
                  </a:cxn>
                  <a:cxn ang="0">
                    <a:pos x="2" y="188"/>
                  </a:cxn>
                  <a:cxn ang="0">
                    <a:pos x="9" y="183"/>
                  </a:cxn>
                </a:cxnLst>
                <a:rect l="0" t="0" r="r" b="b"/>
                <a:pathLst>
                  <a:path w="495" h="189">
                    <a:moveTo>
                      <a:pt x="9" y="183"/>
                    </a:moveTo>
                    <a:lnTo>
                      <a:pt x="7" y="189"/>
                    </a:lnTo>
                    <a:lnTo>
                      <a:pt x="495" y="7"/>
                    </a:lnTo>
                    <a:lnTo>
                      <a:pt x="493" y="0"/>
                    </a:lnTo>
                    <a:lnTo>
                      <a:pt x="4" y="182"/>
                    </a:lnTo>
                    <a:lnTo>
                      <a:pt x="2" y="188"/>
                    </a:lnTo>
                    <a:lnTo>
                      <a:pt x="4" y="182"/>
                    </a:lnTo>
                    <a:lnTo>
                      <a:pt x="0" y="183"/>
                    </a:lnTo>
                    <a:lnTo>
                      <a:pt x="2" y="188"/>
                    </a:lnTo>
                    <a:lnTo>
                      <a:pt x="9" y="183"/>
                    </a:lnTo>
                    <a:close/>
                  </a:path>
                </a:pathLst>
              </a:custGeom>
              <a:solidFill>
                <a:srgbClr val="000000"/>
              </a:solidFill>
              <a:ln w="9525">
                <a:noFill/>
                <a:round/>
                <a:headEnd/>
                <a:tailEnd/>
              </a:ln>
            </p:spPr>
            <p:txBody>
              <a:bodyPr/>
              <a:lstStyle/>
              <a:p>
                <a:endParaRPr lang="en-US"/>
              </a:p>
            </p:txBody>
          </p:sp>
          <p:sp>
            <p:nvSpPr>
              <p:cNvPr id="60502" name="Freeform 86"/>
              <p:cNvSpPr>
                <a:spLocks/>
              </p:cNvSpPr>
              <p:nvPr/>
            </p:nvSpPr>
            <p:spPr bwMode="auto">
              <a:xfrm>
                <a:off x="2632" y="2256"/>
                <a:ext cx="23" cy="36"/>
              </a:xfrm>
              <a:custGeom>
                <a:avLst/>
                <a:gdLst/>
                <a:ahLst/>
                <a:cxnLst>
                  <a:cxn ang="0">
                    <a:pos x="40" y="65"/>
                  </a:cxn>
                  <a:cxn ang="0">
                    <a:pos x="45" y="66"/>
                  </a:cxn>
                  <a:cxn ang="0">
                    <a:pos x="7" y="0"/>
                  </a:cxn>
                  <a:cxn ang="0">
                    <a:pos x="0" y="5"/>
                  </a:cxn>
                  <a:cxn ang="0">
                    <a:pos x="38" y="70"/>
                  </a:cxn>
                  <a:cxn ang="0">
                    <a:pos x="43" y="71"/>
                  </a:cxn>
                  <a:cxn ang="0">
                    <a:pos x="38" y="70"/>
                  </a:cxn>
                  <a:cxn ang="0">
                    <a:pos x="40" y="73"/>
                  </a:cxn>
                  <a:cxn ang="0">
                    <a:pos x="43" y="71"/>
                  </a:cxn>
                  <a:cxn ang="0">
                    <a:pos x="40" y="65"/>
                  </a:cxn>
                </a:cxnLst>
                <a:rect l="0" t="0" r="r" b="b"/>
                <a:pathLst>
                  <a:path w="45" h="73">
                    <a:moveTo>
                      <a:pt x="40" y="65"/>
                    </a:moveTo>
                    <a:lnTo>
                      <a:pt x="45" y="66"/>
                    </a:lnTo>
                    <a:lnTo>
                      <a:pt x="7" y="0"/>
                    </a:lnTo>
                    <a:lnTo>
                      <a:pt x="0" y="5"/>
                    </a:lnTo>
                    <a:lnTo>
                      <a:pt x="38" y="70"/>
                    </a:lnTo>
                    <a:lnTo>
                      <a:pt x="43" y="71"/>
                    </a:lnTo>
                    <a:lnTo>
                      <a:pt x="38" y="70"/>
                    </a:lnTo>
                    <a:lnTo>
                      <a:pt x="40" y="73"/>
                    </a:lnTo>
                    <a:lnTo>
                      <a:pt x="43" y="71"/>
                    </a:lnTo>
                    <a:lnTo>
                      <a:pt x="40" y="65"/>
                    </a:lnTo>
                    <a:close/>
                  </a:path>
                </a:pathLst>
              </a:custGeom>
              <a:solidFill>
                <a:srgbClr val="000000"/>
              </a:solidFill>
              <a:ln w="9525">
                <a:noFill/>
                <a:round/>
                <a:headEnd/>
                <a:tailEnd/>
              </a:ln>
            </p:spPr>
            <p:txBody>
              <a:bodyPr/>
              <a:lstStyle/>
              <a:p>
                <a:endParaRPr lang="en-US"/>
              </a:p>
            </p:txBody>
          </p:sp>
          <p:sp>
            <p:nvSpPr>
              <p:cNvPr id="60503" name="Freeform 87"/>
              <p:cNvSpPr>
                <a:spLocks/>
              </p:cNvSpPr>
              <p:nvPr/>
            </p:nvSpPr>
            <p:spPr bwMode="auto">
              <a:xfrm>
                <a:off x="2652" y="2287"/>
                <a:ext cx="9" cy="5"/>
              </a:xfrm>
              <a:custGeom>
                <a:avLst/>
                <a:gdLst/>
                <a:ahLst/>
                <a:cxnLst>
                  <a:cxn ang="0">
                    <a:pos x="11" y="4"/>
                  </a:cxn>
                  <a:cxn ang="0">
                    <a:pos x="12" y="0"/>
                  </a:cxn>
                  <a:cxn ang="0">
                    <a:pos x="11" y="0"/>
                  </a:cxn>
                  <a:cxn ang="0">
                    <a:pos x="6" y="1"/>
                  </a:cxn>
                  <a:cxn ang="0">
                    <a:pos x="3" y="4"/>
                  </a:cxn>
                  <a:cxn ang="0">
                    <a:pos x="0" y="4"/>
                  </a:cxn>
                  <a:cxn ang="0">
                    <a:pos x="3" y="10"/>
                  </a:cxn>
                  <a:cxn ang="0">
                    <a:pos x="5" y="10"/>
                  </a:cxn>
                  <a:cxn ang="0">
                    <a:pos x="9" y="8"/>
                  </a:cxn>
                  <a:cxn ang="0">
                    <a:pos x="13" y="7"/>
                  </a:cxn>
                  <a:cxn ang="0">
                    <a:pos x="17" y="5"/>
                  </a:cxn>
                  <a:cxn ang="0">
                    <a:pos x="18" y="1"/>
                  </a:cxn>
                  <a:cxn ang="0">
                    <a:pos x="17" y="5"/>
                  </a:cxn>
                  <a:cxn ang="0">
                    <a:pos x="19" y="2"/>
                  </a:cxn>
                  <a:cxn ang="0">
                    <a:pos x="18" y="1"/>
                  </a:cxn>
                  <a:cxn ang="0">
                    <a:pos x="11" y="4"/>
                  </a:cxn>
                </a:cxnLst>
                <a:rect l="0" t="0" r="r" b="b"/>
                <a:pathLst>
                  <a:path w="19" h="10">
                    <a:moveTo>
                      <a:pt x="11" y="4"/>
                    </a:moveTo>
                    <a:lnTo>
                      <a:pt x="12" y="0"/>
                    </a:lnTo>
                    <a:lnTo>
                      <a:pt x="11" y="0"/>
                    </a:lnTo>
                    <a:lnTo>
                      <a:pt x="6" y="1"/>
                    </a:lnTo>
                    <a:lnTo>
                      <a:pt x="3" y="4"/>
                    </a:lnTo>
                    <a:lnTo>
                      <a:pt x="0" y="4"/>
                    </a:lnTo>
                    <a:lnTo>
                      <a:pt x="3" y="10"/>
                    </a:lnTo>
                    <a:lnTo>
                      <a:pt x="5" y="10"/>
                    </a:lnTo>
                    <a:lnTo>
                      <a:pt x="9" y="8"/>
                    </a:lnTo>
                    <a:lnTo>
                      <a:pt x="13" y="7"/>
                    </a:lnTo>
                    <a:lnTo>
                      <a:pt x="17" y="5"/>
                    </a:lnTo>
                    <a:lnTo>
                      <a:pt x="18" y="1"/>
                    </a:lnTo>
                    <a:lnTo>
                      <a:pt x="17" y="5"/>
                    </a:lnTo>
                    <a:lnTo>
                      <a:pt x="19" y="2"/>
                    </a:lnTo>
                    <a:lnTo>
                      <a:pt x="18" y="1"/>
                    </a:lnTo>
                    <a:lnTo>
                      <a:pt x="11" y="4"/>
                    </a:lnTo>
                    <a:close/>
                  </a:path>
                </a:pathLst>
              </a:custGeom>
              <a:solidFill>
                <a:srgbClr val="000000"/>
              </a:solidFill>
              <a:ln w="9525">
                <a:noFill/>
                <a:round/>
                <a:headEnd/>
                <a:tailEnd/>
              </a:ln>
            </p:spPr>
            <p:txBody>
              <a:bodyPr/>
              <a:lstStyle/>
              <a:p>
                <a:endParaRPr lang="en-US"/>
              </a:p>
            </p:txBody>
          </p:sp>
          <p:sp>
            <p:nvSpPr>
              <p:cNvPr id="60504" name="Freeform 88"/>
              <p:cNvSpPr>
                <a:spLocks/>
              </p:cNvSpPr>
              <p:nvPr/>
            </p:nvSpPr>
            <p:spPr bwMode="auto">
              <a:xfrm>
                <a:off x="2656" y="2279"/>
                <a:ext cx="7" cy="9"/>
              </a:xfrm>
              <a:custGeom>
                <a:avLst/>
                <a:gdLst/>
                <a:ahLst/>
                <a:cxnLst>
                  <a:cxn ang="0">
                    <a:pos x="10" y="0"/>
                  </a:cxn>
                  <a:cxn ang="0">
                    <a:pos x="10" y="0"/>
                  </a:cxn>
                  <a:cxn ang="0">
                    <a:pos x="5" y="4"/>
                  </a:cxn>
                  <a:cxn ang="0">
                    <a:pos x="2" y="8"/>
                  </a:cxn>
                  <a:cxn ang="0">
                    <a:pos x="0" y="13"/>
                  </a:cxn>
                  <a:cxn ang="0">
                    <a:pos x="2" y="19"/>
                  </a:cxn>
                  <a:cxn ang="0">
                    <a:pos x="9" y="16"/>
                  </a:cxn>
                  <a:cxn ang="0">
                    <a:pos x="9" y="13"/>
                  </a:cxn>
                  <a:cxn ang="0">
                    <a:pos x="9" y="10"/>
                  </a:cxn>
                  <a:cxn ang="0">
                    <a:pos x="10" y="8"/>
                  </a:cxn>
                  <a:cxn ang="0">
                    <a:pos x="12" y="7"/>
                  </a:cxn>
                  <a:cxn ang="0">
                    <a:pos x="12" y="7"/>
                  </a:cxn>
                  <a:cxn ang="0">
                    <a:pos x="10" y="0"/>
                  </a:cxn>
                </a:cxnLst>
                <a:rect l="0" t="0" r="r" b="b"/>
                <a:pathLst>
                  <a:path w="12" h="19">
                    <a:moveTo>
                      <a:pt x="10" y="0"/>
                    </a:moveTo>
                    <a:lnTo>
                      <a:pt x="10" y="0"/>
                    </a:lnTo>
                    <a:lnTo>
                      <a:pt x="5" y="4"/>
                    </a:lnTo>
                    <a:lnTo>
                      <a:pt x="2" y="8"/>
                    </a:lnTo>
                    <a:lnTo>
                      <a:pt x="0" y="13"/>
                    </a:lnTo>
                    <a:lnTo>
                      <a:pt x="2" y="19"/>
                    </a:lnTo>
                    <a:lnTo>
                      <a:pt x="9" y="16"/>
                    </a:lnTo>
                    <a:lnTo>
                      <a:pt x="9" y="13"/>
                    </a:lnTo>
                    <a:lnTo>
                      <a:pt x="9" y="10"/>
                    </a:lnTo>
                    <a:lnTo>
                      <a:pt x="10" y="8"/>
                    </a:lnTo>
                    <a:lnTo>
                      <a:pt x="12" y="7"/>
                    </a:lnTo>
                    <a:lnTo>
                      <a:pt x="12" y="7"/>
                    </a:lnTo>
                    <a:lnTo>
                      <a:pt x="10" y="0"/>
                    </a:lnTo>
                    <a:close/>
                  </a:path>
                </a:pathLst>
              </a:custGeom>
              <a:solidFill>
                <a:srgbClr val="000000"/>
              </a:solidFill>
              <a:ln w="9525">
                <a:noFill/>
                <a:round/>
                <a:headEnd/>
                <a:tailEnd/>
              </a:ln>
            </p:spPr>
            <p:txBody>
              <a:bodyPr/>
              <a:lstStyle/>
              <a:p>
                <a:endParaRPr lang="en-US"/>
              </a:p>
            </p:txBody>
          </p:sp>
          <p:sp>
            <p:nvSpPr>
              <p:cNvPr id="60505" name="Freeform 89"/>
              <p:cNvSpPr>
                <a:spLocks/>
              </p:cNvSpPr>
              <p:nvPr/>
            </p:nvSpPr>
            <p:spPr bwMode="auto">
              <a:xfrm>
                <a:off x="2661" y="2278"/>
                <a:ext cx="11" cy="7"/>
              </a:xfrm>
              <a:custGeom>
                <a:avLst/>
                <a:gdLst/>
                <a:ahLst/>
                <a:cxnLst>
                  <a:cxn ang="0">
                    <a:pos x="22" y="10"/>
                  </a:cxn>
                  <a:cxn ang="0">
                    <a:pos x="22" y="10"/>
                  </a:cxn>
                  <a:cxn ang="0">
                    <a:pos x="17" y="7"/>
                  </a:cxn>
                  <a:cxn ang="0">
                    <a:pos x="13" y="2"/>
                  </a:cxn>
                  <a:cxn ang="0">
                    <a:pos x="6" y="0"/>
                  </a:cxn>
                  <a:cxn ang="0">
                    <a:pos x="0" y="2"/>
                  </a:cxn>
                  <a:cxn ang="0">
                    <a:pos x="2" y="9"/>
                  </a:cxn>
                  <a:cxn ang="0">
                    <a:pos x="6" y="9"/>
                  </a:cxn>
                  <a:cxn ang="0">
                    <a:pos x="10" y="9"/>
                  </a:cxn>
                  <a:cxn ang="0">
                    <a:pos x="13" y="11"/>
                  </a:cxn>
                  <a:cxn ang="0">
                    <a:pos x="15" y="15"/>
                  </a:cxn>
                  <a:cxn ang="0">
                    <a:pos x="15" y="15"/>
                  </a:cxn>
                  <a:cxn ang="0">
                    <a:pos x="22" y="10"/>
                  </a:cxn>
                </a:cxnLst>
                <a:rect l="0" t="0" r="r" b="b"/>
                <a:pathLst>
                  <a:path w="22" h="15">
                    <a:moveTo>
                      <a:pt x="22" y="10"/>
                    </a:moveTo>
                    <a:lnTo>
                      <a:pt x="22" y="10"/>
                    </a:lnTo>
                    <a:lnTo>
                      <a:pt x="17" y="7"/>
                    </a:lnTo>
                    <a:lnTo>
                      <a:pt x="13" y="2"/>
                    </a:lnTo>
                    <a:lnTo>
                      <a:pt x="6" y="0"/>
                    </a:lnTo>
                    <a:lnTo>
                      <a:pt x="0" y="2"/>
                    </a:lnTo>
                    <a:lnTo>
                      <a:pt x="2" y="9"/>
                    </a:lnTo>
                    <a:lnTo>
                      <a:pt x="6" y="9"/>
                    </a:lnTo>
                    <a:lnTo>
                      <a:pt x="10" y="9"/>
                    </a:lnTo>
                    <a:lnTo>
                      <a:pt x="13" y="11"/>
                    </a:lnTo>
                    <a:lnTo>
                      <a:pt x="15" y="15"/>
                    </a:lnTo>
                    <a:lnTo>
                      <a:pt x="15" y="15"/>
                    </a:lnTo>
                    <a:lnTo>
                      <a:pt x="22" y="10"/>
                    </a:lnTo>
                    <a:close/>
                  </a:path>
                </a:pathLst>
              </a:custGeom>
              <a:solidFill>
                <a:srgbClr val="000000"/>
              </a:solidFill>
              <a:ln w="9525">
                <a:noFill/>
                <a:round/>
                <a:headEnd/>
                <a:tailEnd/>
              </a:ln>
            </p:spPr>
            <p:txBody>
              <a:bodyPr/>
              <a:lstStyle/>
              <a:p>
                <a:endParaRPr lang="en-US"/>
              </a:p>
            </p:txBody>
          </p:sp>
          <p:sp>
            <p:nvSpPr>
              <p:cNvPr id="60506" name="Freeform 90"/>
              <p:cNvSpPr>
                <a:spLocks/>
              </p:cNvSpPr>
              <p:nvPr/>
            </p:nvSpPr>
            <p:spPr bwMode="auto">
              <a:xfrm>
                <a:off x="2668" y="2283"/>
                <a:ext cx="5" cy="10"/>
              </a:xfrm>
              <a:custGeom>
                <a:avLst/>
                <a:gdLst/>
                <a:ahLst/>
                <a:cxnLst>
                  <a:cxn ang="0">
                    <a:pos x="2" y="21"/>
                  </a:cxn>
                  <a:cxn ang="0">
                    <a:pos x="2" y="21"/>
                  </a:cxn>
                  <a:cxn ang="0">
                    <a:pos x="6" y="17"/>
                  </a:cxn>
                  <a:cxn ang="0">
                    <a:pos x="10" y="13"/>
                  </a:cxn>
                  <a:cxn ang="0">
                    <a:pos x="10" y="7"/>
                  </a:cxn>
                  <a:cxn ang="0">
                    <a:pos x="9" y="0"/>
                  </a:cxn>
                  <a:cxn ang="0">
                    <a:pos x="2" y="5"/>
                  </a:cxn>
                  <a:cxn ang="0">
                    <a:pos x="3" y="7"/>
                  </a:cxn>
                  <a:cxn ang="0">
                    <a:pos x="3" y="11"/>
                  </a:cxn>
                  <a:cxn ang="0">
                    <a:pos x="2" y="13"/>
                  </a:cxn>
                  <a:cxn ang="0">
                    <a:pos x="0" y="14"/>
                  </a:cxn>
                  <a:cxn ang="0">
                    <a:pos x="0" y="14"/>
                  </a:cxn>
                  <a:cxn ang="0">
                    <a:pos x="2" y="21"/>
                  </a:cxn>
                </a:cxnLst>
                <a:rect l="0" t="0" r="r" b="b"/>
                <a:pathLst>
                  <a:path w="10" h="21">
                    <a:moveTo>
                      <a:pt x="2" y="21"/>
                    </a:moveTo>
                    <a:lnTo>
                      <a:pt x="2" y="21"/>
                    </a:lnTo>
                    <a:lnTo>
                      <a:pt x="6" y="17"/>
                    </a:lnTo>
                    <a:lnTo>
                      <a:pt x="10" y="13"/>
                    </a:lnTo>
                    <a:lnTo>
                      <a:pt x="10" y="7"/>
                    </a:lnTo>
                    <a:lnTo>
                      <a:pt x="9" y="0"/>
                    </a:lnTo>
                    <a:lnTo>
                      <a:pt x="2" y="5"/>
                    </a:lnTo>
                    <a:lnTo>
                      <a:pt x="3" y="7"/>
                    </a:lnTo>
                    <a:lnTo>
                      <a:pt x="3" y="11"/>
                    </a:lnTo>
                    <a:lnTo>
                      <a:pt x="2" y="13"/>
                    </a:lnTo>
                    <a:lnTo>
                      <a:pt x="0" y="14"/>
                    </a:lnTo>
                    <a:lnTo>
                      <a:pt x="0" y="14"/>
                    </a:lnTo>
                    <a:lnTo>
                      <a:pt x="2" y="21"/>
                    </a:lnTo>
                    <a:close/>
                  </a:path>
                </a:pathLst>
              </a:custGeom>
              <a:solidFill>
                <a:srgbClr val="000000"/>
              </a:solidFill>
              <a:ln w="9525">
                <a:noFill/>
                <a:round/>
                <a:headEnd/>
                <a:tailEnd/>
              </a:ln>
            </p:spPr>
            <p:txBody>
              <a:bodyPr/>
              <a:lstStyle/>
              <a:p>
                <a:endParaRPr lang="en-US"/>
              </a:p>
            </p:txBody>
          </p:sp>
          <p:sp>
            <p:nvSpPr>
              <p:cNvPr id="60507" name="Freeform 91"/>
              <p:cNvSpPr>
                <a:spLocks/>
              </p:cNvSpPr>
              <p:nvPr/>
            </p:nvSpPr>
            <p:spPr bwMode="auto">
              <a:xfrm>
                <a:off x="2657" y="2286"/>
                <a:ext cx="12" cy="7"/>
              </a:xfrm>
              <a:custGeom>
                <a:avLst/>
                <a:gdLst/>
                <a:ahLst/>
                <a:cxnLst>
                  <a:cxn ang="0">
                    <a:pos x="4" y="7"/>
                  </a:cxn>
                  <a:cxn ang="0">
                    <a:pos x="0" y="6"/>
                  </a:cxn>
                  <a:cxn ang="0">
                    <a:pos x="4" y="10"/>
                  </a:cxn>
                  <a:cxn ang="0">
                    <a:pos x="10" y="14"/>
                  </a:cxn>
                  <a:cxn ang="0">
                    <a:pos x="16" y="15"/>
                  </a:cxn>
                  <a:cxn ang="0">
                    <a:pos x="23" y="15"/>
                  </a:cxn>
                  <a:cxn ang="0">
                    <a:pos x="21" y="8"/>
                  </a:cxn>
                  <a:cxn ang="0">
                    <a:pos x="16" y="8"/>
                  </a:cxn>
                  <a:cxn ang="0">
                    <a:pos x="12" y="7"/>
                  </a:cxn>
                  <a:cxn ang="0">
                    <a:pos x="9" y="3"/>
                  </a:cxn>
                  <a:cxn ang="0">
                    <a:pos x="7" y="1"/>
                  </a:cxn>
                  <a:cxn ang="0">
                    <a:pos x="2" y="0"/>
                  </a:cxn>
                  <a:cxn ang="0">
                    <a:pos x="4" y="7"/>
                  </a:cxn>
                </a:cxnLst>
                <a:rect l="0" t="0" r="r" b="b"/>
                <a:pathLst>
                  <a:path w="23" h="15">
                    <a:moveTo>
                      <a:pt x="4" y="7"/>
                    </a:moveTo>
                    <a:lnTo>
                      <a:pt x="0" y="6"/>
                    </a:lnTo>
                    <a:lnTo>
                      <a:pt x="4" y="10"/>
                    </a:lnTo>
                    <a:lnTo>
                      <a:pt x="10" y="14"/>
                    </a:lnTo>
                    <a:lnTo>
                      <a:pt x="16" y="15"/>
                    </a:lnTo>
                    <a:lnTo>
                      <a:pt x="23" y="15"/>
                    </a:lnTo>
                    <a:lnTo>
                      <a:pt x="21" y="8"/>
                    </a:lnTo>
                    <a:lnTo>
                      <a:pt x="16" y="8"/>
                    </a:lnTo>
                    <a:lnTo>
                      <a:pt x="12" y="7"/>
                    </a:lnTo>
                    <a:lnTo>
                      <a:pt x="9" y="3"/>
                    </a:lnTo>
                    <a:lnTo>
                      <a:pt x="7" y="1"/>
                    </a:lnTo>
                    <a:lnTo>
                      <a:pt x="2" y="0"/>
                    </a:lnTo>
                    <a:lnTo>
                      <a:pt x="4" y="7"/>
                    </a:lnTo>
                    <a:close/>
                  </a:path>
                </a:pathLst>
              </a:custGeom>
              <a:solidFill>
                <a:srgbClr val="000000"/>
              </a:solidFill>
              <a:ln w="9525">
                <a:noFill/>
                <a:round/>
                <a:headEnd/>
                <a:tailEnd/>
              </a:ln>
            </p:spPr>
            <p:txBody>
              <a:bodyPr/>
              <a:lstStyle/>
              <a:p>
                <a:endParaRPr lang="en-US"/>
              </a:p>
            </p:txBody>
          </p:sp>
          <p:sp>
            <p:nvSpPr>
              <p:cNvPr id="60508" name="Freeform 92"/>
              <p:cNvSpPr>
                <a:spLocks/>
              </p:cNvSpPr>
              <p:nvPr/>
            </p:nvSpPr>
            <p:spPr bwMode="auto">
              <a:xfrm>
                <a:off x="2650" y="2282"/>
                <a:ext cx="10" cy="10"/>
              </a:xfrm>
              <a:custGeom>
                <a:avLst/>
                <a:gdLst/>
                <a:ahLst/>
                <a:cxnLst>
                  <a:cxn ang="0">
                    <a:pos x="8" y="15"/>
                  </a:cxn>
                  <a:cxn ang="0">
                    <a:pos x="0" y="16"/>
                  </a:cxn>
                  <a:cxn ang="0">
                    <a:pos x="8" y="19"/>
                  </a:cxn>
                  <a:cxn ang="0">
                    <a:pos x="13" y="17"/>
                  </a:cxn>
                  <a:cxn ang="0">
                    <a:pos x="16" y="16"/>
                  </a:cxn>
                  <a:cxn ang="0">
                    <a:pos x="18" y="15"/>
                  </a:cxn>
                  <a:cxn ang="0">
                    <a:pos x="16" y="8"/>
                  </a:cxn>
                  <a:cxn ang="0">
                    <a:pos x="14" y="9"/>
                  </a:cxn>
                  <a:cxn ang="0">
                    <a:pos x="10" y="10"/>
                  </a:cxn>
                  <a:cxn ang="0">
                    <a:pos x="6" y="13"/>
                  </a:cxn>
                  <a:cxn ang="0">
                    <a:pos x="9" y="16"/>
                  </a:cxn>
                  <a:cxn ang="0">
                    <a:pos x="1" y="17"/>
                  </a:cxn>
                  <a:cxn ang="0">
                    <a:pos x="8" y="15"/>
                  </a:cxn>
                  <a:cxn ang="0">
                    <a:pos x="0" y="0"/>
                  </a:cxn>
                  <a:cxn ang="0">
                    <a:pos x="0" y="16"/>
                  </a:cxn>
                  <a:cxn ang="0">
                    <a:pos x="8" y="15"/>
                  </a:cxn>
                </a:cxnLst>
                <a:rect l="0" t="0" r="r" b="b"/>
                <a:pathLst>
                  <a:path w="18" h="19">
                    <a:moveTo>
                      <a:pt x="8" y="15"/>
                    </a:moveTo>
                    <a:lnTo>
                      <a:pt x="0" y="16"/>
                    </a:lnTo>
                    <a:lnTo>
                      <a:pt x="8" y="19"/>
                    </a:lnTo>
                    <a:lnTo>
                      <a:pt x="13" y="17"/>
                    </a:lnTo>
                    <a:lnTo>
                      <a:pt x="16" y="16"/>
                    </a:lnTo>
                    <a:lnTo>
                      <a:pt x="18" y="15"/>
                    </a:lnTo>
                    <a:lnTo>
                      <a:pt x="16" y="8"/>
                    </a:lnTo>
                    <a:lnTo>
                      <a:pt x="14" y="9"/>
                    </a:lnTo>
                    <a:lnTo>
                      <a:pt x="10" y="10"/>
                    </a:lnTo>
                    <a:lnTo>
                      <a:pt x="6" y="13"/>
                    </a:lnTo>
                    <a:lnTo>
                      <a:pt x="9" y="16"/>
                    </a:lnTo>
                    <a:lnTo>
                      <a:pt x="1" y="17"/>
                    </a:lnTo>
                    <a:lnTo>
                      <a:pt x="8" y="15"/>
                    </a:lnTo>
                    <a:lnTo>
                      <a:pt x="0" y="0"/>
                    </a:lnTo>
                    <a:lnTo>
                      <a:pt x="0" y="16"/>
                    </a:lnTo>
                    <a:lnTo>
                      <a:pt x="8" y="15"/>
                    </a:lnTo>
                    <a:close/>
                  </a:path>
                </a:pathLst>
              </a:custGeom>
              <a:solidFill>
                <a:srgbClr val="000000"/>
              </a:solidFill>
              <a:ln w="9525">
                <a:noFill/>
                <a:round/>
                <a:headEnd/>
                <a:tailEnd/>
              </a:ln>
            </p:spPr>
            <p:txBody>
              <a:bodyPr/>
              <a:lstStyle/>
              <a:p>
                <a:endParaRPr lang="en-US"/>
              </a:p>
            </p:txBody>
          </p:sp>
          <p:sp>
            <p:nvSpPr>
              <p:cNvPr id="60509" name="Line 93"/>
              <p:cNvSpPr>
                <a:spLocks noChangeShapeType="1"/>
              </p:cNvSpPr>
              <p:nvPr/>
            </p:nvSpPr>
            <p:spPr bwMode="auto">
              <a:xfrm>
                <a:off x="2662" y="2247"/>
                <a:ext cx="166" cy="291"/>
              </a:xfrm>
              <a:prstGeom prst="line">
                <a:avLst/>
              </a:prstGeom>
              <a:noFill/>
              <a:ln w="0" cap="sq">
                <a:solidFill>
                  <a:srgbClr val="7F7F7F"/>
                </a:solidFill>
                <a:miter lim="800000"/>
                <a:headEnd/>
                <a:tailEnd/>
              </a:ln>
            </p:spPr>
            <p:txBody>
              <a:bodyPr/>
              <a:lstStyle/>
              <a:p>
                <a:endParaRPr lang="en-US"/>
              </a:p>
            </p:txBody>
          </p:sp>
          <p:sp>
            <p:nvSpPr>
              <p:cNvPr id="60510" name="Freeform 94"/>
              <p:cNvSpPr>
                <a:spLocks/>
              </p:cNvSpPr>
              <p:nvPr/>
            </p:nvSpPr>
            <p:spPr bwMode="auto">
              <a:xfrm>
                <a:off x="2777" y="2507"/>
                <a:ext cx="8" cy="2"/>
              </a:xfrm>
              <a:custGeom>
                <a:avLst/>
                <a:gdLst/>
                <a:ahLst/>
                <a:cxnLst>
                  <a:cxn ang="0">
                    <a:pos x="0" y="5"/>
                  </a:cxn>
                  <a:cxn ang="0">
                    <a:pos x="15" y="0"/>
                  </a:cxn>
                  <a:cxn ang="0">
                    <a:pos x="0" y="5"/>
                  </a:cxn>
                </a:cxnLst>
                <a:rect l="0" t="0" r="r" b="b"/>
                <a:pathLst>
                  <a:path w="15" h="5">
                    <a:moveTo>
                      <a:pt x="0" y="5"/>
                    </a:moveTo>
                    <a:lnTo>
                      <a:pt x="15" y="0"/>
                    </a:lnTo>
                    <a:lnTo>
                      <a:pt x="0" y="5"/>
                    </a:lnTo>
                    <a:close/>
                  </a:path>
                </a:pathLst>
              </a:custGeom>
              <a:solidFill>
                <a:srgbClr val="FFFFFF"/>
              </a:solidFill>
              <a:ln w="9525">
                <a:noFill/>
                <a:round/>
                <a:headEnd/>
                <a:tailEnd/>
              </a:ln>
            </p:spPr>
            <p:txBody>
              <a:bodyPr/>
              <a:lstStyle/>
              <a:p>
                <a:endParaRPr lang="en-US"/>
              </a:p>
            </p:txBody>
          </p:sp>
          <p:sp>
            <p:nvSpPr>
              <p:cNvPr id="60511" name="Line 95"/>
              <p:cNvSpPr>
                <a:spLocks noChangeShapeType="1"/>
              </p:cNvSpPr>
              <p:nvPr/>
            </p:nvSpPr>
            <p:spPr bwMode="auto">
              <a:xfrm flipV="1">
                <a:off x="2777" y="2507"/>
                <a:ext cx="8" cy="2"/>
              </a:xfrm>
              <a:prstGeom prst="line">
                <a:avLst/>
              </a:prstGeom>
              <a:noFill/>
              <a:ln w="0" cap="sq">
                <a:solidFill>
                  <a:srgbClr val="7F7F7F"/>
                </a:solidFill>
                <a:miter lim="800000"/>
                <a:headEnd/>
                <a:tailEnd/>
              </a:ln>
            </p:spPr>
            <p:txBody>
              <a:bodyPr/>
              <a:lstStyle/>
              <a:p>
                <a:endParaRPr lang="en-US"/>
              </a:p>
            </p:txBody>
          </p:sp>
          <p:sp>
            <p:nvSpPr>
              <p:cNvPr id="60512" name="Freeform 96"/>
              <p:cNvSpPr>
                <a:spLocks/>
              </p:cNvSpPr>
              <p:nvPr/>
            </p:nvSpPr>
            <p:spPr bwMode="auto">
              <a:xfrm>
                <a:off x="2719" y="2404"/>
                <a:ext cx="6" cy="3"/>
              </a:xfrm>
              <a:custGeom>
                <a:avLst/>
                <a:gdLst/>
                <a:ahLst/>
                <a:cxnLst>
                  <a:cxn ang="0">
                    <a:pos x="0" y="6"/>
                  </a:cxn>
                  <a:cxn ang="0">
                    <a:pos x="1" y="5"/>
                  </a:cxn>
                  <a:cxn ang="0">
                    <a:pos x="5" y="4"/>
                  </a:cxn>
                  <a:cxn ang="0">
                    <a:pos x="8" y="1"/>
                  </a:cxn>
                  <a:cxn ang="0">
                    <a:pos x="12" y="0"/>
                  </a:cxn>
                  <a:cxn ang="0">
                    <a:pos x="0" y="6"/>
                  </a:cxn>
                </a:cxnLst>
                <a:rect l="0" t="0" r="r" b="b"/>
                <a:pathLst>
                  <a:path w="12" h="6">
                    <a:moveTo>
                      <a:pt x="0" y="6"/>
                    </a:moveTo>
                    <a:lnTo>
                      <a:pt x="1" y="5"/>
                    </a:lnTo>
                    <a:lnTo>
                      <a:pt x="5" y="4"/>
                    </a:lnTo>
                    <a:lnTo>
                      <a:pt x="8" y="1"/>
                    </a:lnTo>
                    <a:lnTo>
                      <a:pt x="12" y="0"/>
                    </a:lnTo>
                    <a:lnTo>
                      <a:pt x="0" y="6"/>
                    </a:lnTo>
                    <a:close/>
                  </a:path>
                </a:pathLst>
              </a:custGeom>
              <a:solidFill>
                <a:srgbClr val="FFFFFF"/>
              </a:solidFill>
              <a:ln w="9525">
                <a:noFill/>
                <a:round/>
                <a:headEnd/>
                <a:tailEnd/>
              </a:ln>
            </p:spPr>
            <p:txBody>
              <a:bodyPr/>
              <a:lstStyle/>
              <a:p>
                <a:endParaRPr lang="en-US"/>
              </a:p>
            </p:txBody>
          </p:sp>
          <p:sp>
            <p:nvSpPr>
              <p:cNvPr id="60513" name="Freeform 97"/>
              <p:cNvSpPr>
                <a:spLocks/>
              </p:cNvSpPr>
              <p:nvPr/>
            </p:nvSpPr>
            <p:spPr bwMode="auto">
              <a:xfrm>
                <a:off x="2719" y="2404"/>
                <a:ext cx="6" cy="3"/>
              </a:xfrm>
              <a:custGeom>
                <a:avLst/>
                <a:gdLst/>
                <a:ahLst/>
                <a:cxnLst>
                  <a:cxn ang="0">
                    <a:pos x="0" y="6"/>
                  </a:cxn>
                  <a:cxn ang="0">
                    <a:pos x="0" y="6"/>
                  </a:cxn>
                  <a:cxn ang="0">
                    <a:pos x="1" y="5"/>
                  </a:cxn>
                  <a:cxn ang="0">
                    <a:pos x="5" y="4"/>
                  </a:cxn>
                  <a:cxn ang="0">
                    <a:pos x="8" y="1"/>
                  </a:cxn>
                  <a:cxn ang="0">
                    <a:pos x="12" y="0"/>
                  </a:cxn>
                </a:cxnLst>
                <a:rect l="0" t="0" r="r" b="b"/>
                <a:pathLst>
                  <a:path w="12" h="6">
                    <a:moveTo>
                      <a:pt x="0" y="6"/>
                    </a:moveTo>
                    <a:lnTo>
                      <a:pt x="0" y="6"/>
                    </a:lnTo>
                    <a:lnTo>
                      <a:pt x="1" y="5"/>
                    </a:lnTo>
                    <a:lnTo>
                      <a:pt x="5" y="4"/>
                    </a:lnTo>
                    <a:lnTo>
                      <a:pt x="8" y="1"/>
                    </a:lnTo>
                    <a:lnTo>
                      <a:pt x="12" y="0"/>
                    </a:lnTo>
                  </a:path>
                </a:pathLst>
              </a:custGeom>
              <a:noFill/>
              <a:ln w="0" cap="sq">
                <a:solidFill>
                  <a:srgbClr val="7F7F7F"/>
                </a:solidFill>
                <a:prstDash val="solid"/>
                <a:miter lim="800000"/>
                <a:headEnd/>
                <a:tailEnd/>
              </a:ln>
            </p:spPr>
            <p:txBody>
              <a:bodyPr/>
              <a:lstStyle/>
              <a:p>
                <a:endParaRPr lang="en-US"/>
              </a:p>
            </p:txBody>
          </p:sp>
          <p:sp>
            <p:nvSpPr>
              <p:cNvPr id="60514" name="Freeform 98"/>
              <p:cNvSpPr>
                <a:spLocks/>
              </p:cNvSpPr>
              <p:nvPr/>
            </p:nvSpPr>
            <p:spPr bwMode="auto">
              <a:xfrm>
                <a:off x="2653" y="2289"/>
                <a:ext cx="4" cy="1"/>
              </a:xfrm>
              <a:custGeom>
                <a:avLst/>
                <a:gdLst/>
                <a:ahLst/>
                <a:cxnLst>
                  <a:cxn ang="0">
                    <a:pos x="0" y="2"/>
                  </a:cxn>
                  <a:cxn ang="0">
                    <a:pos x="1" y="2"/>
                  </a:cxn>
                  <a:cxn ang="0">
                    <a:pos x="3" y="1"/>
                  </a:cxn>
                  <a:cxn ang="0">
                    <a:pos x="7" y="0"/>
                  </a:cxn>
                  <a:cxn ang="0">
                    <a:pos x="9" y="0"/>
                  </a:cxn>
                  <a:cxn ang="0">
                    <a:pos x="0" y="2"/>
                  </a:cxn>
                </a:cxnLst>
                <a:rect l="0" t="0" r="r" b="b"/>
                <a:pathLst>
                  <a:path w="9" h="2">
                    <a:moveTo>
                      <a:pt x="0" y="2"/>
                    </a:moveTo>
                    <a:lnTo>
                      <a:pt x="1" y="2"/>
                    </a:lnTo>
                    <a:lnTo>
                      <a:pt x="3" y="1"/>
                    </a:lnTo>
                    <a:lnTo>
                      <a:pt x="7" y="0"/>
                    </a:lnTo>
                    <a:lnTo>
                      <a:pt x="9" y="0"/>
                    </a:lnTo>
                    <a:lnTo>
                      <a:pt x="0" y="2"/>
                    </a:lnTo>
                    <a:close/>
                  </a:path>
                </a:pathLst>
              </a:custGeom>
              <a:solidFill>
                <a:srgbClr val="FFFFFF"/>
              </a:solidFill>
              <a:ln w="9525">
                <a:noFill/>
                <a:round/>
                <a:headEnd/>
                <a:tailEnd/>
              </a:ln>
            </p:spPr>
            <p:txBody>
              <a:bodyPr/>
              <a:lstStyle/>
              <a:p>
                <a:endParaRPr lang="en-US"/>
              </a:p>
            </p:txBody>
          </p:sp>
          <p:sp>
            <p:nvSpPr>
              <p:cNvPr id="60515" name="Freeform 99"/>
              <p:cNvSpPr>
                <a:spLocks/>
              </p:cNvSpPr>
              <p:nvPr/>
            </p:nvSpPr>
            <p:spPr bwMode="auto">
              <a:xfrm>
                <a:off x="2653" y="2289"/>
                <a:ext cx="4" cy="1"/>
              </a:xfrm>
              <a:custGeom>
                <a:avLst/>
                <a:gdLst/>
                <a:ahLst/>
                <a:cxnLst>
                  <a:cxn ang="0">
                    <a:pos x="0" y="2"/>
                  </a:cxn>
                  <a:cxn ang="0">
                    <a:pos x="0" y="2"/>
                  </a:cxn>
                  <a:cxn ang="0">
                    <a:pos x="1" y="2"/>
                  </a:cxn>
                  <a:cxn ang="0">
                    <a:pos x="3" y="1"/>
                  </a:cxn>
                  <a:cxn ang="0">
                    <a:pos x="7" y="0"/>
                  </a:cxn>
                  <a:cxn ang="0">
                    <a:pos x="9" y="0"/>
                  </a:cxn>
                </a:cxnLst>
                <a:rect l="0" t="0" r="r" b="b"/>
                <a:pathLst>
                  <a:path w="9" h="2">
                    <a:moveTo>
                      <a:pt x="0" y="2"/>
                    </a:moveTo>
                    <a:lnTo>
                      <a:pt x="0" y="2"/>
                    </a:lnTo>
                    <a:lnTo>
                      <a:pt x="1" y="2"/>
                    </a:lnTo>
                    <a:lnTo>
                      <a:pt x="3" y="1"/>
                    </a:lnTo>
                    <a:lnTo>
                      <a:pt x="7" y="0"/>
                    </a:lnTo>
                    <a:lnTo>
                      <a:pt x="9" y="0"/>
                    </a:lnTo>
                  </a:path>
                </a:pathLst>
              </a:custGeom>
              <a:noFill/>
              <a:ln w="0" cap="sq">
                <a:solidFill>
                  <a:srgbClr val="7F7F7F"/>
                </a:solidFill>
                <a:prstDash val="solid"/>
                <a:miter lim="800000"/>
                <a:headEnd/>
                <a:tailEnd/>
              </a:ln>
            </p:spPr>
            <p:txBody>
              <a:bodyPr/>
              <a:lstStyle/>
              <a:p>
                <a:endParaRPr lang="en-US"/>
              </a:p>
            </p:txBody>
          </p:sp>
          <p:sp>
            <p:nvSpPr>
              <p:cNvPr id="60516" name="Line 100"/>
              <p:cNvSpPr>
                <a:spLocks noChangeShapeType="1"/>
              </p:cNvSpPr>
              <p:nvPr/>
            </p:nvSpPr>
            <p:spPr bwMode="auto">
              <a:xfrm flipH="1">
                <a:off x="2661" y="2213"/>
                <a:ext cx="243" cy="92"/>
              </a:xfrm>
              <a:prstGeom prst="line">
                <a:avLst/>
              </a:prstGeom>
              <a:noFill/>
              <a:ln w="0" cap="sq">
                <a:solidFill>
                  <a:srgbClr val="7F7F7F"/>
                </a:solidFill>
                <a:miter lim="800000"/>
                <a:headEnd/>
                <a:tailEnd/>
              </a:ln>
            </p:spPr>
            <p:txBody>
              <a:bodyPr/>
              <a:lstStyle/>
              <a:p>
                <a:endParaRPr lang="en-US"/>
              </a:p>
            </p:txBody>
          </p:sp>
          <p:sp>
            <p:nvSpPr>
              <p:cNvPr id="60517" name="Line 101"/>
              <p:cNvSpPr>
                <a:spLocks noChangeShapeType="1"/>
              </p:cNvSpPr>
              <p:nvPr/>
            </p:nvSpPr>
            <p:spPr bwMode="auto">
              <a:xfrm flipH="1">
                <a:off x="2669" y="2228"/>
                <a:ext cx="244" cy="91"/>
              </a:xfrm>
              <a:prstGeom prst="line">
                <a:avLst/>
              </a:prstGeom>
              <a:noFill/>
              <a:ln w="0" cap="sq">
                <a:solidFill>
                  <a:srgbClr val="7F7F7F"/>
                </a:solidFill>
                <a:miter lim="800000"/>
                <a:headEnd/>
                <a:tailEnd/>
              </a:ln>
            </p:spPr>
            <p:txBody>
              <a:bodyPr/>
              <a:lstStyle/>
              <a:p>
                <a:endParaRPr lang="en-US"/>
              </a:p>
            </p:txBody>
          </p:sp>
          <p:sp>
            <p:nvSpPr>
              <p:cNvPr id="60518" name="Line 102"/>
              <p:cNvSpPr>
                <a:spLocks noChangeShapeType="1"/>
              </p:cNvSpPr>
              <p:nvPr/>
            </p:nvSpPr>
            <p:spPr bwMode="auto">
              <a:xfrm flipH="1">
                <a:off x="2678" y="2242"/>
                <a:ext cx="243" cy="92"/>
              </a:xfrm>
              <a:prstGeom prst="line">
                <a:avLst/>
              </a:prstGeom>
              <a:noFill/>
              <a:ln w="0" cap="sq">
                <a:solidFill>
                  <a:srgbClr val="7F7F7F"/>
                </a:solidFill>
                <a:miter lim="800000"/>
                <a:headEnd/>
                <a:tailEnd/>
              </a:ln>
            </p:spPr>
            <p:txBody>
              <a:bodyPr/>
              <a:lstStyle/>
              <a:p>
                <a:endParaRPr lang="en-US"/>
              </a:p>
            </p:txBody>
          </p:sp>
          <p:sp>
            <p:nvSpPr>
              <p:cNvPr id="60519" name="Line 103"/>
              <p:cNvSpPr>
                <a:spLocks noChangeShapeType="1"/>
              </p:cNvSpPr>
              <p:nvPr/>
            </p:nvSpPr>
            <p:spPr bwMode="auto">
              <a:xfrm flipH="1">
                <a:off x="2686" y="2257"/>
                <a:ext cx="243" cy="92"/>
              </a:xfrm>
              <a:prstGeom prst="line">
                <a:avLst/>
              </a:prstGeom>
              <a:noFill/>
              <a:ln w="0" cap="sq">
                <a:solidFill>
                  <a:srgbClr val="7F7F7F"/>
                </a:solidFill>
                <a:miter lim="800000"/>
                <a:headEnd/>
                <a:tailEnd/>
              </a:ln>
            </p:spPr>
            <p:txBody>
              <a:bodyPr/>
              <a:lstStyle/>
              <a:p>
                <a:endParaRPr lang="en-US"/>
              </a:p>
            </p:txBody>
          </p:sp>
          <p:sp>
            <p:nvSpPr>
              <p:cNvPr id="60520" name="Line 104"/>
              <p:cNvSpPr>
                <a:spLocks noChangeShapeType="1"/>
              </p:cNvSpPr>
              <p:nvPr/>
            </p:nvSpPr>
            <p:spPr bwMode="auto">
              <a:xfrm flipH="1">
                <a:off x="2694" y="2272"/>
                <a:ext cx="243" cy="91"/>
              </a:xfrm>
              <a:prstGeom prst="line">
                <a:avLst/>
              </a:prstGeom>
              <a:noFill/>
              <a:ln w="0" cap="sq">
                <a:solidFill>
                  <a:srgbClr val="7F7F7F"/>
                </a:solidFill>
                <a:miter lim="800000"/>
                <a:headEnd/>
                <a:tailEnd/>
              </a:ln>
            </p:spPr>
            <p:txBody>
              <a:bodyPr/>
              <a:lstStyle/>
              <a:p>
                <a:endParaRPr lang="en-US"/>
              </a:p>
            </p:txBody>
          </p:sp>
          <p:sp>
            <p:nvSpPr>
              <p:cNvPr id="60521" name="Line 105"/>
              <p:cNvSpPr>
                <a:spLocks noChangeShapeType="1"/>
              </p:cNvSpPr>
              <p:nvPr/>
            </p:nvSpPr>
            <p:spPr bwMode="auto">
              <a:xfrm flipH="1">
                <a:off x="2702" y="2286"/>
                <a:ext cx="244" cy="92"/>
              </a:xfrm>
              <a:prstGeom prst="line">
                <a:avLst/>
              </a:prstGeom>
              <a:noFill/>
              <a:ln w="0" cap="sq">
                <a:solidFill>
                  <a:srgbClr val="7F7F7F"/>
                </a:solidFill>
                <a:miter lim="800000"/>
                <a:headEnd/>
                <a:tailEnd/>
              </a:ln>
            </p:spPr>
            <p:txBody>
              <a:bodyPr/>
              <a:lstStyle/>
              <a:p>
                <a:endParaRPr lang="en-US"/>
              </a:p>
            </p:txBody>
          </p:sp>
          <p:sp>
            <p:nvSpPr>
              <p:cNvPr id="60522" name="Line 106"/>
              <p:cNvSpPr>
                <a:spLocks noChangeShapeType="1"/>
              </p:cNvSpPr>
              <p:nvPr/>
            </p:nvSpPr>
            <p:spPr bwMode="auto">
              <a:xfrm flipH="1">
                <a:off x="2711" y="2301"/>
                <a:ext cx="243" cy="92"/>
              </a:xfrm>
              <a:prstGeom prst="line">
                <a:avLst/>
              </a:prstGeom>
              <a:noFill/>
              <a:ln w="0" cap="sq">
                <a:solidFill>
                  <a:srgbClr val="7F7F7F"/>
                </a:solidFill>
                <a:miter lim="800000"/>
                <a:headEnd/>
                <a:tailEnd/>
              </a:ln>
            </p:spPr>
            <p:txBody>
              <a:bodyPr/>
              <a:lstStyle/>
              <a:p>
                <a:endParaRPr lang="en-US"/>
              </a:p>
            </p:txBody>
          </p:sp>
          <p:sp>
            <p:nvSpPr>
              <p:cNvPr id="60523" name="Line 107"/>
              <p:cNvSpPr>
                <a:spLocks noChangeShapeType="1"/>
              </p:cNvSpPr>
              <p:nvPr/>
            </p:nvSpPr>
            <p:spPr bwMode="auto">
              <a:xfrm flipH="1">
                <a:off x="2737" y="2315"/>
                <a:ext cx="226" cy="85"/>
              </a:xfrm>
              <a:prstGeom prst="line">
                <a:avLst/>
              </a:prstGeom>
              <a:noFill/>
              <a:ln w="0" cap="sq">
                <a:solidFill>
                  <a:srgbClr val="7F7F7F"/>
                </a:solidFill>
                <a:miter lim="800000"/>
                <a:headEnd/>
                <a:tailEnd/>
              </a:ln>
            </p:spPr>
            <p:txBody>
              <a:bodyPr/>
              <a:lstStyle/>
              <a:p>
                <a:endParaRPr lang="en-US"/>
              </a:p>
            </p:txBody>
          </p:sp>
          <p:sp>
            <p:nvSpPr>
              <p:cNvPr id="60524" name="Line 108"/>
              <p:cNvSpPr>
                <a:spLocks noChangeShapeType="1"/>
              </p:cNvSpPr>
              <p:nvPr/>
            </p:nvSpPr>
            <p:spPr bwMode="auto">
              <a:xfrm flipH="1">
                <a:off x="2727" y="2330"/>
                <a:ext cx="244" cy="91"/>
              </a:xfrm>
              <a:prstGeom prst="line">
                <a:avLst/>
              </a:prstGeom>
              <a:noFill/>
              <a:ln w="0" cap="sq">
                <a:solidFill>
                  <a:srgbClr val="7F7F7F"/>
                </a:solidFill>
                <a:miter lim="800000"/>
                <a:headEnd/>
                <a:tailEnd/>
              </a:ln>
            </p:spPr>
            <p:txBody>
              <a:bodyPr/>
              <a:lstStyle/>
              <a:p>
                <a:endParaRPr lang="en-US"/>
              </a:p>
            </p:txBody>
          </p:sp>
          <p:sp>
            <p:nvSpPr>
              <p:cNvPr id="60525" name="Line 109"/>
              <p:cNvSpPr>
                <a:spLocks noChangeShapeType="1"/>
              </p:cNvSpPr>
              <p:nvPr/>
            </p:nvSpPr>
            <p:spPr bwMode="auto">
              <a:xfrm flipH="1">
                <a:off x="2736" y="2345"/>
                <a:ext cx="243" cy="91"/>
              </a:xfrm>
              <a:prstGeom prst="line">
                <a:avLst/>
              </a:prstGeom>
              <a:noFill/>
              <a:ln w="0" cap="sq">
                <a:solidFill>
                  <a:srgbClr val="7F7F7F"/>
                </a:solidFill>
                <a:miter lim="800000"/>
                <a:headEnd/>
                <a:tailEnd/>
              </a:ln>
            </p:spPr>
            <p:txBody>
              <a:bodyPr/>
              <a:lstStyle/>
              <a:p>
                <a:endParaRPr lang="en-US"/>
              </a:p>
            </p:txBody>
          </p:sp>
          <p:sp>
            <p:nvSpPr>
              <p:cNvPr id="60526" name="Line 110"/>
              <p:cNvSpPr>
                <a:spLocks noChangeShapeType="1"/>
              </p:cNvSpPr>
              <p:nvPr/>
            </p:nvSpPr>
            <p:spPr bwMode="auto">
              <a:xfrm flipH="1">
                <a:off x="2744" y="2359"/>
                <a:ext cx="243" cy="92"/>
              </a:xfrm>
              <a:prstGeom prst="line">
                <a:avLst/>
              </a:prstGeom>
              <a:noFill/>
              <a:ln w="0" cap="sq">
                <a:solidFill>
                  <a:srgbClr val="7F7F7F"/>
                </a:solidFill>
                <a:miter lim="800000"/>
                <a:headEnd/>
                <a:tailEnd/>
              </a:ln>
            </p:spPr>
            <p:txBody>
              <a:bodyPr/>
              <a:lstStyle/>
              <a:p>
                <a:endParaRPr lang="en-US"/>
              </a:p>
            </p:txBody>
          </p:sp>
          <p:sp>
            <p:nvSpPr>
              <p:cNvPr id="60527" name="Line 111"/>
              <p:cNvSpPr>
                <a:spLocks noChangeShapeType="1"/>
              </p:cNvSpPr>
              <p:nvPr/>
            </p:nvSpPr>
            <p:spPr bwMode="auto">
              <a:xfrm flipH="1">
                <a:off x="2752" y="2374"/>
                <a:ext cx="243" cy="91"/>
              </a:xfrm>
              <a:prstGeom prst="line">
                <a:avLst/>
              </a:prstGeom>
              <a:noFill/>
              <a:ln w="0" cap="sq">
                <a:solidFill>
                  <a:srgbClr val="7F7F7F"/>
                </a:solidFill>
                <a:miter lim="800000"/>
                <a:headEnd/>
                <a:tailEnd/>
              </a:ln>
            </p:spPr>
            <p:txBody>
              <a:bodyPr/>
              <a:lstStyle/>
              <a:p>
                <a:endParaRPr lang="en-US"/>
              </a:p>
            </p:txBody>
          </p:sp>
          <p:sp>
            <p:nvSpPr>
              <p:cNvPr id="60528" name="Line 112"/>
              <p:cNvSpPr>
                <a:spLocks noChangeShapeType="1"/>
              </p:cNvSpPr>
              <p:nvPr/>
            </p:nvSpPr>
            <p:spPr bwMode="auto">
              <a:xfrm flipH="1">
                <a:off x="2760" y="2389"/>
                <a:ext cx="244" cy="91"/>
              </a:xfrm>
              <a:prstGeom prst="line">
                <a:avLst/>
              </a:prstGeom>
              <a:noFill/>
              <a:ln w="0" cap="sq">
                <a:solidFill>
                  <a:srgbClr val="7F7F7F"/>
                </a:solidFill>
                <a:miter lim="800000"/>
                <a:headEnd/>
                <a:tailEnd/>
              </a:ln>
            </p:spPr>
            <p:txBody>
              <a:bodyPr/>
              <a:lstStyle/>
              <a:p>
                <a:endParaRPr lang="en-US"/>
              </a:p>
            </p:txBody>
          </p:sp>
          <p:sp>
            <p:nvSpPr>
              <p:cNvPr id="60529" name="Line 113"/>
              <p:cNvSpPr>
                <a:spLocks noChangeShapeType="1"/>
              </p:cNvSpPr>
              <p:nvPr/>
            </p:nvSpPr>
            <p:spPr bwMode="auto">
              <a:xfrm flipH="1">
                <a:off x="2769" y="2403"/>
                <a:ext cx="243" cy="92"/>
              </a:xfrm>
              <a:prstGeom prst="line">
                <a:avLst/>
              </a:prstGeom>
              <a:noFill/>
              <a:ln w="0" cap="sq">
                <a:solidFill>
                  <a:srgbClr val="7F7F7F"/>
                </a:solidFill>
                <a:miter lim="800000"/>
                <a:headEnd/>
                <a:tailEnd/>
              </a:ln>
            </p:spPr>
            <p:txBody>
              <a:bodyPr/>
              <a:lstStyle/>
              <a:p>
                <a:endParaRPr lang="en-US"/>
              </a:p>
            </p:txBody>
          </p:sp>
          <p:sp>
            <p:nvSpPr>
              <p:cNvPr id="60530" name="Line 114"/>
              <p:cNvSpPr>
                <a:spLocks noChangeShapeType="1"/>
              </p:cNvSpPr>
              <p:nvPr/>
            </p:nvSpPr>
            <p:spPr bwMode="auto">
              <a:xfrm flipV="1">
                <a:off x="2794" y="2417"/>
                <a:ext cx="226" cy="86"/>
              </a:xfrm>
              <a:prstGeom prst="line">
                <a:avLst/>
              </a:prstGeom>
              <a:noFill/>
              <a:ln w="0" cap="sq">
                <a:solidFill>
                  <a:srgbClr val="7F7F7F"/>
                </a:solidFill>
                <a:miter lim="800000"/>
                <a:headEnd/>
                <a:tailEnd/>
              </a:ln>
            </p:spPr>
            <p:txBody>
              <a:bodyPr/>
              <a:lstStyle/>
              <a:p>
                <a:endParaRPr lang="en-US"/>
              </a:p>
            </p:txBody>
          </p:sp>
          <p:sp>
            <p:nvSpPr>
              <p:cNvPr id="60531" name="Line 115"/>
              <p:cNvSpPr>
                <a:spLocks noChangeShapeType="1"/>
              </p:cNvSpPr>
              <p:nvPr/>
            </p:nvSpPr>
            <p:spPr bwMode="auto">
              <a:xfrm flipH="1">
                <a:off x="2785" y="2432"/>
                <a:ext cx="244" cy="91"/>
              </a:xfrm>
              <a:prstGeom prst="line">
                <a:avLst/>
              </a:prstGeom>
              <a:noFill/>
              <a:ln w="0" cap="sq">
                <a:solidFill>
                  <a:srgbClr val="7F7F7F"/>
                </a:solidFill>
                <a:miter lim="800000"/>
                <a:headEnd/>
                <a:tailEnd/>
              </a:ln>
            </p:spPr>
            <p:txBody>
              <a:bodyPr/>
              <a:lstStyle/>
              <a:p>
                <a:endParaRPr lang="en-US"/>
              </a:p>
            </p:txBody>
          </p:sp>
          <p:sp>
            <p:nvSpPr>
              <p:cNvPr id="60532" name="Line 116"/>
              <p:cNvSpPr>
                <a:spLocks noChangeShapeType="1"/>
              </p:cNvSpPr>
              <p:nvPr/>
            </p:nvSpPr>
            <p:spPr bwMode="auto">
              <a:xfrm flipH="1">
                <a:off x="2793" y="2447"/>
                <a:ext cx="244" cy="91"/>
              </a:xfrm>
              <a:prstGeom prst="line">
                <a:avLst/>
              </a:prstGeom>
              <a:noFill/>
              <a:ln w="0" cap="sq">
                <a:solidFill>
                  <a:srgbClr val="7F7F7F"/>
                </a:solidFill>
                <a:miter lim="800000"/>
                <a:headEnd/>
                <a:tailEnd/>
              </a:ln>
            </p:spPr>
            <p:txBody>
              <a:bodyPr/>
              <a:lstStyle/>
              <a:p>
                <a:endParaRPr lang="en-US"/>
              </a:p>
            </p:txBody>
          </p:sp>
          <p:sp>
            <p:nvSpPr>
              <p:cNvPr id="60533" name="Line 117"/>
              <p:cNvSpPr>
                <a:spLocks noChangeShapeType="1"/>
              </p:cNvSpPr>
              <p:nvPr/>
            </p:nvSpPr>
            <p:spPr bwMode="auto">
              <a:xfrm flipH="1">
                <a:off x="2672" y="2200"/>
                <a:ext cx="225" cy="82"/>
              </a:xfrm>
              <a:prstGeom prst="line">
                <a:avLst/>
              </a:prstGeom>
              <a:noFill/>
              <a:ln w="0" cap="sq">
                <a:solidFill>
                  <a:srgbClr val="7F7F7F"/>
                </a:solidFill>
                <a:miter lim="800000"/>
                <a:headEnd/>
                <a:tailEnd/>
              </a:ln>
            </p:spPr>
            <p:txBody>
              <a:bodyPr/>
              <a:lstStyle/>
              <a:p>
                <a:endParaRPr lang="en-US"/>
              </a:p>
            </p:txBody>
          </p:sp>
          <p:sp>
            <p:nvSpPr>
              <p:cNvPr id="60534" name="Freeform 118"/>
              <p:cNvSpPr>
                <a:spLocks/>
              </p:cNvSpPr>
              <p:nvPr/>
            </p:nvSpPr>
            <p:spPr bwMode="auto">
              <a:xfrm>
                <a:off x="2699" y="2122"/>
                <a:ext cx="371" cy="364"/>
              </a:xfrm>
              <a:custGeom>
                <a:avLst/>
                <a:gdLst/>
                <a:ahLst/>
                <a:cxnLst>
                  <a:cxn ang="0">
                    <a:pos x="118" y="422"/>
                  </a:cxn>
                  <a:cxn ang="0">
                    <a:pos x="125" y="421"/>
                  </a:cxn>
                  <a:cxn ang="0">
                    <a:pos x="136" y="419"/>
                  </a:cxn>
                  <a:cxn ang="0">
                    <a:pos x="131" y="417"/>
                  </a:cxn>
                  <a:cxn ang="0">
                    <a:pos x="129" y="412"/>
                  </a:cxn>
                  <a:cxn ang="0">
                    <a:pos x="130" y="403"/>
                  </a:cxn>
                  <a:cxn ang="0">
                    <a:pos x="137" y="398"/>
                  </a:cxn>
                  <a:cxn ang="0">
                    <a:pos x="147" y="399"/>
                  </a:cxn>
                  <a:cxn ang="0">
                    <a:pos x="153" y="407"/>
                  </a:cxn>
                  <a:cxn ang="0">
                    <a:pos x="153" y="415"/>
                  </a:cxn>
                  <a:cxn ang="0">
                    <a:pos x="145" y="421"/>
                  </a:cxn>
                  <a:cxn ang="0">
                    <a:pos x="140" y="421"/>
                  </a:cxn>
                  <a:cxn ang="0">
                    <a:pos x="136" y="419"/>
                  </a:cxn>
                  <a:cxn ang="0">
                    <a:pos x="200" y="644"/>
                  </a:cxn>
                  <a:cxn ang="0">
                    <a:pos x="230" y="638"/>
                  </a:cxn>
                  <a:cxn ang="0">
                    <a:pos x="239" y="644"/>
                  </a:cxn>
                  <a:cxn ang="0">
                    <a:pos x="243" y="653"/>
                  </a:cxn>
                  <a:cxn ang="0">
                    <a:pos x="238" y="660"/>
                  </a:cxn>
                  <a:cxn ang="0">
                    <a:pos x="229" y="662"/>
                  </a:cxn>
                  <a:cxn ang="0">
                    <a:pos x="220" y="656"/>
                  </a:cxn>
                  <a:cxn ang="0">
                    <a:pos x="216" y="648"/>
                  </a:cxn>
                  <a:cxn ang="0">
                    <a:pos x="221" y="640"/>
                  </a:cxn>
                  <a:cxn ang="0">
                    <a:pos x="220" y="639"/>
                  </a:cxn>
                  <a:cxn ang="0">
                    <a:pos x="204" y="642"/>
                  </a:cxn>
                  <a:cxn ang="0">
                    <a:pos x="231" y="729"/>
                  </a:cxn>
                  <a:cxn ang="0">
                    <a:pos x="510" y="0"/>
                  </a:cxn>
                  <a:cxn ang="0">
                    <a:pos x="26" y="172"/>
                  </a:cxn>
                  <a:cxn ang="0">
                    <a:pos x="32" y="171"/>
                  </a:cxn>
                  <a:cxn ang="0">
                    <a:pos x="40" y="169"/>
                  </a:cxn>
                  <a:cxn ang="0">
                    <a:pos x="41" y="161"/>
                  </a:cxn>
                  <a:cxn ang="0">
                    <a:pos x="48" y="157"/>
                  </a:cxn>
                  <a:cxn ang="0">
                    <a:pos x="57" y="159"/>
                  </a:cxn>
                  <a:cxn ang="0">
                    <a:pos x="64" y="167"/>
                  </a:cxn>
                  <a:cxn ang="0">
                    <a:pos x="64" y="175"/>
                  </a:cxn>
                  <a:cxn ang="0">
                    <a:pos x="56" y="180"/>
                  </a:cxn>
                  <a:cxn ang="0">
                    <a:pos x="47" y="178"/>
                  </a:cxn>
                  <a:cxn ang="0">
                    <a:pos x="40" y="169"/>
                  </a:cxn>
                  <a:cxn ang="0">
                    <a:pos x="33" y="170"/>
                  </a:cxn>
                  <a:cxn ang="0">
                    <a:pos x="26" y="172"/>
                  </a:cxn>
                </a:cxnLst>
                <a:rect l="0" t="0" r="r" b="b"/>
                <a:pathLst>
                  <a:path w="742" h="729">
                    <a:moveTo>
                      <a:pt x="26" y="172"/>
                    </a:moveTo>
                    <a:lnTo>
                      <a:pt x="118" y="422"/>
                    </a:lnTo>
                    <a:lnTo>
                      <a:pt x="121" y="422"/>
                    </a:lnTo>
                    <a:lnTo>
                      <a:pt x="125" y="421"/>
                    </a:lnTo>
                    <a:lnTo>
                      <a:pt x="131" y="420"/>
                    </a:lnTo>
                    <a:lnTo>
                      <a:pt x="136" y="419"/>
                    </a:lnTo>
                    <a:lnTo>
                      <a:pt x="133" y="418"/>
                    </a:lnTo>
                    <a:lnTo>
                      <a:pt x="131" y="417"/>
                    </a:lnTo>
                    <a:lnTo>
                      <a:pt x="130" y="414"/>
                    </a:lnTo>
                    <a:lnTo>
                      <a:pt x="129" y="412"/>
                    </a:lnTo>
                    <a:lnTo>
                      <a:pt x="128" y="407"/>
                    </a:lnTo>
                    <a:lnTo>
                      <a:pt x="130" y="403"/>
                    </a:lnTo>
                    <a:lnTo>
                      <a:pt x="132" y="399"/>
                    </a:lnTo>
                    <a:lnTo>
                      <a:pt x="137" y="398"/>
                    </a:lnTo>
                    <a:lnTo>
                      <a:pt x="141" y="398"/>
                    </a:lnTo>
                    <a:lnTo>
                      <a:pt x="147" y="399"/>
                    </a:lnTo>
                    <a:lnTo>
                      <a:pt x="151" y="403"/>
                    </a:lnTo>
                    <a:lnTo>
                      <a:pt x="153" y="407"/>
                    </a:lnTo>
                    <a:lnTo>
                      <a:pt x="154" y="412"/>
                    </a:lnTo>
                    <a:lnTo>
                      <a:pt x="153" y="415"/>
                    </a:lnTo>
                    <a:lnTo>
                      <a:pt x="149" y="419"/>
                    </a:lnTo>
                    <a:lnTo>
                      <a:pt x="145" y="421"/>
                    </a:lnTo>
                    <a:lnTo>
                      <a:pt x="143" y="421"/>
                    </a:lnTo>
                    <a:lnTo>
                      <a:pt x="140" y="421"/>
                    </a:lnTo>
                    <a:lnTo>
                      <a:pt x="138" y="420"/>
                    </a:lnTo>
                    <a:lnTo>
                      <a:pt x="136" y="419"/>
                    </a:lnTo>
                    <a:lnTo>
                      <a:pt x="118" y="422"/>
                    </a:lnTo>
                    <a:lnTo>
                      <a:pt x="200" y="644"/>
                    </a:lnTo>
                    <a:lnTo>
                      <a:pt x="226" y="638"/>
                    </a:lnTo>
                    <a:lnTo>
                      <a:pt x="230" y="638"/>
                    </a:lnTo>
                    <a:lnTo>
                      <a:pt x="235" y="640"/>
                    </a:lnTo>
                    <a:lnTo>
                      <a:pt x="239" y="644"/>
                    </a:lnTo>
                    <a:lnTo>
                      <a:pt x="242" y="648"/>
                    </a:lnTo>
                    <a:lnTo>
                      <a:pt x="243" y="653"/>
                    </a:lnTo>
                    <a:lnTo>
                      <a:pt x="242" y="656"/>
                    </a:lnTo>
                    <a:lnTo>
                      <a:pt x="238" y="660"/>
                    </a:lnTo>
                    <a:lnTo>
                      <a:pt x="234" y="662"/>
                    </a:lnTo>
                    <a:lnTo>
                      <a:pt x="229" y="662"/>
                    </a:lnTo>
                    <a:lnTo>
                      <a:pt x="224" y="660"/>
                    </a:lnTo>
                    <a:lnTo>
                      <a:pt x="220" y="656"/>
                    </a:lnTo>
                    <a:lnTo>
                      <a:pt x="217" y="653"/>
                    </a:lnTo>
                    <a:lnTo>
                      <a:pt x="216" y="648"/>
                    </a:lnTo>
                    <a:lnTo>
                      <a:pt x="219" y="644"/>
                    </a:lnTo>
                    <a:lnTo>
                      <a:pt x="221" y="640"/>
                    </a:lnTo>
                    <a:lnTo>
                      <a:pt x="226" y="638"/>
                    </a:lnTo>
                    <a:lnTo>
                      <a:pt x="220" y="639"/>
                    </a:lnTo>
                    <a:lnTo>
                      <a:pt x="212" y="641"/>
                    </a:lnTo>
                    <a:lnTo>
                      <a:pt x="204" y="642"/>
                    </a:lnTo>
                    <a:lnTo>
                      <a:pt x="200" y="644"/>
                    </a:lnTo>
                    <a:lnTo>
                      <a:pt x="231" y="729"/>
                    </a:lnTo>
                    <a:lnTo>
                      <a:pt x="742" y="629"/>
                    </a:lnTo>
                    <a:lnTo>
                      <a:pt x="510" y="0"/>
                    </a:lnTo>
                    <a:lnTo>
                      <a:pt x="0" y="101"/>
                    </a:lnTo>
                    <a:lnTo>
                      <a:pt x="26" y="172"/>
                    </a:lnTo>
                    <a:lnTo>
                      <a:pt x="29" y="172"/>
                    </a:lnTo>
                    <a:lnTo>
                      <a:pt x="32" y="171"/>
                    </a:lnTo>
                    <a:lnTo>
                      <a:pt x="37" y="170"/>
                    </a:lnTo>
                    <a:lnTo>
                      <a:pt x="40" y="169"/>
                    </a:lnTo>
                    <a:lnTo>
                      <a:pt x="40" y="164"/>
                    </a:lnTo>
                    <a:lnTo>
                      <a:pt x="41" y="161"/>
                    </a:lnTo>
                    <a:lnTo>
                      <a:pt x="44" y="159"/>
                    </a:lnTo>
                    <a:lnTo>
                      <a:pt x="48" y="157"/>
                    </a:lnTo>
                    <a:lnTo>
                      <a:pt x="53" y="157"/>
                    </a:lnTo>
                    <a:lnTo>
                      <a:pt x="57" y="159"/>
                    </a:lnTo>
                    <a:lnTo>
                      <a:pt x="62" y="162"/>
                    </a:lnTo>
                    <a:lnTo>
                      <a:pt x="64" y="167"/>
                    </a:lnTo>
                    <a:lnTo>
                      <a:pt x="65" y="171"/>
                    </a:lnTo>
                    <a:lnTo>
                      <a:pt x="64" y="175"/>
                    </a:lnTo>
                    <a:lnTo>
                      <a:pt x="61" y="178"/>
                    </a:lnTo>
                    <a:lnTo>
                      <a:pt x="56" y="180"/>
                    </a:lnTo>
                    <a:lnTo>
                      <a:pt x="52" y="180"/>
                    </a:lnTo>
                    <a:lnTo>
                      <a:pt x="47" y="178"/>
                    </a:lnTo>
                    <a:lnTo>
                      <a:pt x="42" y="174"/>
                    </a:lnTo>
                    <a:lnTo>
                      <a:pt x="40" y="169"/>
                    </a:lnTo>
                    <a:lnTo>
                      <a:pt x="38" y="169"/>
                    </a:lnTo>
                    <a:lnTo>
                      <a:pt x="33" y="170"/>
                    </a:lnTo>
                    <a:lnTo>
                      <a:pt x="29" y="172"/>
                    </a:lnTo>
                    <a:lnTo>
                      <a:pt x="26" y="172"/>
                    </a:lnTo>
                    <a:close/>
                  </a:path>
                </a:pathLst>
              </a:custGeom>
              <a:solidFill>
                <a:srgbClr val="FFFFFF"/>
              </a:solidFill>
              <a:ln w="9525">
                <a:noFill/>
                <a:round/>
                <a:headEnd/>
                <a:tailEnd/>
              </a:ln>
            </p:spPr>
            <p:txBody>
              <a:bodyPr/>
              <a:lstStyle/>
              <a:p>
                <a:endParaRPr lang="en-US"/>
              </a:p>
            </p:txBody>
          </p:sp>
          <p:sp>
            <p:nvSpPr>
              <p:cNvPr id="60535" name="Freeform 119"/>
              <p:cNvSpPr>
                <a:spLocks/>
              </p:cNvSpPr>
              <p:nvPr/>
            </p:nvSpPr>
            <p:spPr bwMode="auto">
              <a:xfrm>
                <a:off x="2710" y="2208"/>
                <a:ext cx="50" cy="128"/>
              </a:xfrm>
              <a:custGeom>
                <a:avLst/>
                <a:gdLst/>
                <a:ahLst/>
                <a:cxnLst>
                  <a:cxn ang="0">
                    <a:pos x="95" y="248"/>
                  </a:cxn>
                  <a:cxn ang="0">
                    <a:pos x="99" y="250"/>
                  </a:cxn>
                  <a:cxn ang="0">
                    <a:pos x="7" y="0"/>
                  </a:cxn>
                  <a:cxn ang="0">
                    <a:pos x="0" y="3"/>
                  </a:cxn>
                  <a:cxn ang="0">
                    <a:pos x="92" y="253"/>
                  </a:cxn>
                  <a:cxn ang="0">
                    <a:pos x="95" y="255"/>
                  </a:cxn>
                  <a:cxn ang="0">
                    <a:pos x="92" y="253"/>
                  </a:cxn>
                  <a:cxn ang="0">
                    <a:pos x="93" y="256"/>
                  </a:cxn>
                  <a:cxn ang="0">
                    <a:pos x="95" y="255"/>
                  </a:cxn>
                  <a:cxn ang="0">
                    <a:pos x="95" y="248"/>
                  </a:cxn>
                </a:cxnLst>
                <a:rect l="0" t="0" r="r" b="b"/>
                <a:pathLst>
                  <a:path w="99" h="256">
                    <a:moveTo>
                      <a:pt x="95" y="248"/>
                    </a:moveTo>
                    <a:lnTo>
                      <a:pt x="99" y="250"/>
                    </a:lnTo>
                    <a:lnTo>
                      <a:pt x="7" y="0"/>
                    </a:lnTo>
                    <a:lnTo>
                      <a:pt x="0" y="3"/>
                    </a:lnTo>
                    <a:lnTo>
                      <a:pt x="92" y="253"/>
                    </a:lnTo>
                    <a:lnTo>
                      <a:pt x="95" y="255"/>
                    </a:lnTo>
                    <a:lnTo>
                      <a:pt x="92" y="253"/>
                    </a:lnTo>
                    <a:lnTo>
                      <a:pt x="93" y="256"/>
                    </a:lnTo>
                    <a:lnTo>
                      <a:pt x="95" y="255"/>
                    </a:lnTo>
                    <a:lnTo>
                      <a:pt x="95" y="248"/>
                    </a:lnTo>
                    <a:close/>
                  </a:path>
                </a:pathLst>
              </a:custGeom>
              <a:solidFill>
                <a:srgbClr val="000000"/>
              </a:solidFill>
              <a:ln w="9525">
                <a:noFill/>
                <a:round/>
                <a:headEnd/>
                <a:tailEnd/>
              </a:ln>
            </p:spPr>
            <p:txBody>
              <a:bodyPr/>
              <a:lstStyle/>
              <a:p>
                <a:endParaRPr lang="en-US"/>
              </a:p>
            </p:txBody>
          </p:sp>
          <p:sp>
            <p:nvSpPr>
              <p:cNvPr id="60536" name="Freeform 120"/>
              <p:cNvSpPr>
                <a:spLocks/>
              </p:cNvSpPr>
              <p:nvPr/>
            </p:nvSpPr>
            <p:spPr bwMode="auto">
              <a:xfrm>
                <a:off x="2758" y="2330"/>
                <a:ext cx="15" cy="5"/>
              </a:xfrm>
              <a:custGeom>
                <a:avLst/>
                <a:gdLst/>
                <a:ahLst/>
                <a:cxnLst>
                  <a:cxn ang="0">
                    <a:pos x="17" y="7"/>
                  </a:cxn>
                  <a:cxn ang="0">
                    <a:pos x="17" y="0"/>
                  </a:cxn>
                  <a:cxn ang="0">
                    <a:pos x="13" y="2"/>
                  </a:cxn>
                  <a:cxn ang="0">
                    <a:pos x="7" y="3"/>
                  </a:cxn>
                  <a:cxn ang="0">
                    <a:pos x="3" y="4"/>
                  </a:cxn>
                  <a:cxn ang="0">
                    <a:pos x="0" y="4"/>
                  </a:cxn>
                  <a:cxn ang="0">
                    <a:pos x="0" y="11"/>
                  </a:cxn>
                  <a:cxn ang="0">
                    <a:pos x="3" y="11"/>
                  </a:cxn>
                  <a:cxn ang="0">
                    <a:pos x="7" y="10"/>
                  </a:cxn>
                  <a:cxn ang="0">
                    <a:pos x="13" y="9"/>
                  </a:cxn>
                  <a:cxn ang="0">
                    <a:pos x="19" y="7"/>
                  </a:cxn>
                  <a:cxn ang="0">
                    <a:pos x="19" y="0"/>
                  </a:cxn>
                  <a:cxn ang="0">
                    <a:pos x="19" y="7"/>
                  </a:cxn>
                  <a:cxn ang="0">
                    <a:pos x="30" y="4"/>
                  </a:cxn>
                  <a:cxn ang="0">
                    <a:pos x="19" y="0"/>
                  </a:cxn>
                  <a:cxn ang="0">
                    <a:pos x="17" y="7"/>
                  </a:cxn>
                </a:cxnLst>
                <a:rect l="0" t="0" r="r" b="b"/>
                <a:pathLst>
                  <a:path w="30" h="11">
                    <a:moveTo>
                      <a:pt x="17" y="7"/>
                    </a:moveTo>
                    <a:lnTo>
                      <a:pt x="17" y="0"/>
                    </a:lnTo>
                    <a:lnTo>
                      <a:pt x="13" y="2"/>
                    </a:lnTo>
                    <a:lnTo>
                      <a:pt x="7" y="3"/>
                    </a:lnTo>
                    <a:lnTo>
                      <a:pt x="3" y="4"/>
                    </a:lnTo>
                    <a:lnTo>
                      <a:pt x="0" y="4"/>
                    </a:lnTo>
                    <a:lnTo>
                      <a:pt x="0" y="11"/>
                    </a:lnTo>
                    <a:lnTo>
                      <a:pt x="3" y="11"/>
                    </a:lnTo>
                    <a:lnTo>
                      <a:pt x="7" y="10"/>
                    </a:lnTo>
                    <a:lnTo>
                      <a:pt x="13" y="9"/>
                    </a:lnTo>
                    <a:lnTo>
                      <a:pt x="19" y="7"/>
                    </a:lnTo>
                    <a:lnTo>
                      <a:pt x="19" y="0"/>
                    </a:lnTo>
                    <a:lnTo>
                      <a:pt x="19" y="7"/>
                    </a:lnTo>
                    <a:lnTo>
                      <a:pt x="30" y="4"/>
                    </a:lnTo>
                    <a:lnTo>
                      <a:pt x="19" y="0"/>
                    </a:lnTo>
                    <a:lnTo>
                      <a:pt x="17" y="7"/>
                    </a:lnTo>
                    <a:close/>
                  </a:path>
                </a:pathLst>
              </a:custGeom>
              <a:solidFill>
                <a:srgbClr val="000000"/>
              </a:solidFill>
              <a:ln w="9525">
                <a:noFill/>
                <a:round/>
                <a:headEnd/>
                <a:tailEnd/>
              </a:ln>
            </p:spPr>
            <p:txBody>
              <a:bodyPr/>
              <a:lstStyle/>
              <a:p>
                <a:endParaRPr lang="en-US"/>
              </a:p>
            </p:txBody>
          </p:sp>
          <p:sp>
            <p:nvSpPr>
              <p:cNvPr id="60537" name="Freeform 121"/>
              <p:cNvSpPr>
                <a:spLocks/>
              </p:cNvSpPr>
              <p:nvPr/>
            </p:nvSpPr>
            <p:spPr bwMode="auto">
              <a:xfrm>
                <a:off x="2762" y="2327"/>
                <a:ext cx="5" cy="6"/>
              </a:xfrm>
              <a:custGeom>
                <a:avLst/>
                <a:gdLst/>
                <a:ahLst/>
                <a:cxnLst>
                  <a:cxn ang="0">
                    <a:pos x="0" y="2"/>
                  </a:cxn>
                  <a:cxn ang="0">
                    <a:pos x="0" y="2"/>
                  </a:cxn>
                  <a:cxn ang="0">
                    <a:pos x="1" y="4"/>
                  </a:cxn>
                  <a:cxn ang="0">
                    <a:pos x="4" y="8"/>
                  </a:cxn>
                  <a:cxn ang="0">
                    <a:pos x="7" y="10"/>
                  </a:cxn>
                  <a:cxn ang="0">
                    <a:pos x="10" y="11"/>
                  </a:cxn>
                  <a:cxn ang="0">
                    <a:pos x="12" y="4"/>
                  </a:cxn>
                  <a:cxn ang="0">
                    <a:pos x="10" y="3"/>
                  </a:cxn>
                  <a:cxn ang="0">
                    <a:pos x="8" y="3"/>
                  </a:cxn>
                  <a:cxn ang="0">
                    <a:pos x="8" y="2"/>
                  </a:cxn>
                  <a:cxn ang="0">
                    <a:pos x="7" y="0"/>
                  </a:cxn>
                  <a:cxn ang="0">
                    <a:pos x="7" y="0"/>
                  </a:cxn>
                  <a:cxn ang="0">
                    <a:pos x="0" y="2"/>
                  </a:cxn>
                </a:cxnLst>
                <a:rect l="0" t="0" r="r" b="b"/>
                <a:pathLst>
                  <a:path w="12" h="11">
                    <a:moveTo>
                      <a:pt x="0" y="2"/>
                    </a:moveTo>
                    <a:lnTo>
                      <a:pt x="0" y="2"/>
                    </a:lnTo>
                    <a:lnTo>
                      <a:pt x="1" y="4"/>
                    </a:lnTo>
                    <a:lnTo>
                      <a:pt x="4" y="8"/>
                    </a:lnTo>
                    <a:lnTo>
                      <a:pt x="7" y="10"/>
                    </a:lnTo>
                    <a:lnTo>
                      <a:pt x="10" y="11"/>
                    </a:lnTo>
                    <a:lnTo>
                      <a:pt x="12" y="4"/>
                    </a:lnTo>
                    <a:lnTo>
                      <a:pt x="10" y="3"/>
                    </a:lnTo>
                    <a:lnTo>
                      <a:pt x="8" y="3"/>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0538" name="Freeform 122"/>
              <p:cNvSpPr>
                <a:spLocks/>
              </p:cNvSpPr>
              <p:nvPr/>
            </p:nvSpPr>
            <p:spPr bwMode="auto">
              <a:xfrm>
                <a:off x="2761" y="2319"/>
                <a:ext cx="7" cy="10"/>
              </a:xfrm>
              <a:custGeom>
                <a:avLst/>
                <a:gdLst/>
                <a:ahLst/>
                <a:cxnLst>
                  <a:cxn ang="0">
                    <a:pos x="12" y="0"/>
                  </a:cxn>
                  <a:cxn ang="0">
                    <a:pos x="13" y="0"/>
                  </a:cxn>
                  <a:cxn ang="0">
                    <a:pos x="6" y="1"/>
                  </a:cxn>
                  <a:cxn ang="0">
                    <a:pos x="2" y="7"/>
                  </a:cxn>
                  <a:cxn ang="0">
                    <a:pos x="0" y="12"/>
                  </a:cxn>
                  <a:cxn ang="0">
                    <a:pos x="1" y="18"/>
                  </a:cxn>
                  <a:cxn ang="0">
                    <a:pos x="8" y="16"/>
                  </a:cxn>
                  <a:cxn ang="0">
                    <a:pos x="7" y="12"/>
                  </a:cxn>
                  <a:cxn ang="0">
                    <a:pos x="9" y="9"/>
                  </a:cxn>
                  <a:cxn ang="0">
                    <a:pos x="11" y="8"/>
                  </a:cxn>
                  <a:cxn ang="0">
                    <a:pos x="13" y="7"/>
                  </a:cxn>
                  <a:cxn ang="0">
                    <a:pos x="14" y="7"/>
                  </a:cxn>
                  <a:cxn ang="0">
                    <a:pos x="12" y="0"/>
                  </a:cxn>
                </a:cxnLst>
                <a:rect l="0" t="0" r="r" b="b"/>
                <a:pathLst>
                  <a:path w="14" h="18">
                    <a:moveTo>
                      <a:pt x="12" y="0"/>
                    </a:moveTo>
                    <a:lnTo>
                      <a:pt x="13" y="0"/>
                    </a:lnTo>
                    <a:lnTo>
                      <a:pt x="6" y="1"/>
                    </a:lnTo>
                    <a:lnTo>
                      <a:pt x="2" y="7"/>
                    </a:lnTo>
                    <a:lnTo>
                      <a:pt x="0" y="12"/>
                    </a:lnTo>
                    <a:lnTo>
                      <a:pt x="1" y="18"/>
                    </a:lnTo>
                    <a:lnTo>
                      <a:pt x="8" y="16"/>
                    </a:lnTo>
                    <a:lnTo>
                      <a:pt x="7" y="12"/>
                    </a:lnTo>
                    <a:lnTo>
                      <a:pt x="9" y="9"/>
                    </a:lnTo>
                    <a:lnTo>
                      <a:pt x="11" y="8"/>
                    </a:lnTo>
                    <a:lnTo>
                      <a:pt x="13" y="7"/>
                    </a:lnTo>
                    <a:lnTo>
                      <a:pt x="14" y="7"/>
                    </a:lnTo>
                    <a:lnTo>
                      <a:pt x="12" y="0"/>
                    </a:lnTo>
                    <a:close/>
                  </a:path>
                </a:pathLst>
              </a:custGeom>
              <a:solidFill>
                <a:srgbClr val="000000"/>
              </a:solidFill>
              <a:ln w="9525">
                <a:noFill/>
                <a:round/>
                <a:headEnd/>
                <a:tailEnd/>
              </a:ln>
            </p:spPr>
            <p:txBody>
              <a:bodyPr/>
              <a:lstStyle/>
              <a:p>
                <a:endParaRPr lang="en-US"/>
              </a:p>
            </p:txBody>
          </p:sp>
          <p:sp>
            <p:nvSpPr>
              <p:cNvPr id="60539" name="Freeform 123"/>
              <p:cNvSpPr>
                <a:spLocks/>
              </p:cNvSpPr>
              <p:nvPr/>
            </p:nvSpPr>
            <p:spPr bwMode="auto">
              <a:xfrm>
                <a:off x="2767" y="2319"/>
                <a:ext cx="10" cy="7"/>
              </a:xfrm>
              <a:custGeom>
                <a:avLst/>
                <a:gdLst/>
                <a:ahLst/>
                <a:cxnLst>
                  <a:cxn ang="0">
                    <a:pos x="20" y="11"/>
                  </a:cxn>
                  <a:cxn ang="0">
                    <a:pos x="20" y="11"/>
                  </a:cxn>
                  <a:cxn ang="0">
                    <a:pos x="18" y="6"/>
                  </a:cxn>
                  <a:cxn ang="0">
                    <a:pos x="12" y="1"/>
                  </a:cxn>
                  <a:cxn ang="0">
                    <a:pos x="5" y="0"/>
                  </a:cxn>
                  <a:cxn ang="0">
                    <a:pos x="0" y="0"/>
                  </a:cxn>
                  <a:cxn ang="0">
                    <a:pos x="2" y="7"/>
                  </a:cxn>
                  <a:cxn ang="0">
                    <a:pos x="5" y="7"/>
                  </a:cxn>
                  <a:cxn ang="0">
                    <a:pos x="10" y="8"/>
                  </a:cxn>
                  <a:cxn ang="0">
                    <a:pos x="11" y="10"/>
                  </a:cxn>
                  <a:cxn ang="0">
                    <a:pos x="13" y="14"/>
                  </a:cxn>
                  <a:cxn ang="0">
                    <a:pos x="13" y="14"/>
                  </a:cxn>
                  <a:cxn ang="0">
                    <a:pos x="20" y="11"/>
                  </a:cxn>
                </a:cxnLst>
                <a:rect l="0" t="0" r="r" b="b"/>
                <a:pathLst>
                  <a:path w="20" h="14">
                    <a:moveTo>
                      <a:pt x="20" y="11"/>
                    </a:moveTo>
                    <a:lnTo>
                      <a:pt x="20" y="11"/>
                    </a:lnTo>
                    <a:lnTo>
                      <a:pt x="18" y="6"/>
                    </a:lnTo>
                    <a:lnTo>
                      <a:pt x="12" y="1"/>
                    </a:lnTo>
                    <a:lnTo>
                      <a:pt x="5" y="0"/>
                    </a:lnTo>
                    <a:lnTo>
                      <a:pt x="0" y="0"/>
                    </a:lnTo>
                    <a:lnTo>
                      <a:pt x="2" y="7"/>
                    </a:lnTo>
                    <a:lnTo>
                      <a:pt x="5" y="7"/>
                    </a:lnTo>
                    <a:lnTo>
                      <a:pt x="10" y="8"/>
                    </a:lnTo>
                    <a:lnTo>
                      <a:pt x="11" y="10"/>
                    </a:lnTo>
                    <a:lnTo>
                      <a:pt x="13" y="14"/>
                    </a:lnTo>
                    <a:lnTo>
                      <a:pt x="13" y="14"/>
                    </a:lnTo>
                    <a:lnTo>
                      <a:pt x="20" y="11"/>
                    </a:lnTo>
                    <a:close/>
                  </a:path>
                </a:pathLst>
              </a:custGeom>
              <a:solidFill>
                <a:srgbClr val="000000"/>
              </a:solidFill>
              <a:ln w="9525">
                <a:noFill/>
                <a:round/>
                <a:headEnd/>
                <a:tailEnd/>
              </a:ln>
            </p:spPr>
            <p:txBody>
              <a:bodyPr/>
              <a:lstStyle/>
              <a:p>
                <a:endParaRPr lang="en-US"/>
              </a:p>
            </p:txBody>
          </p:sp>
          <p:sp>
            <p:nvSpPr>
              <p:cNvPr id="60540" name="Freeform 124"/>
              <p:cNvSpPr>
                <a:spLocks/>
              </p:cNvSpPr>
              <p:nvPr/>
            </p:nvSpPr>
            <p:spPr bwMode="auto">
              <a:xfrm>
                <a:off x="2771" y="2325"/>
                <a:ext cx="7" cy="10"/>
              </a:xfrm>
              <a:custGeom>
                <a:avLst/>
                <a:gdLst/>
                <a:ahLst/>
                <a:cxnLst>
                  <a:cxn ang="0">
                    <a:pos x="0" y="20"/>
                  </a:cxn>
                  <a:cxn ang="0">
                    <a:pos x="0" y="19"/>
                  </a:cxn>
                  <a:cxn ang="0">
                    <a:pos x="7" y="16"/>
                  </a:cxn>
                  <a:cxn ang="0">
                    <a:pos x="11" y="12"/>
                  </a:cxn>
                  <a:cxn ang="0">
                    <a:pos x="14" y="6"/>
                  </a:cxn>
                  <a:cxn ang="0">
                    <a:pos x="11" y="0"/>
                  </a:cxn>
                  <a:cxn ang="0">
                    <a:pos x="4" y="3"/>
                  </a:cxn>
                  <a:cxn ang="0">
                    <a:pos x="4" y="6"/>
                  </a:cxn>
                  <a:cxn ang="0">
                    <a:pos x="4" y="7"/>
                  </a:cxn>
                  <a:cxn ang="0">
                    <a:pos x="2" y="9"/>
                  </a:cxn>
                  <a:cxn ang="0">
                    <a:pos x="0" y="12"/>
                  </a:cxn>
                  <a:cxn ang="0">
                    <a:pos x="0" y="11"/>
                  </a:cxn>
                  <a:cxn ang="0">
                    <a:pos x="0" y="20"/>
                  </a:cxn>
                </a:cxnLst>
                <a:rect l="0" t="0" r="r" b="b"/>
                <a:pathLst>
                  <a:path w="14" h="20">
                    <a:moveTo>
                      <a:pt x="0" y="20"/>
                    </a:moveTo>
                    <a:lnTo>
                      <a:pt x="0" y="19"/>
                    </a:lnTo>
                    <a:lnTo>
                      <a:pt x="7" y="16"/>
                    </a:lnTo>
                    <a:lnTo>
                      <a:pt x="11" y="12"/>
                    </a:lnTo>
                    <a:lnTo>
                      <a:pt x="14" y="6"/>
                    </a:lnTo>
                    <a:lnTo>
                      <a:pt x="11" y="0"/>
                    </a:lnTo>
                    <a:lnTo>
                      <a:pt x="4" y="3"/>
                    </a:lnTo>
                    <a:lnTo>
                      <a:pt x="4" y="6"/>
                    </a:lnTo>
                    <a:lnTo>
                      <a:pt x="4" y="7"/>
                    </a:lnTo>
                    <a:lnTo>
                      <a:pt x="2" y="9"/>
                    </a:lnTo>
                    <a:lnTo>
                      <a:pt x="0" y="12"/>
                    </a:lnTo>
                    <a:lnTo>
                      <a:pt x="0" y="11"/>
                    </a:lnTo>
                    <a:lnTo>
                      <a:pt x="0" y="20"/>
                    </a:lnTo>
                    <a:close/>
                  </a:path>
                </a:pathLst>
              </a:custGeom>
              <a:solidFill>
                <a:srgbClr val="000000"/>
              </a:solidFill>
              <a:ln w="9525">
                <a:noFill/>
                <a:round/>
                <a:headEnd/>
                <a:tailEnd/>
              </a:ln>
            </p:spPr>
            <p:txBody>
              <a:bodyPr/>
              <a:lstStyle/>
              <a:p>
                <a:endParaRPr lang="en-US"/>
              </a:p>
            </p:txBody>
          </p:sp>
          <p:sp>
            <p:nvSpPr>
              <p:cNvPr id="60541" name="Freeform 125"/>
              <p:cNvSpPr>
                <a:spLocks/>
              </p:cNvSpPr>
              <p:nvPr/>
            </p:nvSpPr>
            <p:spPr bwMode="auto">
              <a:xfrm>
                <a:off x="2766" y="2329"/>
                <a:ext cx="5" cy="6"/>
              </a:xfrm>
              <a:custGeom>
                <a:avLst/>
                <a:gdLst/>
                <a:ahLst/>
                <a:cxnLst>
                  <a:cxn ang="0">
                    <a:pos x="3" y="8"/>
                  </a:cxn>
                  <a:cxn ang="0">
                    <a:pos x="0" y="7"/>
                  </a:cxn>
                  <a:cxn ang="0">
                    <a:pos x="4" y="10"/>
                  </a:cxn>
                  <a:cxn ang="0">
                    <a:pos x="7" y="11"/>
                  </a:cxn>
                  <a:cxn ang="0">
                    <a:pos x="10" y="12"/>
                  </a:cxn>
                  <a:cxn ang="0">
                    <a:pos x="12" y="12"/>
                  </a:cxn>
                  <a:cxn ang="0">
                    <a:pos x="12" y="3"/>
                  </a:cxn>
                  <a:cxn ang="0">
                    <a:pos x="10" y="3"/>
                  </a:cxn>
                  <a:cxn ang="0">
                    <a:pos x="7" y="4"/>
                  </a:cxn>
                  <a:cxn ang="0">
                    <a:pos x="6" y="3"/>
                  </a:cxn>
                  <a:cxn ang="0">
                    <a:pos x="5" y="3"/>
                  </a:cxn>
                  <a:cxn ang="0">
                    <a:pos x="3" y="1"/>
                  </a:cxn>
                  <a:cxn ang="0">
                    <a:pos x="5" y="3"/>
                  </a:cxn>
                  <a:cxn ang="0">
                    <a:pos x="4" y="0"/>
                  </a:cxn>
                  <a:cxn ang="0">
                    <a:pos x="3" y="1"/>
                  </a:cxn>
                  <a:cxn ang="0">
                    <a:pos x="3" y="8"/>
                  </a:cxn>
                </a:cxnLst>
                <a:rect l="0" t="0" r="r" b="b"/>
                <a:pathLst>
                  <a:path w="12" h="12">
                    <a:moveTo>
                      <a:pt x="3" y="8"/>
                    </a:moveTo>
                    <a:lnTo>
                      <a:pt x="0" y="7"/>
                    </a:lnTo>
                    <a:lnTo>
                      <a:pt x="4" y="10"/>
                    </a:lnTo>
                    <a:lnTo>
                      <a:pt x="7" y="11"/>
                    </a:lnTo>
                    <a:lnTo>
                      <a:pt x="10" y="12"/>
                    </a:lnTo>
                    <a:lnTo>
                      <a:pt x="12" y="12"/>
                    </a:lnTo>
                    <a:lnTo>
                      <a:pt x="12" y="3"/>
                    </a:lnTo>
                    <a:lnTo>
                      <a:pt x="10" y="3"/>
                    </a:lnTo>
                    <a:lnTo>
                      <a:pt x="7" y="4"/>
                    </a:lnTo>
                    <a:lnTo>
                      <a:pt x="6" y="3"/>
                    </a:lnTo>
                    <a:lnTo>
                      <a:pt x="5" y="3"/>
                    </a:lnTo>
                    <a:lnTo>
                      <a:pt x="3" y="1"/>
                    </a:lnTo>
                    <a:lnTo>
                      <a:pt x="5" y="3"/>
                    </a:lnTo>
                    <a:lnTo>
                      <a:pt x="4" y="0"/>
                    </a:lnTo>
                    <a:lnTo>
                      <a:pt x="3" y="1"/>
                    </a:lnTo>
                    <a:lnTo>
                      <a:pt x="3" y="8"/>
                    </a:lnTo>
                    <a:close/>
                  </a:path>
                </a:pathLst>
              </a:custGeom>
              <a:solidFill>
                <a:srgbClr val="000000"/>
              </a:solidFill>
              <a:ln w="9525">
                <a:noFill/>
                <a:round/>
                <a:headEnd/>
                <a:tailEnd/>
              </a:ln>
            </p:spPr>
            <p:txBody>
              <a:bodyPr/>
              <a:lstStyle/>
              <a:p>
                <a:endParaRPr lang="en-US"/>
              </a:p>
            </p:txBody>
          </p:sp>
          <p:sp>
            <p:nvSpPr>
              <p:cNvPr id="60542" name="Freeform 126"/>
              <p:cNvSpPr>
                <a:spLocks/>
              </p:cNvSpPr>
              <p:nvPr/>
            </p:nvSpPr>
            <p:spPr bwMode="auto">
              <a:xfrm>
                <a:off x="2755" y="2330"/>
                <a:ext cx="12" cy="5"/>
              </a:xfrm>
              <a:custGeom>
                <a:avLst/>
                <a:gdLst/>
                <a:ahLst/>
                <a:cxnLst>
                  <a:cxn ang="0">
                    <a:pos x="9" y="6"/>
                  </a:cxn>
                  <a:cxn ang="0">
                    <a:pos x="5" y="11"/>
                  </a:cxn>
                  <a:cxn ang="0">
                    <a:pos x="23" y="7"/>
                  </a:cxn>
                  <a:cxn ang="0">
                    <a:pos x="23" y="0"/>
                  </a:cxn>
                  <a:cxn ang="0">
                    <a:pos x="5" y="4"/>
                  </a:cxn>
                  <a:cxn ang="0">
                    <a:pos x="2" y="9"/>
                  </a:cxn>
                  <a:cxn ang="0">
                    <a:pos x="5" y="4"/>
                  </a:cxn>
                  <a:cxn ang="0">
                    <a:pos x="0" y="5"/>
                  </a:cxn>
                  <a:cxn ang="0">
                    <a:pos x="2" y="9"/>
                  </a:cxn>
                  <a:cxn ang="0">
                    <a:pos x="9" y="6"/>
                  </a:cxn>
                </a:cxnLst>
                <a:rect l="0" t="0" r="r" b="b"/>
                <a:pathLst>
                  <a:path w="23" h="11">
                    <a:moveTo>
                      <a:pt x="9" y="6"/>
                    </a:moveTo>
                    <a:lnTo>
                      <a:pt x="5" y="11"/>
                    </a:lnTo>
                    <a:lnTo>
                      <a:pt x="23" y="7"/>
                    </a:lnTo>
                    <a:lnTo>
                      <a:pt x="23" y="0"/>
                    </a:lnTo>
                    <a:lnTo>
                      <a:pt x="5" y="4"/>
                    </a:lnTo>
                    <a:lnTo>
                      <a:pt x="2" y="9"/>
                    </a:lnTo>
                    <a:lnTo>
                      <a:pt x="5" y="4"/>
                    </a:lnTo>
                    <a:lnTo>
                      <a:pt x="0" y="5"/>
                    </a:lnTo>
                    <a:lnTo>
                      <a:pt x="2" y="9"/>
                    </a:lnTo>
                    <a:lnTo>
                      <a:pt x="9" y="6"/>
                    </a:lnTo>
                    <a:close/>
                  </a:path>
                </a:pathLst>
              </a:custGeom>
              <a:solidFill>
                <a:srgbClr val="000000"/>
              </a:solidFill>
              <a:ln w="9525">
                <a:noFill/>
                <a:round/>
                <a:headEnd/>
                <a:tailEnd/>
              </a:ln>
            </p:spPr>
            <p:txBody>
              <a:bodyPr/>
              <a:lstStyle/>
              <a:p>
                <a:endParaRPr lang="en-US"/>
              </a:p>
            </p:txBody>
          </p:sp>
          <p:sp>
            <p:nvSpPr>
              <p:cNvPr id="60543" name="Freeform 127"/>
              <p:cNvSpPr>
                <a:spLocks/>
              </p:cNvSpPr>
              <p:nvPr/>
            </p:nvSpPr>
            <p:spPr bwMode="auto">
              <a:xfrm>
                <a:off x="2756" y="2333"/>
                <a:ext cx="45" cy="113"/>
              </a:xfrm>
              <a:custGeom>
                <a:avLst/>
                <a:gdLst/>
                <a:ahLst/>
                <a:cxnLst>
                  <a:cxn ang="0">
                    <a:pos x="85" y="219"/>
                  </a:cxn>
                  <a:cxn ang="0">
                    <a:pos x="89" y="221"/>
                  </a:cxn>
                  <a:cxn ang="0">
                    <a:pos x="7" y="0"/>
                  </a:cxn>
                  <a:cxn ang="0">
                    <a:pos x="0" y="3"/>
                  </a:cxn>
                  <a:cxn ang="0">
                    <a:pos x="82" y="224"/>
                  </a:cxn>
                  <a:cxn ang="0">
                    <a:pos x="85" y="226"/>
                  </a:cxn>
                  <a:cxn ang="0">
                    <a:pos x="82" y="224"/>
                  </a:cxn>
                  <a:cxn ang="0">
                    <a:pos x="83" y="227"/>
                  </a:cxn>
                  <a:cxn ang="0">
                    <a:pos x="85" y="226"/>
                  </a:cxn>
                  <a:cxn ang="0">
                    <a:pos x="85" y="219"/>
                  </a:cxn>
                </a:cxnLst>
                <a:rect l="0" t="0" r="r" b="b"/>
                <a:pathLst>
                  <a:path w="89" h="227">
                    <a:moveTo>
                      <a:pt x="85" y="219"/>
                    </a:moveTo>
                    <a:lnTo>
                      <a:pt x="89" y="221"/>
                    </a:lnTo>
                    <a:lnTo>
                      <a:pt x="7" y="0"/>
                    </a:lnTo>
                    <a:lnTo>
                      <a:pt x="0" y="3"/>
                    </a:lnTo>
                    <a:lnTo>
                      <a:pt x="82" y="224"/>
                    </a:lnTo>
                    <a:lnTo>
                      <a:pt x="85" y="226"/>
                    </a:lnTo>
                    <a:lnTo>
                      <a:pt x="82" y="224"/>
                    </a:lnTo>
                    <a:lnTo>
                      <a:pt x="83" y="227"/>
                    </a:lnTo>
                    <a:lnTo>
                      <a:pt x="85" y="226"/>
                    </a:lnTo>
                    <a:lnTo>
                      <a:pt x="85" y="219"/>
                    </a:lnTo>
                    <a:close/>
                  </a:path>
                </a:pathLst>
              </a:custGeom>
              <a:solidFill>
                <a:srgbClr val="000000"/>
              </a:solidFill>
              <a:ln w="9525">
                <a:noFill/>
                <a:round/>
                <a:headEnd/>
                <a:tailEnd/>
              </a:ln>
            </p:spPr>
            <p:txBody>
              <a:bodyPr/>
              <a:lstStyle/>
              <a:p>
                <a:endParaRPr lang="en-US"/>
              </a:p>
            </p:txBody>
          </p:sp>
          <p:sp>
            <p:nvSpPr>
              <p:cNvPr id="60544" name="Freeform 128"/>
              <p:cNvSpPr>
                <a:spLocks/>
              </p:cNvSpPr>
              <p:nvPr/>
            </p:nvSpPr>
            <p:spPr bwMode="auto">
              <a:xfrm>
                <a:off x="2799" y="2439"/>
                <a:ext cx="13" cy="7"/>
              </a:xfrm>
              <a:custGeom>
                <a:avLst/>
                <a:gdLst/>
                <a:ahLst/>
                <a:cxnLst>
                  <a:cxn ang="0">
                    <a:pos x="26" y="0"/>
                  </a:cxn>
                  <a:cxn ang="0">
                    <a:pos x="26" y="0"/>
                  </a:cxn>
                  <a:cxn ang="0">
                    <a:pos x="0" y="6"/>
                  </a:cxn>
                  <a:cxn ang="0">
                    <a:pos x="0" y="13"/>
                  </a:cxn>
                  <a:cxn ang="0">
                    <a:pos x="26" y="7"/>
                  </a:cxn>
                  <a:cxn ang="0">
                    <a:pos x="26" y="7"/>
                  </a:cxn>
                  <a:cxn ang="0">
                    <a:pos x="26" y="0"/>
                  </a:cxn>
                </a:cxnLst>
                <a:rect l="0" t="0" r="r" b="b"/>
                <a:pathLst>
                  <a:path w="26" h="13">
                    <a:moveTo>
                      <a:pt x="26" y="0"/>
                    </a:moveTo>
                    <a:lnTo>
                      <a:pt x="26" y="0"/>
                    </a:lnTo>
                    <a:lnTo>
                      <a:pt x="0" y="6"/>
                    </a:lnTo>
                    <a:lnTo>
                      <a:pt x="0" y="13"/>
                    </a:lnTo>
                    <a:lnTo>
                      <a:pt x="26" y="7"/>
                    </a:lnTo>
                    <a:lnTo>
                      <a:pt x="26" y="7"/>
                    </a:lnTo>
                    <a:lnTo>
                      <a:pt x="26" y="0"/>
                    </a:lnTo>
                    <a:close/>
                  </a:path>
                </a:pathLst>
              </a:custGeom>
              <a:solidFill>
                <a:srgbClr val="000000"/>
              </a:solidFill>
              <a:ln w="9525">
                <a:noFill/>
                <a:round/>
                <a:headEnd/>
                <a:tailEnd/>
              </a:ln>
            </p:spPr>
            <p:txBody>
              <a:bodyPr/>
              <a:lstStyle/>
              <a:p>
                <a:endParaRPr lang="en-US"/>
              </a:p>
            </p:txBody>
          </p:sp>
          <p:sp>
            <p:nvSpPr>
              <p:cNvPr id="60545" name="Freeform 129"/>
              <p:cNvSpPr>
                <a:spLocks/>
              </p:cNvSpPr>
              <p:nvPr/>
            </p:nvSpPr>
            <p:spPr bwMode="auto">
              <a:xfrm>
                <a:off x="2812" y="2439"/>
                <a:ext cx="10" cy="8"/>
              </a:xfrm>
              <a:custGeom>
                <a:avLst/>
                <a:gdLst/>
                <a:ahLst/>
                <a:cxnLst>
                  <a:cxn ang="0">
                    <a:pos x="19" y="13"/>
                  </a:cxn>
                  <a:cxn ang="0">
                    <a:pos x="19" y="13"/>
                  </a:cxn>
                  <a:cxn ang="0">
                    <a:pos x="17" y="7"/>
                  </a:cxn>
                  <a:cxn ang="0">
                    <a:pos x="11" y="3"/>
                  </a:cxn>
                  <a:cxn ang="0">
                    <a:pos x="4" y="0"/>
                  </a:cxn>
                  <a:cxn ang="0">
                    <a:pos x="0" y="0"/>
                  </a:cxn>
                  <a:cxn ang="0">
                    <a:pos x="0" y="7"/>
                  </a:cxn>
                  <a:cxn ang="0">
                    <a:pos x="4" y="7"/>
                  </a:cxn>
                  <a:cxn ang="0">
                    <a:pos x="6" y="10"/>
                  </a:cxn>
                  <a:cxn ang="0">
                    <a:pos x="10" y="12"/>
                  </a:cxn>
                  <a:cxn ang="0">
                    <a:pos x="12" y="15"/>
                  </a:cxn>
                  <a:cxn ang="0">
                    <a:pos x="12" y="15"/>
                  </a:cxn>
                  <a:cxn ang="0">
                    <a:pos x="19" y="13"/>
                  </a:cxn>
                </a:cxnLst>
                <a:rect l="0" t="0" r="r" b="b"/>
                <a:pathLst>
                  <a:path w="19" h="15">
                    <a:moveTo>
                      <a:pt x="19" y="13"/>
                    </a:moveTo>
                    <a:lnTo>
                      <a:pt x="19" y="13"/>
                    </a:lnTo>
                    <a:lnTo>
                      <a:pt x="17" y="7"/>
                    </a:lnTo>
                    <a:lnTo>
                      <a:pt x="11" y="3"/>
                    </a:lnTo>
                    <a:lnTo>
                      <a:pt x="4" y="0"/>
                    </a:lnTo>
                    <a:lnTo>
                      <a:pt x="0" y="0"/>
                    </a:lnTo>
                    <a:lnTo>
                      <a:pt x="0" y="7"/>
                    </a:lnTo>
                    <a:lnTo>
                      <a:pt x="4" y="7"/>
                    </a:lnTo>
                    <a:lnTo>
                      <a:pt x="6" y="10"/>
                    </a:lnTo>
                    <a:lnTo>
                      <a:pt x="10" y="12"/>
                    </a:lnTo>
                    <a:lnTo>
                      <a:pt x="12" y="15"/>
                    </a:lnTo>
                    <a:lnTo>
                      <a:pt x="12" y="15"/>
                    </a:lnTo>
                    <a:lnTo>
                      <a:pt x="19" y="13"/>
                    </a:lnTo>
                    <a:close/>
                  </a:path>
                </a:pathLst>
              </a:custGeom>
              <a:solidFill>
                <a:srgbClr val="000000"/>
              </a:solidFill>
              <a:ln w="9525">
                <a:noFill/>
                <a:round/>
                <a:headEnd/>
                <a:tailEnd/>
              </a:ln>
            </p:spPr>
            <p:txBody>
              <a:bodyPr/>
              <a:lstStyle/>
              <a:p>
                <a:endParaRPr lang="en-US"/>
              </a:p>
            </p:txBody>
          </p:sp>
          <p:sp>
            <p:nvSpPr>
              <p:cNvPr id="60546" name="Freeform 130"/>
              <p:cNvSpPr>
                <a:spLocks/>
              </p:cNvSpPr>
              <p:nvPr/>
            </p:nvSpPr>
            <p:spPr bwMode="auto">
              <a:xfrm>
                <a:off x="2816" y="2446"/>
                <a:ext cx="7" cy="9"/>
              </a:xfrm>
              <a:custGeom>
                <a:avLst/>
                <a:gdLst/>
                <a:ahLst/>
                <a:cxnLst>
                  <a:cxn ang="0">
                    <a:pos x="0" y="19"/>
                  </a:cxn>
                  <a:cxn ang="0">
                    <a:pos x="0" y="19"/>
                  </a:cxn>
                  <a:cxn ang="0">
                    <a:pos x="6" y="16"/>
                  </a:cxn>
                  <a:cxn ang="0">
                    <a:pos x="11" y="12"/>
                  </a:cxn>
                  <a:cxn ang="0">
                    <a:pos x="13" y="6"/>
                  </a:cxn>
                  <a:cxn ang="0">
                    <a:pos x="11" y="0"/>
                  </a:cxn>
                  <a:cxn ang="0">
                    <a:pos x="4" y="2"/>
                  </a:cxn>
                  <a:cxn ang="0">
                    <a:pos x="4" y="6"/>
                  </a:cxn>
                  <a:cxn ang="0">
                    <a:pos x="4" y="7"/>
                  </a:cxn>
                  <a:cxn ang="0">
                    <a:pos x="2" y="9"/>
                  </a:cxn>
                  <a:cxn ang="0">
                    <a:pos x="0" y="12"/>
                  </a:cxn>
                  <a:cxn ang="0">
                    <a:pos x="0" y="12"/>
                  </a:cxn>
                  <a:cxn ang="0">
                    <a:pos x="0" y="19"/>
                  </a:cxn>
                </a:cxnLst>
                <a:rect l="0" t="0" r="r" b="b"/>
                <a:pathLst>
                  <a:path w="13" h="19">
                    <a:moveTo>
                      <a:pt x="0" y="19"/>
                    </a:moveTo>
                    <a:lnTo>
                      <a:pt x="0" y="19"/>
                    </a:lnTo>
                    <a:lnTo>
                      <a:pt x="6" y="16"/>
                    </a:lnTo>
                    <a:lnTo>
                      <a:pt x="11" y="12"/>
                    </a:lnTo>
                    <a:lnTo>
                      <a:pt x="13" y="6"/>
                    </a:lnTo>
                    <a:lnTo>
                      <a:pt x="11" y="0"/>
                    </a:lnTo>
                    <a:lnTo>
                      <a:pt x="4" y="2"/>
                    </a:lnTo>
                    <a:lnTo>
                      <a:pt x="4" y="6"/>
                    </a:lnTo>
                    <a:lnTo>
                      <a:pt x="4" y="7"/>
                    </a:lnTo>
                    <a:lnTo>
                      <a:pt x="2" y="9"/>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0547" name="Freeform 131"/>
              <p:cNvSpPr>
                <a:spLocks/>
              </p:cNvSpPr>
              <p:nvPr/>
            </p:nvSpPr>
            <p:spPr bwMode="auto">
              <a:xfrm>
                <a:off x="2806" y="2448"/>
                <a:ext cx="10" cy="7"/>
              </a:xfrm>
              <a:custGeom>
                <a:avLst/>
                <a:gdLst/>
                <a:ahLst/>
                <a:cxnLst>
                  <a:cxn ang="0">
                    <a:pos x="0" y="2"/>
                  </a:cxn>
                  <a:cxn ang="0">
                    <a:pos x="0" y="2"/>
                  </a:cxn>
                  <a:cxn ang="0">
                    <a:pos x="3" y="7"/>
                  </a:cxn>
                  <a:cxn ang="0">
                    <a:pos x="8" y="11"/>
                  </a:cxn>
                  <a:cxn ang="0">
                    <a:pos x="15" y="14"/>
                  </a:cxn>
                  <a:cxn ang="0">
                    <a:pos x="20" y="14"/>
                  </a:cxn>
                  <a:cxn ang="0">
                    <a:pos x="20" y="7"/>
                  </a:cxn>
                  <a:cxn ang="0">
                    <a:pos x="15" y="7"/>
                  </a:cxn>
                  <a:cxn ang="0">
                    <a:pos x="13" y="4"/>
                  </a:cxn>
                  <a:cxn ang="0">
                    <a:pos x="8" y="2"/>
                  </a:cxn>
                  <a:cxn ang="0">
                    <a:pos x="7" y="0"/>
                  </a:cxn>
                  <a:cxn ang="0">
                    <a:pos x="7" y="0"/>
                  </a:cxn>
                  <a:cxn ang="0">
                    <a:pos x="0" y="2"/>
                  </a:cxn>
                </a:cxnLst>
                <a:rect l="0" t="0" r="r" b="b"/>
                <a:pathLst>
                  <a:path w="20" h="14">
                    <a:moveTo>
                      <a:pt x="0" y="2"/>
                    </a:moveTo>
                    <a:lnTo>
                      <a:pt x="0" y="2"/>
                    </a:lnTo>
                    <a:lnTo>
                      <a:pt x="3" y="7"/>
                    </a:lnTo>
                    <a:lnTo>
                      <a:pt x="8" y="11"/>
                    </a:lnTo>
                    <a:lnTo>
                      <a:pt x="15" y="14"/>
                    </a:lnTo>
                    <a:lnTo>
                      <a:pt x="20" y="14"/>
                    </a:lnTo>
                    <a:lnTo>
                      <a:pt x="20" y="7"/>
                    </a:lnTo>
                    <a:lnTo>
                      <a:pt x="15" y="7"/>
                    </a:lnTo>
                    <a:lnTo>
                      <a:pt x="13" y="4"/>
                    </a:lnTo>
                    <a:lnTo>
                      <a:pt x="8" y="2"/>
                    </a:lnTo>
                    <a:lnTo>
                      <a:pt x="7" y="0"/>
                    </a:lnTo>
                    <a:lnTo>
                      <a:pt x="7" y="0"/>
                    </a:lnTo>
                    <a:lnTo>
                      <a:pt x="0" y="2"/>
                    </a:lnTo>
                    <a:close/>
                  </a:path>
                </a:pathLst>
              </a:custGeom>
              <a:solidFill>
                <a:srgbClr val="000000"/>
              </a:solidFill>
              <a:ln w="9525">
                <a:noFill/>
                <a:round/>
                <a:headEnd/>
                <a:tailEnd/>
              </a:ln>
            </p:spPr>
            <p:txBody>
              <a:bodyPr/>
              <a:lstStyle/>
              <a:p>
                <a:endParaRPr lang="en-US"/>
              </a:p>
            </p:txBody>
          </p:sp>
          <p:sp>
            <p:nvSpPr>
              <p:cNvPr id="60548" name="Freeform 132"/>
              <p:cNvSpPr>
                <a:spLocks/>
              </p:cNvSpPr>
              <p:nvPr/>
            </p:nvSpPr>
            <p:spPr bwMode="auto">
              <a:xfrm>
                <a:off x="2805" y="2439"/>
                <a:ext cx="7" cy="10"/>
              </a:xfrm>
              <a:custGeom>
                <a:avLst/>
                <a:gdLst/>
                <a:ahLst/>
                <a:cxnLst>
                  <a:cxn ang="0">
                    <a:pos x="14" y="7"/>
                  </a:cxn>
                  <a:cxn ang="0">
                    <a:pos x="11" y="0"/>
                  </a:cxn>
                  <a:cxn ang="0">
                    <a:pos x="6" y="3"/>
                  </a:cxn>
                  <a:cxn ang="0">
                    <a:pos x="2" y="8"/>
                  </a:cxn>
                  <a:cxn ang="0">
                    <a:pos x="0" y="14"/>
                  </a:cxn>
                  <a:cxn ang="0">
                    <a:pos x="1" y="20"/>
                  </a:cxn>
                  <a:cxn ang="0">
                    <a:pos x="8" y="18"/>
                  </a:cxn>
                  <a:cxn ang="0">
                    <a:pos x="7" y="14"/>
                  </a:cxn>
                  <a:cxn ang="0">
                    <a:pos x="9" y="11"/>
                  </a:cxn>
                  <a:cxn ang="0">
                    <a:pos x="10" y="10"/>
                  </a:cxn>
                  <a:cxn ang="0">
                    <a:pos x="14" y="7"/>
                  </a:cxn>
                  <a:cxn ang="0">
                    <a:pos x="11" y="0"/>
                  </a:cxn>
                  <a:cxn ang="0">
                    <a:pos x="14" y="7"/>
                  </a:cxn>
                </a:cxnLst>
                <a:rect l="0" t="0" r="r" b="b"/>
                <a:pathLst>
                  <a:path w="14" h="20">
                    <a:moveTo>
                      <a:pt x="14" y="7"/>
                    </a:moveTo>
                    <a:lnTo>
                      <a:pt x="11" y="0"/>
                    </a:lnTo>
                    <a:lnTo>
                      <a:pt x="6" y="3"/>
                    </a:lnTo>
                    <a:lnTo>
                      <a:pt x="2" y="8"/>
                    </a:lnTo>
                    <a:lnTo>
                      <a:pt x="0" y="14"/>
                    </a:lnTo>
                    <a:lnTo>
                      <a:pt x="1" y="20"/>
                    </a:lnTo>
                    <a:lnTo>
                      <a:pt x="8" y="18"/>
                    </a:lnTo>
                    <a:lnTo>
                      <a:pt x="7" y="14"/>
                    </a:lnTo>
                    <a:lnTo>
                      <a:pt x="9" y="11"/>
                    </a:lnTo>
                    <a:lnTo>
                      <a:pt x="10" y="10"/>
                    </a:lnTo>
                    <a:lnTo>
                      <a:pt x="14" y="7"/>
                    </a:lnTo>
                    <a:lnTo>
                      <a:pt x="11" y="0"/>
                    </a:lnTo>
                    <a:lnTo>
                      <a:pt x="14" y="7"/>
                    </a:lnTo>
                    <a:close/>
                  </a:path>
                </a:pathLst>
              </a:custGeom>
              <a:solidFill>
                <a:srgbClr val="000000"/>
              </a:solidFill>
              <a:ln w="9525">
                <a:noFill/>
                <a:round/>
                <a:headEnd/>
                <a:tailEnd/>
              </a:ln>
            </p:spPr>
            <p:txBody>
              <a:bodyPr/>
              <a:lstStyle/>
              <a:p>
                <a:endParaRPr lang="en-US"/>
              </a:p>
            </p:txBody>
          </p:sp>
          <p:sp>
            <p:nvSpPr>
              <p:cNvPr id="60549" name="Freeform 133"/>
              <p:cNvSpPr>
                <a:spLocks/>
              </p:cNvSpPr>
              <p:nvPr/>
            </p:nvSpPr>
            <p:spPr bwMode="auto">
              <a:xfrm>
                <a:off x="2796" y="2439"/>
                <a:ext cx="16" cy="7"/>
              </a:xfrm>
              <a:custGeom>
                <a:avLst/>
                <a:gdLst/>
                <a:ahLst/>
                <a:cxnLst>
                  <a:cxn ang="0">
                    <a:pos x="10" y="8"/>
                  </a:cxn>
                  <a:cxn ang="0">
                    <a:pos x="6" y="13"/>
                  </a:cxn>
                  <a:cxn ang="0">
                    <a:pos x="10" y="12"/>
                  </a:cxn>
                  <a:cxn ang="0">
                    <a:pos x="18" y="11"/>
                  </a:cxn>
                  <a:cxn ang="0">
                    <a:pos x="26" y="8"/>
                  </a:cxn>
                  <a:cxn ang="0">
                    <a:pos x="33" y="7"/>
                  </a:cxn>
                  <a:cxn ang="0">
                    <a:pos x="30" y="0"/>
                  </a:cxn>
                  <a:cxn ang="0">
                    <a:pos x="26" y="2"/>
                  </a:cxn>
                  <a:cxn ang="0">
                    <a:pos x="18" y="4"/>
                  </a:cxn>
                  <a:cxn ang="0">
                    <a:pos x="10" y="5"/>
                  </a:cxn>
                  <a:cxn ang="0">
                    <a:pos x="6" y="6"/>
                  </a:cxn>
                  <a:cxn ang="0">
                    <a:pos x="3" y="11"/>
                  </a:cxn>
                  <a:cxn ang="0">
                    <a:pos x="6" y="6"/>
                  </a:cxn>
                  <a:cxn ang="0">
                    <a:pos x="0" y="7"/>
                  </a:cxn>
                  <a:cxn ang="0">
                    <a:pos x="3" y="11"/>
                  </a:cxn>
                  <a:cxn ang="0">
                    <a:pos x="10" y="8"/>
                  </a:cxn>
                </a:cxnLst>
                <a:rect l="0" t="0" r="r" b="b"/>
                <a:pathLst>
                  <a:path w="33" h="13">
                    <a:moveTo>
                      <a:pt x="10" y="8"/>
                    </a:moveTo>
                    <a:lnTo>
                      <a:pt x="6" y="13"/>
                    </a:lnTo>
                    <a:lnTo>
                      <a:pt x="10" y="12"/>
                    </a:lnTo>
                    <a:lnTo>
                      <a:pt x="18" y="11"/>
                    </a:lnTo>
                    <a:lnTo>
                      <a:pt x="26" y="8"/>
                    </a:lnTo>
                    <a:lnTo>
                      <a:pt x="33" y="7"/>
                    </a:lnTo>
                    <a:lnTo>
                      <a:pt x="30" y="0"/>
                    </a:lnTo>
                    <a:lnTo>
                      <a:pt x="26" y="2"/>
                    </a:lnTo>
                    <a:lnTo>
                      <a:pt x="18" y="4"/>
                    </a:lnTo>
                    <a:lnTo>
                      <a:pt x="10" y="5"/>
                    </a:lnTo>
                    <a:lnTo>
                      <a:pt x="6" y="6"/>
                    </a:lnTo>
                    <a:lnTo>
                      <a:pt x="3" y="11"/>
                    </a:lnTo>
                    <a:lnTo>
                      <a:pt x="6" y="6"/>
                    </a:lnTo>
                    <a:lnTo>
                      <a:pt x="0" y="7"/>
                    </a:lnTo>
                    <a:lnTo>
                      <a:pt x="3" y="11"/>
                    </a:lnTo>
                    <a:lnTo>
                      <a:pt x="10" y="8"/>
                    </a:lnTo>
                    <a:close/>
                  </a:path>
                </a:pathLst>
              </a:custGeom>
              <a:solidFill>
                <a:srgbClr val="000000"/>
              </a:solidFill>
              <a:ln w="9525">
                <a:noFill/>
                <a:round/>
                <a:headEnd/>
                <a:tailEnd/>
              </a:ln>
            </p:spPr>
            <p:txBody>
              <a:bodyPr/>
              <a:lstStyle/>
              <a:p>
                <a:endParaRPr lang="en-US"/>
              </a:p>
            </p:txBody>
          </p:sp>
          <p:sp>
            <p:nvSpPr>
              <p:cNvPr id="60550" name="Freeform 134"/>
              <p:cNvSpPr>
                <a:spLocks/>
              </p:cNvSpPr>
              <p:nvPr/>
            </p:nvSpPr>
            <p:spPr bwMode="auto">
              <a:xfrm>
                <a:off x="2797" y="2443"/>
                <a:ext cx="19" cy="46"/>
              </a:xfrm>
              <a:custGeom>
                <a:avLst/>
                <a:gdLst/>
                <a:ahLst/>
                <a:cxnLst>
                  <a:cxn ang="0">
                    <a:pos x="34" y="83"/>
                  </a:cxn>
                  <a:cxn ang="0">
                    <a:pos x="38" y="86"/>
                  </a:cxn>
                  <a:cxn ang="0">
                    <a:pos x="7" y="0"/>
                  </a:cxn>
                  <a:cxn ang="0">
                    <a:pos x="0" y="3"/>
                  </a:cxn>
                  <a:cxn ang="0">
                    <a:pos x="31" y="88"/>
                  </a:cxn>
                  <a:cxn ang="0">
                    <a:pos x="34" y="90"/>
                  </a:cxn>
                  <a:cxn ang="0">
                    <a:pos x="31" y="88"/>
                  </a:cxn>
                  <a:cxn ang="0">
                    <a:pos x="32" y="91"/>
                  </a:cxn>
                  <a:cxn ang="0">
                    <a:pos x="34" y="90"/>
                  </a:cxn>
                  <a:cxn ang="0">
                    <a:pos x="34" y="83"/>
                  </a:cxn>
                </a:cxnLst>
                <a:rect l="0" t="0" r="r" b="b"/>
                <a:pathLst>
                  <a:path w="38" h="91">
                    <a:moveTo>
                      <a:pt x="34" y="83"/>
                    </a:moveTo>
                    <a:lnTo>
                      <a:pt x="38" y="86"/>
                    </a:lnTo>
                    <a:lnTo>
                      <a:pt x="7" y="0"/>
                    </a:lnTo>
                    <a:lnTo>
                      <a:pt x="0" y="3"/>
                    </a:lnTo>
                    <a:lnTo>
                      <a:pt x="31" y="88"/>
                    </a:lnTo>
                    <a:lnTo>
                      <a:pt x="34" y="90"/>
                    </a:lnTo>
                    <a:lnTo>
                      <a:pt x="31" y="88"/>
                    </a:lnTo>
                    <a:lnTo>
                      <a:pt x="32" y="91"/>
                    </a:lnTo>
                    <a:lnTo>
                      <a:pt x="34" y="90"/>
                    </a:lnTo>
                    <a:lnTo>
                      <a:pt x="34" y="83"/>
                    </a:lnTo>
                    <a:close/>
                  </a:path>
                </a:pathLst>
              </a:custGeom>
              <a:solidFill>
                <a:srgbClr val="000000"/>
              </a:solidFill>
              <a:ln w="9525">
                <a:noFill/>
                <a:round/>
                <a:headEnd/>
                <a:tailEnd/>
              </a:ln>
            </p:spPr>
            <p:txBody>
              <a:bodyPr/>
              <a:lstStyle/>
              <a:p>
                <a:endParaRPr lang="en-US"/>
              </a:p>
            </p:txBody>
          </p:sp>
          <p:sp>
            <p:nvSpPr>
              <p:cNvPr id="60551" name="Freeform 135"/>
              <p:cNvSpPr>
                <a:spLocks/>
              </p:cNvSpPr>
              <p:nvPr/>
            </p:nvSpPr>
            <p:spPr bwMode="auto">
              <a:xfrm>
                <a:off x="2815" y="2435"/>
                <a:ext cx="258" cy="53"/>
              </a:xfrm>
              <a:custGeom>
                <a:avLst/>
                <a:gdLst/>
                <a:ahLst/>
                <a:cxnLst>
                  <a:cxn ang="0">
                    <a:pos x="507" y="5"/>
                  </a:cxn>
                  <a:cxn ang="0">
                    <a:pos x="511" y="0"/>
                  </a:cxn>
                  <a:cxn ang="0">
                    <a:pos x="0" y="100"/>
                  </a:cxn>
                  <a:cxn ang="0">
                    <a:pos x="0" y="107"/>
                  </a:cxn>
                  <a:cxn ang="0">
                    <a:pos x="511" y="7"/>
                  </a:cxn>
                  <a:cxn ang="0">
                    <a:pos x="514" y="2"/>
                  </a:cxn>
                  <a:cxn ang="0">
                    <a:pos x="511" y="7"/>
                  </a:cxn>
                  <a:cxn ang="0">
                    <a:pos x="516" y="7"/>
                  </a:cxn>
                  <a:cxn ang="0">
                    <a:pos x="514" y="2"/>
                  </a:cxn>
                  <a:cxn ang="0">
                    <a:pos x="507" y="5"/>
                  </a:cxn>
                </a:cxnLst>
                <a:rect l="0" t="0" r="r" b="b"/>
                <a:pathLst>
                  <a:path w="516" h="107">
                    <a:moveTo>
                      <a:pt x="507" y="5"/>
                    </a:moveTo>
                    <a:lnTo>
                      <a:pt x="511" y="0"/>
                    </a:lnTo>
                    <a:lnTo>
                      <a:pt x="0" y="100"/>
                    </a:lnTo>
                    <a:lnTo>
                      <a:pt x="0" y="107"/>
                    </a:lnTo>
                    <a:lnTo>
                      <a:pt x="511" y="7"/>
                    </a:lnTo>
                    <a:lnTo>
                      <a:pt x="514" y="2"/>
                    </a:lnTo>
                    <a:lnTo>
                      <a:pt x="511" y="7"/>
                    </a:lnTo>
                    <a:lnTo>
                      <a:pt x="516" y="7"/>
                    </a:lnTo>
                    <a:lnTo>
                      <a:pt x="514" y="2"/>
                    </a:lnTo>
                    <a:lnTo>
                      <a:pt x="507" y="5"/>
                    </a:lnTo>
                    <a:close/>
                  </a:path>
                </a:pathLst>
              </a:custGeom>
              <a:solidFill>
                <a:srgbClr val="000000"/>
              </a:solidFill>
              <a:ln w="9525">
                <a:noFill/>
                <a:round/>
                <a:headEnd/>
                <a:tailEnd/>
              </a:ln>
            </p:spPr>
            <p:txBody>
              <a:bodyPr/>
              <a:lstStyle/>
              <a:p>
                <a:endParaRPr lang="en-US"/>
              </a:p>
            </p:txBody>
          </p:sp>
          <p:sp>
            <p:nvSpPr>
              <p:cNvPr id="60552" name="Freeform 136"/>
              <p:cNvSpPr>
                <a:spLocks/>
              </p:cNvSpPr>
              <p:nvPr/>
            </p:nvSpPr>
            <p:spPr bwMode="auto">
              <a:xfrm>
                <a:off x="2952" y="2119"/>
                <a:ext cx="119" cy="318"/>
              </a:xfrm>
              <a:custGeom>
                <a:avLst/>
                <a:gdLst/>
                <a:ahLst/>
                <a:cxnLst>
                  <a:cxn ang="0">
                    <a:pos x="3" y="8"/>
                  </a:cxn>
                  <a:cxn ang="0">
                    <a:pos x="0" y="6"/>
                  </a:cxn>
                  <a:cxn ang="0">
                    <a:pos x="231" y="635"/>
                  </a:cxn>
                  <a:cxn ang="0">
                    <a:pos x="238" y="632"/>
                  </a:cxn>
                  <a:cxn ang="0">
                    <a:pos x="6" y="3"/>
                  </a:cxn>
                  <a:cxn ang="0">
                    <a:pos x="3" y="1"/>
                  </a:cxn>
                  <a:cxn ang="0">
                    <a:pos x="6" y="3"/>
                  </a:cxn>
                  <a:cxn ang="0">
                    <a:pos x="5" y="0"/>
                  </a:cxn>
                  <a:cxn ang="0">
                    <a:pos x="3" y="1"/>
                  </a:cxn>
                  <a:cxn ang="0">
                    <a:pos x="3" y="8"/>
                  </a:cxn>
                </a:cxnLst>
                <a:rect l="0" t="0" r="r" b="b"/>
                <a:pathLst>
                  <a:path w="238" h="635">
                    <a:moveTo>
                      <a:pt x="3" y="8"/>
                    </a:moveTo>
                    <a:lnTo>
                      <a:pt x="0" y="6"/>
                    </a:lnTo>
                    <a:lnTo>
                      <a:pt x="231" y="635"/>
                    </a:lnTo>
                    <a:lnTo>
                      <a:pt x="238" y="632"/>
                    </a:lnTo>
                    <a:lnTo>
                      <a:pt x="6" y="3"/>
                    </a:lnTo>
                    <a:lnTo>
                      <a:pt x="3" y="1"/>
                    </a:lnTo>
                    <a:lnTo>
                      <a:pt x="6" y="3"/>
                    </a:lnTo>
                    <a:lnTo>
                      <a:pt x="5" y="0"/>
                    </a:lnTo>
                    <a:lnTo>
                      <a:pt x="3" y="1"/>
                    </a:lnTo>
                    <a:lnTo>
                      <a:pt x="3" y="8"/>
                    </a:lnTo>
                    <a:close/>
                  </a:path>
                </a:pathLst>
              </a:custGeom>
              <a:solidFill>
                <a:srgbClr val="000000"/>
              </a:solidFill>
              <a:ln w="9525">
                <a:noFill/>
                <a:round/>
                <a:headEnd/>
                <a:tailEnd/>
              </a:ln>
            </p:spPr>
            <p:txBody>
              <a:bodyPr/>
              <a:lstStyle/>
              <a:p>
                <a:endParaRPr lang="en-US"/>
              </a:p>
            </p:txBody>
          </p:sp>
          <p:sp>
            <p:nvSpPr>
              <p:cNvPr id="60553" name="Freeform 137"/>
              <p:cNvSpPr>
                <a:spLocks/>
              </p:cNvSpPr>
              <p:nvPr/>
            </p:nvSpPr>
            <p:spPr bwMode="auto">
              <a:xfrm>
                <a:off x="2696" y="2120"/>
                <a:ext cx="258" cy="54"/>
              </a:xfrm>
              <a:custGeom>
                <a:avLst/>
                <a:gdLst/>
                <a:ahLst/>
                <a:cxnLst>
                  <a:cxn ang="0">
                    <a:pos x="9" y="104"/>
                  </a:cxn>
                  <a:cxn ang="0">
                    <a:pos x="6" y="108"/>
                  </a:cxn>
                  <a:cxn ang="0">
                    <a:pos x="516" y="7"/>
                  </a:cxn>
                  <a:cxn ang="0">
                    <a:pos x="516" y="0"/>
                  </a:cxn>
                  <a:cxn ang="0">
                    <a:pos x="6" y="101"/>
                  </a:cxn>
                  <a:cxn ang="0">
                    <a:pos x="2" y="106"/>
                  </a:cxn>
                  <a:cxn ang="0">
                    <a:pos x="6" y="101"/>
                  </a:cxn>
                  <a:cxn ang="0">
                    <a:pos x="0" y="101"/>
                  </a:cxn>
                  <a:cxn ang="0">
                    <a:pos x="2" y="106"/>
                  </a:cxn>
                  <a:cxn ang="0">
                    <a:pos x="9" y="104"/>
                  </a:cxn>
                </a:cxnLst>
                <a:rect l="0" t="0" r="r" b="b"/>
                <a:pathLst>
                  <a:path w="516" h="108">
                    <a:moveTo>
                      <a:pt x="9" y="104"/>
                    </a:moveTo>
                    <a:lnTo>
                      <a:pt x="6" y="108"/>
                    </a:lnTo>
                    <a:lnTo>
                      <a:pt x="516" y="7"/>
                    </a:lnTo>
                    <a:lnTo>
                      <a:pt x="516" y="0"/>
                    </a:lnTo>
                    <a:lnTo>
                      <a:pt x="6" y="101"/>
                    </a:lnTo>
                    <a:lnTo>
                      <a:pt x="2" y="106"/>
                    </a:lnTo>
                    <a:lnTo>
                      <a:pt x="6" y="101"/>
                    </a:lnTo>
                    <a:lnTo>
                      <a:pt x="0" y="101"/>
                    </a:lnTo>
                    <a:lnTo>
                      <a:pt x="2" y="106"/>
                    </a:lnTo>
                    <a:lnTo>
                      <a:pt x="9" y="104"/>
                    </a:lnTo>
                    <a:close/>
                  </a:path>
                </a:pathLst>
              </a:custGeom>
              <a:solidFill>
                <a:srgbClr val="000000"/>
              </a:solidFill>
              <a:ln w="9525">
                <a:noFill/>
                <a:round/>
                <a:headEnd/>
                <a:tailEnd/>
              </a:ln>
            </p:spPr>
            <p:txBody>
              <a:bodyPr/>
              <a:lstStyle/>
              <a:p>
                <a:endParaRPr lang="en-US"/>
              </a:p>
            </p:txBody>
          </p:sp>
          <p:sp>
            <p:nvSpPr>
              <p:cNvPr id="60554" name="Freeform 138"/>
              <p:cNvSpPr>
                <a:spLocks/>
              </p:cNvSpPr>
              <p:nvPr/>
            </p:nvSpPr>
            <p:spPr bwMode="auto">
              <a:xfrm>
                <a:off x="2697" y="2172"/>
                <a:ext cx="17" cy="38"/>
              </a:xfrm>
              <a:custGeom>
                <a:avLst/>
                <a:gdLst/>
                <a:ahLst/>
                <a:cxnLst>
                  <a:cxn ang="0">
                    <a:pos x="30" y="69"/>
                  </a:cxn>
                  <a:cxn ang="0">
                    <a:pos x="34" y="71"/>
                  </a:cxn>
                  <a:cxn ang="0">
                    <a:pos x="7" y="0"/>
                  </a:cxn>
                  <a:cxn ang="0">
                    <a:pos x="0" y="2"/>
                  </a:cxn>
                  <a:cxn ang="0">
                    <a:pos x="27" y="74"/>
                  </a:cxn>
                  <a:cxn ang="0">
                    <a:pos x="30" y="76"/>
                  </a:cxn>
                  <a:cxn ang="0">
                    <a:pos x="27" y="74"/>
                  </a:cxn>
                  <a:cxn ang="0">
                    <a:pos x="28" y="77"/>
                  </a:cxn>
                  <a:cxn ang="0">
                    <a:pos x="30" y="76"/>
                  </a:cxn>
                  <a:cxn ang="0">
                    <a:pos x="30" y="69"/>
                  </a:cxn>
                </a:cxnLst>
                <a:rect l="0" t="0" r="r" b="b"/>
                <a:pathLst>
                  <a:path w="34" h="77">
                    <a:moveTo>
                      <a:pt x="30" y="69"/>
                    </a:moveTo>
                    <a:lnTo>
                      <a:pt x="34" y="71"/>
                    </a:lnTo>
                    <a:lnTo>
                      <a:pt x="7" y="0"/>
                    </a:lnTo>
                    <a:lnTo>
                      <a:pt x="0" y="2"/>
                    </a:lnTo>
                    <a:lnTo>
                      <a:pt x="27" y="74"/>
                    </a:lnTo>
                    <a:lnTo>
                      <a:pt x="30" y="76"/>
                    </a:lnTo>
                    <a:lnTo>
                      <a:pt x="27" y="74"/>
                    </a:lnTo>
                    <a:lnTo>
                      <a:pt x="28" y="77"/>
                    </a:lnTo>
                    <a:lnTo>
                      <a:pt x="30" y="76"/>
                    </a:lnTo>
                    <a:lnTo>
                      <a:pt x="30" y="69"/>
                    </a:lnTo>
                    <a:close/>
                  </a:path>
                </a:pathLst>
              </a:custGeom>
              <a:solidFill>
                <a:srgbClr val="000000"/>
              </a:solidFill>
              <a:ln w="9525">
                <a:noFill/>
                <a:round/>
                <a:headEnd/>
                <a:tailEnd/>
              </a:ln>
            </p:spPr>
            <p:txBody>
              <a:bodyPr/>
              <a:lstStyle/>
              <a:p>
                <a:endParaRPr lang="en-US"/>
              </a:p>
            </p:txBody>
          </p:sp>
          <p:sp>
            <p:nvSpPr>
              <p:cNvPr id="60555" name="Freeform 139"/>
              <p:cNvSpPr>
                <a:spLocks/>
              </p:cNvSpPr>
              <p:nvPr/>
            </p:nvSpPr>
            <p:spPr bwMode="auto">
              <a:xfrm>
                <a:off x="2712" y="2205"/>
                <a:ext cx="9" cy="5"/>
              </a:xfrm>
              <a:custGeom>
                <a:avLst/>
                <a:gdLst/>
                <a:ahLst/>
                <a:cxnLst>
                  <a:cxn ang="0">
                    <a:pos x="11" y="4"/>
                  </a:cxn>
                  <a:cxn ang="0">
                    <a:pos x="13" y="0"/>
                  </a:cxn>
                  <a:cxn ang="0">
                    <a:pos x="9" y="2"/>
                  </a:cxn>
                  <a:cxn ang="0">
                    <a:pos x="5" y="3"/>
                  </a:cxn>
                  <a:cxn ang="0">
                    <a:pos x="3" y="4"/>
                  </a:cxn>
                  <a:cxn ang="0">
                    <a:pos x="0" y="4"/>
                  </a:cxn>
                  <a:cxn ang="0">
                    <a:pos x="0" y="11"/>
                  </a:cxn>
                  <a:cxn ang="0">
                    <a:pos x="3" y="11"/>
                  </a:cxn>
                  <a:cxn ang="0">
                    <a:pos x="7" y="10"/>
                  </a:cxn>
                  <a:cxn ang="0">
                    <a:pos x="12" y="9"/>
                  </a:cxn>
                  <a:cxn ang="0">
                    <a:pos x="15" y="7"/>
                  </a:cxn>
                  <a:cxn ang="0">
                    <a:pos x="18" y="4"/>
                  </a:cxn>
                  <a:cxn ang="0">
                    <a:pos x="15" y="7"/>
                  </a:cxn>
                  <a:cxn ang="0">
                    <a:pos x="19" y="6"/>
                  </a:cxn>
                  <a:cxn ang="0">
                    <a:pos x="18" y="4"/>
                  </a:cxn>
                  <a:cxn ang="0">
                    <a:pos x="11" y="4"/>
                  </a:cxn>
                </a:cxnLst>
                <a:rect l="0" t="0" r="r" b="b"/>
                <a:pathLst>
                  <a:path w="19" h="11">
                    <a:moveTo>
                      <a:pt x="11" y="4"/>
                    </a:moveTo>
                    <a:lnTo>
                      <a:pt x="13" y="0"/>
                    </a:lnTo>
                    <a:lnTo>
                      <a:pt x="9" y="2"/>
                    </a:lnTo>
                    <a:lnTo>
                      <a:pt x="5" y="3"/>
                    </a:lnTo>
                    <a:lnTo>
                      <a:pt x="3" y="4"/>
                    </a:lnTo>
                    <a:lnTo>
                      <a:pt x="0" y="4"/>
                    </a:lnTo>
                    <a:lnTo>
                      <a:pt x="0" y="11"/>
                    </a:lnTo>
                    <a:lnTo>
                      <a:pt x="3" y="11"/>
                    </a:lnTo>
                    <a:lnTo>
                      <a:pt x="7" y="10"/>
                    </a:lnTo>
                    <a:lnTo>
                      <a:pt x="12" y="9"/>
                    </a:lnTo>
                    <a:lnTo>
                      <a:pt x="15" y="7"/>
                    </a:lnTo>
                    <a:lnTo>
                      <a:pt x="18" y="4"/>
                    </a:lnTo>
                    <a:lnTo>
                      <a:pt x="15" y="7"/>
                    </a:lnTo>
                    <a:lnTo>
                      <a:pt x="19" y="6"/>
                    </a:lnTo>
                    <a:lnTo>
                      <a:pt x="18" y="4"/>
                    </a:lnTo>
                    <a:lnTo>
                      <a:pt x="11" y="4"/>
                    </a:lnTo>
                    <a:close/>
                  </a:path>
                </a:pathLst>
              </a:custGeom>
              <a:solidFill>
                <a:srgbClr val="000000"/>
              </a:solidFill>
              <a:ln w="9525">
                <a:noFill/>
                <a:round/>
                <a:headEnd/>
                <a:tailEnd/>
              </a:ln>
            </p:spPr>
            <p:txBody>
              <a:bodyPr/>
              <a:lstStyle/>
              <a:p>
                <a:endParaRPr lang="en-US"/>
              </a:p>
            </p:txBody>
          </p:sp>
          <p:sp>
            <p:nvSpPr>
              <p:cNvPr id="60556" name="Freeform 140"/>
              <p:cNvSpPr>
                <a:spLocks/>
              </p:cNvSpPr>
              <p:nvPr/>
            </p:nvSpPr>
            <p:spPr bwMode="auto">
              <a:xfrm>
                <a:off x="2717" y="2199"/>
                <a:ext cx="7" cy="7"/>
              </a:xfrm>
              <a:custGeom>
                <a:avLst/>
                <a:gdLst/>
                <a:ahLst/>
                <a:cxnLst>
                  <a:cxn ang="0">
                    <a:pos x="10" y="0"/>
                  </a:cxn>
                  <a:cxn ang="0">
                    <a:pos x="11" y="0"/>
                  </a:cxn>
                  <a:cxn ang="0">
                    <a:pos x="5" y="1"/>
                  </a:cxn>
                  <a:cxn ang="0">
                    <a:pos x="1" y="5"/>
                  </a:cxn>
                  <a:cxn ang="0">
                    <a:pos x="0" y="10"/>
                  </a:cxn>
                  <a:cxn ang="0">
                    <a:pos x="0" y="15"/>
                  </a:cxn>
                  <a:cxn ang="0">
                    <a:pos x="7" y="15"/>
                  </a:cxn>
                  <a:cxn ang="0">
                    <a:pos x="7" y="10"/>
                  </a:cxn>
                  <a:cxn ang="0">
                    <a:pos x="8" y="9"/>
                  </a:cxn>
                  <a:cxn ang="0">
                    <a:pos x="8" y="8"/>
                  </a:cxn>
                  <a:cxn ang="0">
                    <a:pos x="11" y="7"/>
                  </a:cxn>
                  <a:cxn ang="0">
                    <a:pos x="12" y="7"/>
                  </a:cxn>
                  <a:cxn ang="0">
                    <a:pos x="10" y="0"/>
                  </a:cxn>
                </a:cxnLst>
                <a:rect l="0" t="0" r="r" b="b"/>
                <a:pathLst>
                  <a:path w="12" h="15">
                    <a:moveTo>
                      <a:pt x="10" y="0"/>
                    </a:moveTo>
                    <a:lnTo>
                      <a:pt x="11" y="0"/>
                    </a:lnTo>
                    <a:lnTo>
                      <a:pt x="5" y="1"/>
                    </a:lnTo>
                    <a:lnTo>
                      <a:pt x="1" y="5"/>
                    </a:lnTo>
                    <a:lnTo>
                      <a:pt x="0" y="10"/>
                    </a:lnTo>
                    <a:lnTo>
                      <a:pt x="0" y="15"/>
                    </a:lnTo>
                    <a:lnTo>
                      <a:pt x="7" y="15"/>
                    </a:lnTo>
                    <a:lnTo>
                      <a:pt x="7" y="10"/>
                    </a:lnTo>
                    <a:lnTo>
                      <a:pt x="8" y="9"/>
                    </a:lnTo>
                    <a:lnTo>
                      <a:pt x="8" y="8"/>
                    </a:lnTo>
                    <a:lnTo>
                      <a:pt x="11" y="7"/>
                    </a:lnTo>
                    <a:lnTo>
                      <a:pt x="12" y="7"/>
                    </a:lnTo>
                    <a:lnTo>
                      <a:pt x="10" y="0"/>
                    </a:lnTo>
                    <a:close/>
                  </a:path>
                </a:pathLst>
              </a:custGeom>
              <a:solidFill>
                <a:srgbClr val="000000"/>
              </a:solidFill>
              <a:ln w="9525">
                <a:noFill/>
                <a:round/>
                <a:headEnd/>
                <a:tailEnd/>
              </a:ln>
            </p:spPr>
            <p:txBody>
              <a:bodyPr/>
              <a:lstStyle/>
              <a:p>
                <a:endParaRPr lang="en-US"/>
              </a:p>
            </p:txBody>
          </p:sp>
          <p:sp>
            <p:nvSpPr>
              <p:cNvPr id="60557" name="Freeform 141"/>
              <p:cNvSpPr>
                <a:spLocks/>
              </p:cNvSpPr>
              <p:nvPr/>
            </p:nvSpPr>
            <p:spPr bwMode="auto">
              <a:xfrm>
                <a:off x="2722" y="2199"/>
                <a:ext cx="11" cy="7"/>
              </a:xfrm>
              <a:custGeom>
                <a:avLst/>
                <a:gdLst/>
                <a:ahLst/>
                <a:cxnLst>
                  <a:cxn ang="0">
                    <a:pos x="21" y="11"/>
                  </a:cxn>
                  <a:cxn ang="0">
                    <a:pos x="21" y="11"/>
                  </a:cxn>
                  <a:cxn ang="0">
                    <a:pos x="18" y="6"/>
                  </a:cxn>
                  <a:cxn ang="0">
                    <a:pos x="11" y="1"/>
                  </a:cxn>
                  <a:cxn ang="0">
                    <a:pos x="6" y="0"/>
                  </a:cxn>
                  <a:cxn ang="0">
                    <a:pos x="0" y="0"/>
                  </a:cxn>
                  <a:cxn ang="0">
                    <a:pos x="2" y="7"/>
                  </a:cxn>
                  <a:cxn ang="0">
                    <a:pos x="6" y="7"/>
                  </a:cxn>
                  <a:cxn ang="0">
                    <a:pos x="9" y="8"/>
                  </a:cxn>
                  <a:cxn ang="0">
                    <a:pos x="11" y="10"/>
                  </a:cxn>
                  <a:cxn ang="0">
                    <a:pos x="14" y="14"/>
                  </a:cxn>
                  <a:cxn ang="0">
                    <a:pos x="14" y="14"/>
                  </a:cxn>
                  <a:cxn ang="0">
                    <a:pos x="21" y="11"/>
                  </a:cxn>
                </a:cxnLst>
                <a:rect l="0" t="0" r="r" b="b"/>
                <a:pathLst>
                  <a:path w="21" h="14">
                    <a:moveTo>
                      <a:pt x="21" y="11"/>
                    </a:moveTo>
                    <a:lnTo>
                      <a:pt x="21" y="11"/>
                    </a:lnTo>
                    <a:lnTo>
                      <a:pt x="18" y="6"/>
                    </a:lnTo>
                    <a:lnTo>
                      <a:pt x="11" y="1"/>
                    </a:lnTo>
                    <a:lnTo>
                      <a:pt x="6" y="0"/>
                    </a:lnTo>
                    <a:lnTo>
                      <a:pt x="0" y="0"/>
                    </a:lnTo>
                    <a:lnTo>
                      <a:pt x="2" y="7"/>
                    </a:lnTo>
                    <a:lnTo>
                      <a:pt x="6" y="7"/>
                    </a:lnTo>
                    <a:lnTo>
                      <a:pt x="9" y="8"/>
                    </a:lnTo>
                    <a:lnTo>
                      <a:pt x="11" y="10"/>
                    </a:lnTo>
                    <a:lnTo>
                      <a:pt x="14" y="14"/>
                    </a:lnTo>
                    <a:lnTo>
                      <a:pt x="14" y="14"/>
                    </a:lnTo>
                    <a:lnTo>
                      <a:pt x="21" y="11"/>
                    </a:lnTo>
                    <a:close/>
                  </a:path>
                </a:pathLst>
              </a:custGeom>
              <a:solidFill>
                <a:srgbClr val="000000"/>
              </a:solidFill>
              <a:ln w="9525">
                <a:noFill/>
                <a:round/>
                <a:headEnd/>
                <a:tailEnd/>
              </a:ln>
            </p:spPr>
            <p:txBody>
              <a:bodyPr/>
              <a:lstStyle/>
              <a:p>
                <a:endParaRPr lang="en-US"/>
              </a:p>
            </p:txBody>
          </p:sp>
          <p:sp>
            <p:nvSpPr>
              <p:cNvPr id="60558" name="Freeform 142"/>
              <p:cNvSpPr>
                <a:spLocks/>
              </p:cNvSpPr>
              <p:nvPr/>
            </p:nvSpPr>
            <p:spPr bwMode="auto">
              <a:xfrm>
                <a:off x="2727" y="2205"/>
                <a:ext cx="7" cy="9"/>
              </a:xfrm>
              <a:custGeom>
                <a:avLst/>
                <a:gdLst/>
                <a:ahLst/>
                <a:cxnLst>
                  <a:cxn ang="0">
                    <a:pos x="0" y="19"/>
                  </a:cxn>
                  <a:cxn ang="0">
                    <a:pos x="0" y="19"/>
                  </a:cxn>
                  <a:cxn ang="0">
                    <a:pos x="7" y="17"/>
                  </a:cxn>
                  <a:cxn ang="0">
                    <a:pos x="12" y="12"/>
                  </a:cxn>
                  <a:cxn ang="0">
                    <a:pos x="14" y="6"/>
                  </a:cxn>
                  <a:cxn ang="0">
                    <a:pos x="12" y="0"/>
                  </a:cxn>
                  <a:cxn ang="0">
                    <a:pos x="5" y="3"/>
                  </a:cxn>
                  <a:cxn ang="0">
                    <a:pos x="5" y="6"/>
                  </a:cxn>
                  <a:cxn ang="0">
                    <a:pos x="5" y="7"/>
                  </a:cxn>
                  <a:cxn ang="0">
                    <a:pos x="2" y="10"/>
                  </a:cxn>
                  <a:cxn ang="0">
                    <a:pos x="0" y="12"/>
                  </a:cxn>
                  <a:cxn ang="0">
                    <a:pos x="0" y="12"/>
                  </a:cxn>
                  <a:cxn ang="0">
                    <a:pos x="0" y="19"/>
                  </a:cxn>
                </a:cxnLst>
                <a:rect l="0" t="0" r="r" b="b"/>
                <a:pathLst>
                  <a:path w="14" h="19">
                    <a:moveTo>
                      <a:pt x="0" y="19"/>
                    </a:moveTo>
                    <a:lnTo>
                      <a:pt x="0" y="19"/>
                    </a:lnTo>
                    <a:lnTo>
                      <a:pt x="7" y="17"/>
                    </a:lnTo>
                    <a:lnTo>
                      <a:pt x="12" y="12"/>
                    </a:lnTo>
                    <a:lnTo>
                      <a:pt x="14" y="6"/>
                    </a:lnTo>
                    <a:lnTo>
                      <a:pt x="12" y="0"/>
                    </a:lnTo>
                    <a:lnTo>
                      <a:pt x="5" y="3"/>
                    </a:lnTo>
                    <a:lnTo>
                      <a:pt x="5" y="6"/>
                    </a:lnTo>
                    <a:lnTo>
                      <a:pt x="5" y="7"/>
                    </a:lnTo>
                    <a:lnTo>
                      <a:pt x="2" y="10"/>
                    </a:lnTo>
                    <a:lnTo>
                      <a:pt x="0" y="12"/>
                    </a:lnTo>
                    <a:lnTo>
                      <a:pt x="0" y="12"/>
                    </a:lnTo>
                    <a:lnTo>
                      <a:pt x="0" y="19"/>
                    </a:lnTo>
                    <a:close/>
                  </a:path>
                </a:pathLst>
              </a:custGeom>
              <a:solidFill>
                <a:srgbClr val="000000"/>
              </a:solidFill>
              <a:ln w="9525">
                <a:noFill/>
                <a:round/>
                <a:headEnd/>
                <a:tailEnd/>
              </a:ln>
            </p:spPr>
            <p:txBody>
              <a:bodyPr/>
              <a:lstStyle/>
              <a:p>
                <a:endParaRPr lang="en-US"/>
              </a:p>
            </p:txBody>
          </p:sp>
          <p:sp>
            <p:nvSpPr>
              <p:cNvPr id="60559" name="Freeform 143"/>
              <p:cNvSpPr>
                <a:spLocks/>
              </p:cNvSpPr>
              <p:nvPr/>
            </p:nvSpPr>
            <p:spPr bwMode="auto">
              <a:xfrm>
                <a:off x="2717" y="2204"/>
                <a:ext cx="10" cy="10"/>
              </a:xfrm>
              <a:custGeom>
                <a:avLst/>
                <a:gdLst/>
                <a:ahLst/>
                <a:cxnLst>
                  <a:cxn ang="0">
                    <a:pos x="3" y="10"/>
                  </a:cxn>
                  <a:cxn ang="0">
                    <a:pos x="0" y="6"/>
                  </a:cxn>
                  <a:cxn ang="0">
                    <a:pos x="2" y="12"/>
                  </a:cxn>
                  <a:cxn ang="0">
                    <a:pos x="8" y="18"/>
                  </a:cxn>
                  <a:cxn ang="0">
                    <a:pos x="15" y="20"/>
                  </a:cxn>
                  <a:cxn ang="0">
                    <a:pos x="19" y="20"/>
                  </a:cxn>
                  <a:cxn ang="0">
                    <a:pos x="19" y="13"/>
                  </a:cxn>
                  <a:cxn ang="0">
                    <a:pos x="15" y="13"/>
                  </a:cxn>
                  <a:cxn ang="0">
                    <a:pos x="12" y="11"/>
                  </a:cxn>
                  <a:cxn ang="0">
                    <a:pos x="9" y="7"/>
                  </a:cxn>
                  <a:cxn ang="0">
                    <a:pos x="7" y="4"/>
                  </a:cxn>
                  <a:cxn ang="0">
                    <a:pos x="3" y="0"/>
                  </a:cxn>
                  <a:cxn ang="0">
                    <a:pos x="3" y="10"/>
                  </a:cxn>
                </a:cxnLst>
                <a:rect l="0" t="0" r="r" b="b"/>
                <a:pathLst>
                  <a:path w="19" h="20">
                    <a:moveTo>
                      <a:pt x="3" y="10"/>
                    </a:moveTo>
                    <a:lnTo>
                      <a:pt x="0" y="6"/>
                    </a:lnTo>
                    <a:lnTo>
                      <a:pt x="2" y="12"/>
                    </a:lnTo>
                    <a:lnTo>
                      <a:pt x="8" y="18"/>
                    </a:lnTo>
                    <a:lnTo>
                      <a:pt x="15" y="20"/>
                    </a:lnTo>
                    <a:lnTo>
                      <a:pt x="19" y="20"/>
                    </a:lnTo>
                    <a:lnTo>
                      <a:pt x="19" y="13"/>
                    </a:lnTo>
                    <a:lnTo>
                      <a:pt x="15" y="13"/>
                    </a:lnTo>
                    <a:lnTo>
                      <a:pt x="12" y="11"/>
                    </a:lnTo>
                    <a:lnTo>
                      <a:pt x="9" y="7"/>
                    </a:lnTo>
                    <a:lnTo>
                      <a:pt x="7" y="4"/>
                    </a:lnTo>
                    <a:lnTo>
                      <a:pt x="3" y="0"/>
                    </a:lnTo>
                    <a:lnTo>
                      <a:pt x="3" y="10"/>
                    </a:lnTo>
                    <a:close/>
                  </a:path>
                </a:pathLst>
              </a:custGeom>
              <a:solidFill>
                <a:srgbClr val="000000"/>
              </a:solidFill>
              <a:ln w="9525">
                <a:noFill/>
                <a:round/>
                <a:headEnd/>
                <a:tailEnd/>
              </a:ln>
            </p:spPr>
            <p:txBody>
              <a:bodyPr/>
              <a:lstStyle/>
              <a:p>
                <a:endParaRPr lang="en-US"/>
              </a:p>
            </p:txBody>
          </p:sp>
          <p:sp>
            <p:nvSpPr>
              <p:cNvPr id="60560" name="Freeform 144"/>
              <p:cNvSpPr>
                <a:spLocks/>
              </p:cNvSpPr>
              <p:nvPr/>
            </p:nvSpPr>
            <p:spPr bwMode="auto">
              <a:xfrm>
                <a:off x="2709" y="2204"/>
                <a:ext cx="10" cy="6"/>
              </a:xfrm>
              <a:custGeom>
                <a:avLst/>
                <a:gdLst/>
                <a:ahLst/>
                <a:cxnLst>
                  <a:cxn ang="0">
                    <a:pos x="10" y="7"/>
                  </a:cxn>
                  <a:cxn ang="0">
                    <a:pos x="7" y="12"/>
                  </a:cxn>
                  <a:cxn ang="0">
                    <a:pos x="10" y="12"/>
                  </a:cxn>
                  <a:cxn ang="0">
                    <a:pos x="14" y="10"/>
                  </a:cxn>
                  <a:cxn ang="0">
                    <a:pos x="18" y="8"/>
                  </a:cxn>
                  <a:cxn ang="0">
                    <a:pos x="20" y="10"/>
                  </a:cxn>
                  <a:cxn ang="0">
                    <a:pos x="20" y="0"/>
                  </a:cxn>
                  <a:cxn ang="0">
                    <a:pos x="18" y="1"/>
                  </a:cxn>
                  <a:cxn ang="0">
                    <a:pos x="12" y="3"/>
                  </a:cxn>
                  <a:cxn ang="0">
                    <a:pos x="7" y="5"/>
                  </a:cxn>
                  <a:cxn ang="0">
                    <a:pos x="5" y="5"/>
                  </a:cxn>
                  <a:cxn ang="0">
                    <a:pos x="3" y="10"/>
                  </a:cxn>
                  <a:cxn ang="0">
                    <a:pos x="5" y="5"/>
                  </a:cxn>
                  <a:cxn ang="0">
                    <a:pos x="0" y="6"/>
                  </a:cxn>
                  <a:cxn ang="0">
                    <a:pos x="3" y="10"/>
                  </a:cxn>
                  <a:cxn ang="0">
                    <a:pos x="10" y="7"/>
                  </a:cxn>
                </a:cxnLst>
                <a:rect l="0" t="0" r="r" b="b"/>
                <a:pathLst>
                  <a:path w="20" h="12">
                    <a:moveTo>
                      <a:pt x="10" y="7"/>
                    </a:moveTo>
                    <a:lnTo>
                      <a:pt x="7" y="12"/>
                    </a:lnTo>
                    <a:lnTo>
                      <a:pt x="10" y="12"/>
                    </a:lnTo>
                    <a:lnTo>
                      <a:pt x="14" y="10"/>
                    </a:lnTo>
                    <a:lnTo>
                      <a:pt x="18" y="8"/>
                    </a:lnTo>
                    <a:lnTo>
                      <a:pt x="20" y="10"/>
                    </a:lnTo>
                    <a:lnTo>
                      <a:pt x="20" y="0"/>
                    </a:lnTo>
                    <a:lnTo>
                      <a:pt x="18" y="1"/>
                    </a:lnTo>
                    <a:lnTo>
                      <a:pt x="12" y="3"/>
                    </a:lnTo>
                    <a:lnTo>
                      <a:pt x="7" y="5"/>
                    </a:lnTo>
                    <a:lnTo>
                      <a:pt x="5" y="5"/>
                    </a:lnTo>
                    <a:lnTo>
                      <a:pt x="3" y="10"/>
                    </a:lnTo>
                    <a:lnTo>
                      <a:pt x="5" y="5"/>
                    </a:lnTo>
                    <a:lnTo>
                      <a:pt x="0" y="6"/>
                    </a:lnTo>
                    <a:lnTo>
                      <a:pt x="3" y="10"/>
                    </a:lnTo>
                    <a:lnTo>
                      <a:pt x="10" y="7"/>
                    </a:lnTo>
                    <a:close/>
                  </a:path>
                </a:pathLst>
              </a:custGeom>
              <a:solidFill>
                <a:srgbClr val="000000"/>
              </a:solidFill>
              <a:ln w="9525">
                <a:noFill/>
                <a:round/>
                <a:headEnd/>
                <a:tailEnd/>
              </a:ln>
            </p:spPr>
            <p:txBody>
              <a:bodyPr/>
              <a:lstStyle/>
              <a:p>
                <a:endParaRPr lang="en-US"/>
              </a:p>
            </p:txBody>
          </p:sp>
          <p:sp>
            <p:nvSpPr>
              <p:cNvPr id="60561" name="Line 145"/>
              <p:cNvSpPr>
                <a:spLocks noChangeShapeType="1"/>
              </p:cNvSpPr>
              <p:nvPr/>
            </p:nvSpPr>
            <p:spPr bwMode="auto">
              <a:xfrm>
                <a:off x="2728" y="2167"/>
                <a:ext cx="116" cy="314"/>
              </a:xfrm>
              <a:prstGeom prst="line">
                <a:avLst/>
              </a:prstGeom>
              <a:noFill/>
              <a:ln w="0" cap="sq">
                <a:solidFill>
                  <a:srgbClr val="7F7F7F"/>
                </a:solidFill>
                <a:miter lim="800000"/>
                <a:headEnd/>
                <a:tailEnd/>
              </a:ln>
            </p:spPr>
            <p:txBody>
              <a:bodyPr/>
              <a:lstStyle/>
              <a:p>
                <a:endParaRPr lang="en-US"/>
              </a:p>
            </p:txBody>
          </p:sp>
          <p:sp>
            <p:nvSpPr>
              <p:cNvPr id="60562" name="Freeform 146"/>
              <p:cNvSpPr>
                <a:spLocks/>
              </p:cNvSpPr>
              <p:nvPr/>
            </p:nvSpPr>
            <p:spPr bwMode="auto">
              <a:xfrm>
                <a:off x="2799" y="2443"/>
                <a:ext cx="8" cy="1"/>
              </a:xfrm>
              <a:custGeom>
                <a:avLst/>
                <a:gdLst/>
                <a:ahLst/>
                <a:cxnLst>
                  <a:cxn ang="0">
                    <a:pos x="0" y="3"/>
                  </a:cxn>
                  <a:cxn ang="0">
                    <a:pos x="16" y="0"/>
                  </a:cxn>
                  <a:cxn ang="0">
                    <a:pos x="0" y="3"/>
                  </a:cxn>
                </a:cxnLst>
                <a:rect l="0" t="0" r="r" b="b"/>
                <a:pathLst>
                  <a:path w="16" h="3">
                    <a:moveTo>
                      <a:pt x="0" y="3"/>
                    </a:moveTo>
                    <a:lnTo>
                      <a:pt x="16" y="0"/>
                    </a:lnTo>
                    <a:lnTo>
                      <a:pt x="0" y="3"/>
                    </a:lnTo>
                    <a:close/>
                  </a:path>
                </a:pathLst>
              </a:custGeom>
              <a:solidFill>
                <a:srgbClr val="FFFFFF"/>
              </a:solidFill>
              <a:ln w="9525">
                <a:noFill/>
                <a:round/>
                <a:headEnd/>
                <a:tailEnd/>
              </a:ln>
            </p:spPr>
            <p:txBody>
              <a:bodyPr/>
              <a:lstStyle/>
              <a:p>
                <a:endParaRPr lang="en-US"/>
              </a:p>
            </p:txBody>
          </p:sp>
          <p:sp>
            <p:nvSpPr>
              <p:cNvPr id="60563" name="Line 147"/>
              <p:cNvSpPr>
                <a:spLocks noChangeShapeType="1"/>
              </p:cNvSpPr>
              <p:nvPr/>
            </p:nvSpPr>
            <p:spPr bwMode="auto">
              <a:xfrm flipV="1">
                <a:off x="2799" y="2443"/>
                <a:ext cx="8" cy="1"/>
              </a:xfrm>
              <a:prstGeom prst="line">
                <a:avLst/>
              </a:prstGeom>
              <a:noFill/>
              <a:ln w="0" cap="sq">
                <a:solidFill>
                  <a:srgbClr val="7F7F7F"/>
                </a:solidFill>
                <a:miter lim="800000"/>
                <a:headEnd/>
                <a:tailEnd/>
              </a:ln>
            </p:spPr>
            <p:txBody>
              <a:bodyPr/>
              <a:lstStyle/>
              <a:p>
                <a:endParaRPr lang="en-US"/>
              </a:p>
            </p:txBody>
          </p:sp>
          <p:sp>
            <p:nvSpPr>
              <p:cNvPr id="60564" name="Freeform 148"/>
              <p:cNvSpPr>
                <a:spLocks/>
              </p:cNvSpPr>
              <p:nvPr/>
            </p:nvSpPr>
            <p:spPr bwMode="auto">
              <a:xfrm>
                <a:off x="2758" y="2331"/>
                <a:ext cx="7" cy="2"/>
              </a:xfrm>
              <a:custGeom>
                <a:avLst/>
                <a:gdLst/>
                <a:ahLst/>
                <a:cxnLst>
                  <a:cxn ang="0">
                    <a:pos x="0" y="3"/>
                  </a:cxn>
                  <a:cxn ang="0">
                    <a:pos x="2" y="3"/>
                  </a:cxn>
                  <a:cxn ang="0">
                    <a:pos x="5" y="2"/>
                  </a:cxn>
                  <a:cxn ang="0">
                    <a:pos x="10" y="1"/>
                  </a:cxn>
                  <a:cxn ang="0">
                    <a:pos x="13" y="0"/>
                  </a:cxn>
                  <a:cxn ang="0">
                    <a:pos x="0" y="3"/>
                  </a:cxn>
                </a:cxnLst>
                <a:rect l="0" t="0" r="r" b="b"/>
                <a:pathLst>
                  <a:path w="13" h="3">
                    <a:moveTo>
                      <a:pt x="0" y="3"/>
                    </a:moveTo>
                    <a:lnTo>
                      <a:pt x="2" y="3"/>
                    </a:lnTo>
                    <a:lnTo>
                      <a:pt x="5" y="2"/>
                    </a:lnTo>
                    <a:lnTo>
                      <a:pt x="10" y="1"/>
                    </a:lnTo>
                    <a:lnTo>
                      <a:pt x="13" y="0"/>
                    </a:lnTo>
                    <a:lnTo>
                      <a:pt x="0" y="3"/>
                    </a:lnTo>
                    <a:close/>
                  </a:path>
                </a:pathLst>
              </a:custGeom>
              <a:solidFill>
                <a:srgbClr val="FFFFFF"/>
              </a:solidFill>
              <a:ln w="9525">
                <a:noFill/>
                <a:round/>
                <a:headEnd/>
                <a:tailEnd/>
              </a:ln>
            </p:spPr>
            <p:txBody>
              <a:bodyPr/>
              <a:lstStyle/>
              <a:p>
                <a:endParaRPr lang="en-US"/>
              </a:p>
            </p:txBody>
          </p:sp>
          <p:sp>
            <p:nvSpPr>
              <p:cNvPr id="60565" name="Freeform 149"/>
              <p:cNvSpPr>
                <a:spLocks/>
              </p:cNvSpPr>
              <p:nvPr/>
            </p:nvSpPr>
            <p:spPr bwMode="auto">
              <a:xfrm>
                <a:off x="2758" y="2331"/>
                <a:ext cx="7" cy="2"/>
              </a:xfrm>
              <a:custGeom>
                <a:avLst/>
                <a:gdLst/>
                <a:ahLst/>
                <a:cxnLst>
                  <a:cxn ang="0">
                    <a:pos x="0" y="3"/>
                  </a:cxn>
                  <a:cxn ang="0">
                    <a:pos x="0" y="3"/>
                  </a:cxn>
                  <a:cxn ang="0">
                    <a:pos x="2" y="3"/>
                  </a:cxn>
                  <a:cxn ang="0">
                    <a:pos x="5" y="2"/>
                  </a:cxn>
                  <a:cxn ang="0">
                    <a:pos x="10" y="1"/>
                  </a:cxn>
                  <a:cxn ang="0">
                    <a:pos x="13" y="0"/>
                  </a:cxn>
                </a:cxnLst>
                <a:rect l="0" t="0" r="r" b="b"/>
                <a:pathLst>
                  <a:path w="13" h="3">
                    <a:moveTo>
                      <a:pt x="0" y="3"/>
                    </a:moveTo>
                    <a:lnTo>
                      <a:pt x="0" y="3"/>
                    </a:lnTo>
                    <a:lnTo>
                      <a:pt x="2" y="3"/>
                    </a:lnTo>
                    <a:lnTo>
                      <a:pt x="5" y="2"/>
                    </a:lnTo>
                    <a:lnTo>
                      <a:pt x="10" y="1"/>
                    </a:lnTo>
                    <a:lnTo>
                      <a:pt x="13" y="0"/>
                    </a:lnTo>
                  </a:path>
                </a:pathLst>
              </a:custGeom>
              <a:noFill/>
              <a:ln w="0" cap="sq">
                <a:solidFill>
                  <a:srgbClr val="7F7F7F"/>
                </a:solidFill>
                <a:prstDash val="solid"/>
                <a:miter lim="800000"/>
                <a:headEnd/>
                <a:tailEnd/>
              </a:ln>
            </p:spPr>
            <p:txBody>
              <a:bodyPr/>
              <a:lstStyle/>
              <a:p>
                <a:endParaRPr lang="en-US"/>
              </a:p>
            </p:txBody>
          </p:sp>
          <p:sp>
            <p:nvSpPr>
              <p:cNvPr id="60566" name="Freeform 150"/>
              <p:cNvSpPr>
                <a:spLocks/>
              </p:cNvSpPr>
              <p:nvPr/>
            </p:nvSpPr>
            <p:spPr bwMode="auto">
              <a:xfrm>
                <a:off x="2712" y="2207"/>
                <a:ext cx="5" cy="1"/>
              </a:xfrm>
              <a:custGeom>
                <a:avLst/>
                <a:gdLst/>
                <a:ahLst/>
                <a:cxnLst>
                  <a:cxn ang="0">
                    <a:pos x="0" y="2"/>
                  </a:cxn>
                  <a:cxn ang="0">
                    <a:pos x="1" y="2"/>
                  </a:cxn>
                  <a:cxn ang="0">
                    <a:pos x="5" y="1"/>
                  </a:cxn>
                  <a:cxn ang="0">
                    <a:pos x="7" y="1"/>
                  </a:cxn>
                  <a:cxn ang="0">
                    <a:pos x="9" y="0"/>
                  </a:cxn>
                  <a:cxn ang="0">
                    <a:pos x="0" y="2"/>
                  </a:cxn>
                </a:cxnLst>
                <a:rect l="0" t="0" r="r" b="b"/>
                <a:pathLst>
                  <a:path w="9" h="2">
                    <a:moveTo>
                      <a:pt x="0" y="2"/>
                    </a:moveTo>
                    <a:lnTo>
                      <a:pt x="1" y="2"/>
                    </a:lnTo>
                    <a:lnTo>
                      <a:pt x="5" y="1"/>
                    </a:lnTo>
                    <a:lnTo>
                      <a:pt x="7" y="1"/>
                    </a:lnTo>
                    <a:lnTo>
                      <a:pt x="9" y="0"/>
                    </a:lnTo>
                    <a:lnTo>
                      <a:pt x="0" y="2"/>
                    </a:lnTo>
                    <a:close/>
                  </a:path>
                </a:pathLst>
              </a:custGeom>
              <a:solidFill>
                <a:srgbClr val="FFFFFF"/>
              </a:solidFill>
              <a:ln w="9525">
                <a:noFill/>
                <a:round/>
                <a:headEnd/>
                <a:tailEnd/>
              </a:ln>
            </p:spPr>
            <p:txBody>
              <a:bodyPr/>
              <a:lstStyle/>
              <a:p>
                <a:endParaRPr lang="en-US"/>
              </a:p>
            </p:txBody>
          </p:sp>
          <p:sp>
            <p:nvSpPr>
              <p:cNvPr id="60567" name="Freeform 151"/>
              <p:cNvSpPr>
                <a:spLocks/>
              </p:cNvSpPr>
              <p:nvPr/>
            </p:nvSpPr>
            <p:spPr bwMode="auto">
              <a:xfrm>
                <a:off x="2712" y="2207"/>
                <a:ext cx="5" cy="1"/>
              </a:xfrm>
              <a:custGeom>
                <a:avLst/>
                <a:gdLst/>
                <a:ahLst/>
                <a:cxnLst>
                  <a:cxn ang="0">
                    <a:pos x="0" y="2"/>
                  </a:cxn>
                  <a:cxn ang="0">
                    <a:pos x="0" y="2"/>
                  </a:cxn>
                  <a:cxn ang="0">
                    <a:pos x="1" y="2"/>
                  </a:cxn>
                  <a:cxn ang="0">
                    <a:pos x="5" y="1"/>
                  </a:cxn>
                  <a:cxn ang="0">
                    <a:pos x="7" y="1"/>
                  </a:cxn>
                  <a:cxn ang="0">
                    <a:pos x="9" y="0"/>
                  </a:cxn>
                </a:cxnLst>
                <a:rect l="0" t="0" r="r" b="b"/>
                <a:pathLst>
                  <a:path w="9" h="2">
                    <a:moveTo>
                      <a:pt x="0" y="2"/>
                    </a:moveTo>
                    <a:lnTo>
                      <a:pt x="0" y="2"/>
                    </a:lnTo>
                    <a:lnTo>
                      <a:pt x="1" y="2"/>
                    </a:lnTo>
                    <a:lnTo>
                      <a:pt x="5" y="1"/>
                    </a:lnTo>
                    <a:lnTo>
                      <a:pt x="7" y="1"/>
                    </a:lnTo>
                    <a:lnTo>
                      <a:pt x="9" y="0"/>
                    </a:lnTo>
                  </a:path>
                </a:pathLst>
              </a:custGeom>
              <a:noFill/>
              <a:ln w="0" cap="sq">
                <a:solidFill>
                  <a:srgbClr val="7F7F7F"/>
                </a:solidFill>
                <a:prstDash val="solid"/>
                <a:miter lim="800000"/>
                <a:headEnd/>
                <a:tailEnd/>
              </a:ln>
            </p:spPr>
            <p:txBody>
              <a:bodyPr/>
              <a:lstStyle/>
              <a:p>
                <a:endParaRPr lang="en-US"/>
              </a:p>
            </p:txBody>
          </p:sp>
          <p:sp>
            <p:nvSpPr>
              <p:cNvPr id="60568" name="Line 152"/>
              <p:cNvSpPr>
                <a:spLocks noChangeShapeType="1"/>
              </p:cNvSpPr>
              <p:nvPr/>
            </p:nvSpPr>
            <p:spPr bwMode="auto">
              <a:xfrm flipH="1">
                <a:off x="2718" y="2173"/>
                <a:ext cx="255" cy="50"/>
              </a:xfrm>
              <a:prstGeom prst="line">
                <a:avLst/>
              </a:prstGeom>
              <a:noFill/>
              <a:ln w="0" cap="sq">
                <a:solidFill>
                  <a:srgbClr val="7F7F7F"/>
                </a:solidFill>
                <a:miter lim="800000"/>
                <a:headEnd/>
                <a:tailEnd/>
              </a:ln>
            </p:spPr>
            <p:txBody>
              <a:bodyPr/>
              <a:lstStyle/>
              <a:p>
                <a:endParaRPr lang="en-US"/>
              </a:p>
            </p:txBody>
          </p:sp>
          <p:sp>
            <p:nvSpPr>
              <p:cNvPr id="60569" name="Line 153"/>
              <p:cNvSpPr>
                <a:spLocks noChangeShapeType="1"/>
              </p:cNvSpPr>
              <p:nvPr/>
            </p:nvSpPr>
            <p:spPr bwMode="auto">
              <a:xfrm flipH="1">
                <a:off x="2724" y="2189"/>
                <a:ext cx="255" cy="50"/>
              </a:xfrm>
              <a:prstGeom prst="line">
                <a:avLst/>
              </a:prstGeom>
              <a:noFill/>
              <a:ln w="0" cap="sq">
                <a:solidFill>
                  <a:srgbClr val="7F7F7F"/>
                </a:solidFill>
                <a:miter lim="800000"/>
                <a:headEnd/>
                <a:tailEnd/>
              </a:ln>
            </p:spPr>
            <p:txBody>
              <a:bodyPr/>
              <a:lstStyle/>
              <a:p>
                <a:endParaRPr lang="en-US"/>
              </a:p>
            </p:txBody>
          </p:sp>
          <p:sp>
            <p:nvSpPr>
              <p:cNvPr id="60570" name="Line 154"/>
              <p:cNvSpPr>
                <a:spLocks noChangeShapeType="1"/>
              </p:cNvSpPr>
              <p:nvPr/>
            </p:nvSpPr>
            <p:spPr bwMode="auto">
              <a:xfrm flipH="1">
                <a:off x="2729" y="2205"/>
                <a:ext cx="256" cy="50"/>
              </a:xfrm>
              <a:prstGeom prst="line">
                <a:avLst/>
              </a:prstGeom>
              <a:noFill/>
              <a:ln w="0" cap="sq">
                <a:solidFill>
                  <a:srgbClr val="7F7F7F"/>
                </a:solidFill>
                <a:miter lim="800000"/>
                <a:headEnd/>
                <a:tailEnd/>
              </a:ln>
            </p:spPr>
            <p:txBody>
              <a:bodyPr/>
              <a:lstStyle/>
              <a:p>
                <a:endParaRPr lang="en-US"/>
              </a:p>
            </p:txBody>
          </p:sp>
          <p:sp>
            <p:nvSpPr>
              <p:cNvPr id="60571" name="Line 155"/>
              <p:cNvSpPr>
                <a:spLocks noChangeShapeType="1"/>
              </p:cNvSpPr>
              <p:nvPr/>
            </p:nvSpPr>
            <p:spPr bwMode="auto">
              <a:xfrm flipH="1">
                <a:off x="2735" y="2220"/>
                <a:ext cx="255" cy="50"/>
              </a:xfrm>
              <a:prstGeom prst="line">
                <a:avLst/>
              </a:prstGeom>
              <a:noFill/>
              <a:ln w="0" cap="sq">
                <a:solidFill>
                  <a:srgbClr val="7F7F7F"/>
                </a:solidFill>
                <a:miter lim="800000"/>
                <a:headEnd/>
                <a:tailEnd/>
              </a:ln>
            </p:spPr>
            <p:txBody>
              <a:bodyPr/>
              <a:lstStyle/>
              <a:p>
                <a:endParaRPr lang="en-US"/>
              </a:p>
            </p:txBody>
          </p:sp>
          <p:sp>
            <p:nvSpPr>
              <p:cNvPr id="60572" name="Line 156"/>
              <p:cNvSpPr>
                <a:spLocks noChangeShapeType="1"/>
              </p:cNvSpPr>
              <p:nvPr/>
            </p:nvSpPr>
            <p:spPr bwMode="auto">
              <a:xfrm flipH="1">
                <a:off x="2741" y="2236"/>
                <a:ext cx="255" cy="50"/>
              </a:xfrm>
              <a:prstGeom prst="line">
                <a:avLst/>
              </a:prstGeom>
              <a:noFill/>
              <a:ln w="0" cap="sq">
                <a:solidFill>
                  <a:srgbClr val="7F7F7F"/>
                </a:solidFill>
                <a:miter lim="800000"/>
                <a:headEnd/>
                <a:tailEnd/>
              </a:ln>
            </p:spPr>
            <p:txBody>
              <a:bodyPr/>
              <a:lstStyle/>
              <a:p>
                <a:endParaRPr lang="en-US"/>
              </a:p>
            </p:txBody>
          </p:sp>
          <p:sp>
            <p:nvSpPr>
              <p:cNvPr id="60573" name="Line 157"/>
              <p:cNvSpPr>
                <a:spLocks noChangeShapeType="1"/>
              </p:cNvSpPr>
              <p:nvPr/>
            </p:nvSpPr>
            <p:spPr bwMode="auto">
              <a:xfrm flipH="1">
                <a:off x="2747" y="2251"/>
                <a:ext cx="255" cy="51"/>
              </a:xfrm>
              <a:prstGeom prst="line">
                <a:avLst/>
              </a:prstGeom>
              <a:noFill/>
              <a:ln w="0" cap="sq">
                <a:solidFill>
                  <a:srgbClr val="7F7F7F"/>
                </a:solidFill>
                <a:miter lim="800000"/>
                <a:headEnd/>
                <a:tailEnd/>
              </a:ln>
            </p:spPr>
            <p:txBody>
              <a:bodyPr/>
              <a:lstStyle/>
              <a:p>
                <a:endParaRPr lang="en-US"/>
              </a:p>
            </p:txBody>
          </p:sp>
          <p:sp>
            <p:nvSpPr>
              <p:cNvPr id="60574" name="Line 158"/>
              <p:cNvSpPr>
                <a:spLocks noChangeShapeType="1"/>
              </p:cNvSpPr>
              <p:nvPr/>
            </p:nvSpPr>
            <p:spPr bwMode="auto">
              <a:xfrm flipH="1">
                <a:off x="2752" y="2267"/>
                <a:ext cx="256" cy="51"/>
              </a:xfrm>
              <a:prstGeom prst="line">
                <a:avLst/>
              </a:prstGeom>
              <a:noFill/>
              <a:ln w="0" cap="sq">
                <a:solidFill>
                  <a:srgbClr val="7F7F7F"/>
                </a:solidFill>
                <a:miter lim="800000"/>
                <a:headEnd/>
                <a:tailEnd/>
              </a:ln>
            </p:spPr>
            <p:txBody>
              <a:bodyPr/>
              <a:lstStyle/>
              <a:p>
                <a:endParaRPr lang="en-US"/>
              </a:p>
            </p:txBody>
          </p:sp>
          <p:sp>
            <p:nvSpPr>
              <p:cNvPr id="60575" name="Line 159"/>
              <p:cNvSpPr>
                <a:spLocks noChangeShapeType="1"/>
              </p:cNvSpPr>
              <p:nvPr/>
            </p:nvSpPr>
            <p:spPr bwMode="auto">
              <a:xfrm flipH="1">
                <a:off x="2778" y="2283"/>
                <a:ext cx="235" cy="46"/>
              </a:xfrm>
              <a:prstGeom prst="line">
                <a:avLst/>
              </a:prstGeom>
              <a:noFill/>
              <a:ln w="0" cap="sq">
                <a:solidFill>
                  <a:srgbClr val="7F7F7F"/>
                </a:solidFill>
                <a:miter lim="800000"/>
                <a:headEnd/>
                <a:tailEnd/>
              </a:ln>
            </p:spPr>
            <p:txBody>
              <a:bodyPr/>
              <a:lstStyle/>
              <a:p>
                <a:endParaRPr lang="en-US"/>
              </a:p>
            </p:txBody>
          </p:sp>
          <p:sp>
            <p:nvSpPr>
              <p:cNvPr id="60576" name="Line 160"/>
              <p:cNvSpPr>
                <a:spLocks noChangeShapeType="1"/>
              </p:cNvSpPr>
              <p:nvPr/>
            </p:nvSpPr>
            <p:spPr bwMode="auto">
              <a:xfrm flipH="1">
                <a:off x="2764" y="2299"/>
                <a:ext cx="255" cy="50"/>
              </a:xfrm>
              <a:prstGeom prst="line">
                <a:avLst/>
              </a:prstGeom>
              <a:noFill/>
              <a:ln w="0" cap="sq">
                <a:solidFill>
                  <a:srgbClr val="7F7F7F"/>
                </a:solidFill>
                <a:miter lim="800000"/>
                <a:headEnd/>
                <a:tailEnd/>
              </a:ln>
            </p:spPr>
            <p:txBody>
              <a:bodyPr/>
              <a:lstStyle/>
              <a:p>
                <a:endParaRPr lang="en-US"/>
              </a:p>
            </p:txBody>
          </p:sp>
          <p:sp>
            <p:nvSpPr>
              <p:cNvPr id="60577" name="Line 161"/>
              <p:cNvSpPr>
                <a:spLocks noChangeShapeType="1"/>
              </p:cNvSpPr>
              <p:nvPr/>
            </p:nvSpPr>
            <p:spPr bwMode="auto">
              <a:xfrm flipH="1">
                <a:off x="2770" y="2314"/>
                <a:ext cx="255" cy="51"/>
              </a:xfrm>
              <a:prstGeom prst="line">
                <a:avLst/>
              </a:prstGeom>
              <a:noFill/>
              <a:ln w="0" cap="sq">
                <a:solidFill>
                  <a:srgbClr val="7F7F7F"/>
                </a:solidFill>
                <a:miter lim="800000"/>
                <a:headEnd/>
                <a:tailEnd/>
              </a:ln>
            </p:spPr>
            <p:txBody>
              <a:bodyPr/>
              <a:lstStyle/>
              <a:p>
                <a:endParaRPr lang="en-US"/>
              </a:p>
            </p:txBody>
          </p:sp>
          <p:sp>
            <p:nvSpPr>
              <p:cNvPr id="60578" name="Line 162"/>
              <p:cNvSpPr>
                <a:spLocks noChangeShapeType="1"/>
              </p:cNvSpPr>
              <p:nvPr/>
            </p:nvSpPr>
            <p:spPr bwMode="auto">
              <a:xfrm flipH="1">
                <a:off x="2775" y="2330"/>
                <a:ext cx="256" cy="50"/>
              </a:xfrm>
              <a:prstGeom prst="line">
                <a:avLst/>
              </a:prstGeom>
              <a:noFill/>
              <a:ln w="0" cap="sq">
                <a:solidFill>
                  <a:srgbClr val="7F7F7F"/>
                </a:solidFill>
                <a:miter lim="800000"/>
                <a:headEnd/>
                <a:tailEnd/>
              </a:ln>
            </p:spPr>
            <p:txBody>
              <a:bodyPr/>
              <a:lstStyle/>
              <a:p>
                <a:endParaRPr lang="en-US"/>
              </a:p>
            </p:txBody>
          </p:sp>
          <p:sp>
            <p:nvSpPr>
              <p:cNvPr id="60579" name="Line 163"/>
              <p:cNvSpPr>
                <a:spLocks noChangeShapeType="1"/>
              </p:cNvSpPr>
              <p:nvPr/>
            </p:nvSpPr>
            <p:spPr bwMode="auto">
              <a:xfrm flipH="1">
                <a:off x="2781" y="2346"/>
                <a:ext cx="255" cy="50"/>
              </a:xfrm>
              <a:prstGeom prst="line">
                <a:avLst/>
              </a:prstGeom>
              <a:noFill/>
              <a:ln w="0" cap="sq">
                <a:solidFill>
                  <a:srgbClr val="7F7F7F"/>
                </a:solidFill>
                <a:miter lim="800000"/>
                <a:headEnd/>
                <a:tailEnd/>
              </a:ln>
            </p:spPr>
            <p:txBody>
              <a:bodyPr/>
              <a:lstStyle/>
              <a:p>
                <a:endParaRPr lang="en-US"/>
              </a:p>
            </p:txBody>
          </p:sp>
          <p:sp>
            <p:nvSpPr>
              <p:cNvPr id="60580" name="Line 164"/>
              <p:cNvSpPr>
                <a:spLocks noChangeShapeType="1"/>
              </p:cNvSpPr>
              <p:nvPr/>
            </p:nvSpPr>
            <p:spPr bwMode="auto">
              <a:xfrm flipH="1">
                <a:off x="2788" y="2361"/>
                <a:ext cx="254" cy="51"/>
              </a:xfrm>
              <a:prstGeom prst="line">
                <a:avLst/>
              </a:prstGeom>
              <a:noFill/>
              <a:ln w="0" cap="sq">
                <a:solidFill>
                  <a:srgbClr val="7F7F7F"/>
                </a:solidFill>
                <a:miter lim="800000"/>
                <a:headEnd/>
                <a:tailEnd/>
              </a:ln>
            </p:spPr>
            <p:txBody>
              <a:bodyPr/>
              <a:lstStyle/>
              <a:p>
                <a:endParaRPr lang="en-US"/>
              </a:p>
            </p:txBody>
          </p:sp>
          <p:sp>
            <p:nvSpPr>
              <p:cNvPr id="60581" name="Line 165"/>
              <p:cNvSpPr>
                <a:spLocks noChangeShapeType="1"/>
              </p:cNvSpPr>
              <p:nvPr/>
            </p:nvSpPr>
            <p:spPr bwMode="auto">
              <a:xfrm flipH="1">
                <a:off x="2793" y="2378"/>
                <a:ext cx="255" cy="50"/>
              </a:xfrm>
              <a:prstGeom prst="line">
                <a:avLst/>
              </a:prstGeom>
              <a:noFill/>
              <a:ln w="0" cap="sq">
                <a:solidFill>
                  <a:srgbClr val="7F7F7F"/>
                </a:solidFill>
                <a:miter lim="800000"/>
                <a:headEnd/>
                <a:tailEnd/>
              </a:ln>
            </p:spPr>
            <p:txBody>
              <a:bodyPr/>
              <a:lstStyle/>
              <a:p>
                <a:endParaRPr lang="en-US"/>
              </a:p>
            </p:txBody>
          </p:sp>
          <p:sp>
            <p:nvSpPr>
              <p:cNvPr id="60582" name="Line 166"/>
              <p:cNvSpPr>
                <a:spLocks noChangeShapeType="1"/>
              </p:cNvSpPr>
              <p:nvPr/>
            </p:nvSpPr>
            <p:spPr bwMode="auto">
              <a:xfrm flipV="1">
                <a:off x="2817" y="2393"/>
                <a:ext cx="237" cy="47"/>
              </a:xfrm>
              <a:prstGeom prst="line">
                <a:avLst/>
              </a:prstGeom>
              <a:noFill/>
              <a:ln w="0" cap="sq">
                <a:solidFill>
                  <a:srgbClr val="7F7F7F"/>
                </a:solidFill>
                <a:miter lim="800000"/>
                <a:headEnd/>
                <a:tailEnd/>
              </a:ln>
            </p:spPr>
            <p:txBody>
              <a:bodyPr/>
              <a:lstStyle/>
              <a:p>
                <a:endParaRPr lang="en-US"/>
              </a:p>
            </p:txBody>
          </p:sp>
          <p:sp>
            <p:nvSpPr>
              <p:cNvPr id="60583" name="Line 167"/>
              <p:cNvSpPr>
                <a:spLocks noChangeShapeType="1"/>
              </p:cNvSpPr>
              <p:nvPr/>
            </p:nvSpPr>
            <p:spPr bwMode="auto">
              <a:xfrm flipH="1">
                <a:off x="2805" y="2409"/>
                <a:ext cx="255" cy="50"/>
              </a:xfrm>
              <a:prstGeom prst="line">
                <a:avLst/>
              </a:prstGeom>
              <a:noFill/>
              <a:ln w="0" cap="sq">
                <a:solidFill>
                  <a:srgbClr val="7F7F7F"/>
                </a:solidFill>
                <a:miter lim="800000"/>
                <a:headEnd/>
                <a:tailEnd/>
              </a:ln>
            </p:spPr>
            <p:txBody>
              <a:bodyPr/>
              <a:lstStyle/>
              <a:p>
                <a:endParaRPr lang="en-US"/>
              </a:p>
            </p:txBody>
          </p:sp>
          <p:sp>
            <p:nvSpPr>
              <p:cNvPr id="60584" name="Line 168"/>
              <p:cNvSpPr>
                <a:spLocks noChangeShapeType="1"/>
              </p:cNvSpPr>
              <p:nvPr/>
            </p:nvSpPr>
            <p:spPr bwMode="auto">
              <a:xfrm flipH="1">
                <a:off x="2811" y="2425"/>
                <a:ext cx="255" cy="50"/>
              </a:xfrm>
              <a:prstGeom prst="line">
                <a:avLst/>
              </a:prstGeom>
              <a:noFill/>
              <a:ln w="0" cap="sq">
                <a:solidFill>
                  <a:srgbClr val="7F7F7F"/>
                </a:solidFill>
                <a:miter lim="800000"/>
                <a:headEnd/>
                <a:tailEnd/>
              </a:ln>
            </p:spPr>
            <p:txBody>
              <a:bodyPr/>
              <a:lstStyle/>
              <a:p>
                <a:endParaRPr lang="en-US"/>
              </a:p>
            </p:txBody>
          </p:sp>
          <p:sp>
            <p:nvSpPr>
              <p:cNvPr id="60585" name="Line 169"/>
              <p:cNvSpPr>
                <a:spLocks noChangeShapeType="1"/>
              </p:cNvSpPr>
              <p:nvPr/>
            </p:nvSpPr>
            <p:spPr bwMode="auto">
              <a:xfrm flipH="1">
                <a:off x="2733" y="2157"/>
                <a:ext cx="234" cy="47"/>
              </a:xfrm>
              <a:prstGeom prst="line">
                <a:avLst/>
              </a:prstGeom>
              <a:noFill/>
              <a:ln w="0" cap="sq">
                <a:solidFill>
                  <a:srgbClr val="7F7F7F"/>
                </a:solidFill>
                <a:miter lim="800000"/>
                <a:headEnd/>
                <a:tailEnd/>
              </a:ln>
            </p:spPr>
            <p:txBody>
              <a:bodyPr/>
              <a:lstStyle/>
              <a:p>
                <a:endParaRPr lang="en-US"/>
              </a:p>
            </p:txBody>
          </p:sp>
          <p:sp>
            <p:nvSpPr>
              <p:cNvPr id="60586" name="Freeform 170"/>
              <p:cNvSpPr>
                <a:spLocks/>
              </p:cNvSpPr>
              <p:nvPr/>
            </p:nvSpPr>
            <p:spPr bwMode="auto">
              <a:xfrm>
                <a:off x="2881" y="2026"/>
                <a:ext cx="264" cy="215"/>
              </a:xfrm>
              <a:custGeom>
                <a:avLst/>
                <a:gdLst/>
                <a:ahLst/>
                <a:cxnLst>
                  <a:cxn ang="0">
                    <a:pos x="0" y="431"/>
                  </a:cxn>
                  <a:cxn ang="0">
                    <a:pos x="32" y="399"/>
                  </a:cxn>
                  <a:cxn ang="0">
                    <a:pos x="62" y="369"/>
                  </a:cxn>
                  <a:cxn ang="0">
                    <a:pos x="91" y="340"/>
                  </a:cxn>
                  <a:cxn ang="0">
                    <a:pos x="118" y="314"/>
                  </a:cxn>
                  <a:cxn ang="0">
                    <a:pos x="144" y="289"/>
                  </a:cxn>
                  <a:cxn ang="0">
                    <a:pos x="168" y="267"/>
                  </a:cxn>
                  <a:cxn ang="0">
                    <a:pos x="190" y="248"/>
                  </a:cxn>
                  <a:cxn ang="0">
                    <a:pos x="209" y="229"/>
                  </a:cxn>
                  <a:cxn ang="0">
                    <a:pos x="228" y="213"/>
                  </a:cxn>
                  <a:cxn ang="0">
                    <a:pos x="245" y="199"/>
                  </a:cxn>
                  <a:cxn ang="0">
                    <a:pos x="259" y="187"/>
                  </a:cxn>
                  <a:cxn ang="0">
                    <a:pos x="272" y="176"/>
                  </a:cxn>
                  <a:cxn ang="0">
                    <a:pos x="283" y="167"/>
                  </a:cxn>
                  <a:cxn ang="0">
                    <a:pos x="291" y="160"/>
                  </a:cxn>
                  <a:cxn ang="0">
                    <a:pos x="297" y="156"/>
                  </a:cxn>
                  <a:cxn ang="0">
                    <a:pos x="302" y="152"/>
                  </a:cxn>
                  <a:cxn ang="0">
                    <a:pos x="305" y="150"/>
                  </a:cxn>
                  <a:cxn ang="0">
                    <a:pos x="312" y="143"/>
                  </a:cxn>
                  <a:cxn ang="0">
                    <a:pos x="322" y="135"/>
                  </a:cxn>
                  <a:cxn ang="0">
                    <a:pos x="331" y="127"/>
                  </a:cxn>
                  <a:cxn ang="0">
                    <a:pos x="376" y="92"/>
                  </a:cxn>
                  <a:cxn ang="0">
                    <a:pos x="411" y="65"/>
                  </a:cxn>
                  <a:cxn ang="0">
                    <a:pos x="439" y="45"/>
                  </a:cxn>
                  <a:cxn ang="0">
                    <a:pos x="458" y="31"/>
                  </a:cxn>
                  <a:cxn ang="0">
                    <a:pos x="472" y="22"/>
                  </a:cxn>
                  <a:cxn ang="0">
                    <a:pos x="481" y="17"/>
                  </a:cxn>
                  <a:cxn ang="0">
                    <a:pos x="487" y="16"/>
                  </a:cxn>
                  <a:cxn ang="0">
                    <a:pos x="492" y="19"/>
                  </a:cxn>
                  <a:cxn ang="0">
                    <a:pos x="515" y="0"/>
                  </a:cxn>
                  <a:cxn ang="0">
                    <a:pos x="527" y="15"/>
                  </a:cxn>
                  <a:cxn ang="0">
                    <a:pos x="504" y="34"/>
                  </a:cxn>
                  <a:cxn ang="0">
                    <a:pos x="505" y="38"/>
                  </a:cxn>
                  <a:cxn ang="0">
                    <a:pos x="502" y="44"/>
                  </a:cxn>
                  <a:cxn ang="0">
                    <a:pos x="495" y="52"/>
                  </a:cxn>
                  <a:cxn ang="0">
                    <a:pos x="484" y="62"/>
                  </a:cxn>
                  <a:cxn ang="0">
                    <a:pos x="465" y="78"/>
                  </a:cxn>
                  <a:cxn ang="0">
                    <a:pos x="439" y="100"/>
                  </a:cxn>
                  <a:cxn ang="0">
                    <a:pos x="405" y="128"/>
                  </a:cxn>
                  <a:cxn ang="0">
                    <a:pos x="363" y="165"/>
                  </a:cxn>
                  <a:cxn ang="0">
                    <a:pos x="353" y="173"/>
                  </a:cxn>
                  <a:cxn ang="0">
                    <a:pos x="343" y="180"/>
                  </a:cxn>
                  <a:cxn ang="0">
                    <a:pos x="335" y="187"/>
                  </a:cxn>
                  <a:cxn ang="0">
                    <a:pos x="331" y="189"/>
                  </a:cxn>
                  <a:cxn ang="0">
                    <a:pos x="327" y="193"/>
                  </a:cxn>
                  <a:cxn ang="0">
                    <a:pos x="321" y="198"/>
                  </a:cxn>
                  <a:cxn ang="0">
                    <a:pos x="312" y="205"/>
                  </a:cxn>
                  <a:cxn ang="0">
                    <a:pos x="300" y="214"/>
                  </a:cxn>
                  <a:cxn ang="0">
                    <a:pos x="287" y="226"/>
                  </a:cxn>
                  <a:cxn ang="0">
                    <a:pos x="272" y="237"/>
                  </a:cxn>
                  <a:cxn ang="0">
                    <a:pos x="253" y="252"/>
                  </a:cxn>
                  <a:cxn ang="0">
                    <a:pos x="234" y="267"/>
                  </a:cxn>
                  <a:cxn ang="0">
                    <a:pos x="211" y="284"/>
                  </a:cxn>
                  <a:cxn ang="0">
                    <a:pos x="186" y="302"/>
                  </a:cxn>
                  <a:cxn ang="0">
                    <a:pos x="160" y="322"/>
                  </a:cxn>
                  <a:cxn ang="0">
                    <a:pos x="132" y="341"/>
                  </a:cxn>
                  <a:cxn ang="0">
                    <a:pos x="102" y="362"/>
                  </a:cxn>
                  <a:cxn ang="0">
                    <a:pos x="70" y="385"/>
                  </a:cxn>
                  <a:cxn ang="0">
                    <a:pos x="35" y="407"/>
                  </a:cxn>
                  <a:cxn ang="0">
                    <a:pos x="0" y="431"/>
                  </a:cxn>
                </a:cxnLst>
                <a:rect l="0" t="0" r="r" b="b"/>
                <a:pathLst>
                  <a:path w="527" h="431">
                    <a:moveTo>
                      <a:pt x="0" y="431"/>
                    </a:moveTo>
                    <a:lnTo>
                      <a:pt x="32" y="399"/>
                    </a:lnTo>
                    <a:lnTo>
                      <a:pt x="62" y="369"/>
                    </a:lnTo>
                    <a:lnTo>
                      <a:pt x="91" y="340"/>
                    </a:lnTo>
                    <a:lnTo>
                      <a:pt x="118" y="314"/>
                    </a:lnTo>
                    <a:lnTo>
                      <a:pt x="144" y="289"/>
                    </a:lnTo>
                    <a:lnTo>
                      <a:pt x="168" y="267"/>
                    </a:lnTo>
                    <a:lnTo>
                      <a:pt x="190" y="248"/>
                    </a:lnTo>
                    <a:lnTo>
                      <a:pt x="209" y="229"/>
                    </a:lnTo>
                    <a:lnTo>
                      <a:pt x="228" y="213"/>
                    </a:lnTo>
                    <a:lnTo>
                      <a:pt x="245" y="199"/>
                    </a:lnTo>
                    <a:lnTo>
                      <a:pt x="259" y="187"/>
                    </a:lnTo>
                    <a:lnTo>
                      <a:pt x="272" y="176"/>
                    </a:lnTo>
                    <a:lnTo>
                      <a:pt x="283" y="167"/>
                    </a:lnTo>
                    <a:lnTo>
                      <a:pt x="291" y="160"/>
                    </a:lnTo>
                    <a:lnTo>
                      <a:pt x="297" y="156"/>
                    </a:lnTo>
                    <a:lnTo>
                      <a:pt x="302" y="152"/>
                    </a:lnTo>
                    <a:lnTo>
                      <a:pt x="305" y="150"/>
                    </a:lnTo>
                    <a:lnTo>
                      <a:pt x="312" y="143"/>
                    </a:lnTo>
                    <a:lnTo>
                      <a:pt x="322" y="135"/>
                    </a:lnTo>
                    <a:lnTo>
                      <a:pt x="331" y="127"/>
                    </a:lnTo>
                    <a:lnTo>
                      <a:pt x="376" y="92"/>
                    </a:lnTo>
                    <a:lnTo>
                      <a:pt x="411" y="65"/>
                    </a:lnTo>
                    <a:lnTo>
                      <a:pt x="439" y="45"/>
                    </a:lnTo>
                    <a:lnTo>
                      <a:pt x="458" y="31"/>
                    </a:lnTo>
                    <a:lnTo>
                      <a:pt x="472" y="22"/>
                    </a:lnTo>
                    <a:lnTo>
                      <a:pt x="481" y="17"/>
                    </a:lnTo>
                    <a:lnTo>
                      <a:pt x="487" y="16"/>
                    </a:lnTo>
                    <a:lnTo>
                      <a:pt x="492" y="19"/>
                    </a:lnTo>
                    <a:lnTo>
                      <a:pt x="515" y="0"/>
                    </a:lnTo>
                    <a:lnTo>
                      <a:pt x="527" y="15"/>
                    </a:lnTo>
                    <a:lnTo>
                      <a:pt x="504" y="34"/>
                    </a:lnTo>
                    <a:lnTo>
                      <a:pt x="505" y="38"/>
                    </a:lnTo>
                    <a:lnTo>
                      <a:pt x="502" y="44"/>
                    </a:lnTo>
                    <a:lnTo>
                      <a:pt x="495" y="52"/>
                    </a:lnTo>
                    <a:lnTo>
                      <a:pt x="484" y="62"/>
                    </a:lnTo>
                    <a:lnTo>
                      <a:pt x="465" y="78"/>
                    </a:lnTo>
                    <a:lnTo>
                      <a:pt x="439" y="100"/>
                    </a:lnTo>
                    <a:lnTo>
                      <a:pt x="405" y="128"/>
                    </a:lnTo>
                    <a:lnTo>
                      <a:pt x="363" y="165"/>
                    </a:lnTo>
                    <a:lnTo>
                      <a:pt x="353" y="173"/>
                    </a:lnTo>
                    <a:lnTo>
                      <a:pt x="343" y="180"/>
                    </a:lnTo>
                    <a:lnTo>
                      <a:pt x="335" y="187"/>
                    </a:lnTo>
                    <a:lnTo>
                      <a:pt x="331" y="189"/>
                    </a:lnTo>
                    <a:lnTo>
                      <a:pt x="327" y="193"/>
                    </a:lnTo>
                    <a:lnTo>
                      <a:pt x="321" y="198"/>
                    </a:lnTo>
                    <a:lnTo>
                      <a:pt x="312" y="205"/>
                    </a:lnTo>
                    <a:lnTo>
                      <a:pt x="300" y="214"/>
                    </a:lnTo>
                    <a:lnTo>
                      <a:pt x="287" y="226"/>
                    </a:lnTo>
                    <a:lnTo>
                      <a:pt x="272" y="237"/>
                    </a:lnTo>
                    <a:lnTo>
                      <a:pt x="253" y="252"/>
                    </a:lnTo>
                    <a:lnTo>
                      <a:pt x="234" y="267"/>
                    </a:lnTo>
                    <a:lnTo>
                      <a:pt x="211" y="284"/>
                    </a:lnTo>
                    <a:lnTo>
                      <a:pt x="186" y="302"/>
                    </a:lnTo>
                    <a:lnTo>
                      <a:pt x="160" y="322"/>
                    </a:lnTo>
                    <a:lnTo>
                      <a:pt x="132" y="341"/>
                    </a:lnTo>
                    <a:lnTo>
                      <a:pt x="102" y="362"/>
                    </a:lnTo>
                    <a:lnTo>
                      <a:pt x="70" y="385"/>
                    </a:lnTo>
                    <a:lnTo>
                      <a:pt x="35" y="407"/>
                    </a:lnTo>
                    <a:lnTo>
                      <a:pt x="0" y="431"/>
                    </a:lnTo>
                    <a:close/>
                  </a:path>
                </a:pathLst>
              </a:custGeom>
              <a:solidFill>
                <a:srgbClr val="ED0021"/>
              </a:solidFill>
              <a:ln w="9525">
                <a:noFill/>
                <a:round/>
                <a:headEnd/>
                <a:tailEnd/>
              </a:ln>
            </p:spPr>
            <p:txBody>
              <a:bodyPr/>
              <a:lstStyle/>
              <a:p>
                <a:endParaRPr lang="en-US"/>
              </a:p>
            </p:txBody>
          </p:sp>
          <p:sp>
            <p:nvSpPr>
              <p:cNvPr id="60587" name="Freeform 171"/>
              <p:cNvSpPr>
                <a:spLocks/>
              </p:cNvSpPr>
              <p:nvPr/>
            </p:nvSpPr>
            <p:spPr bwMode="auto">
              <a:xfrm>
                <a:off x="2879" y="2099"/>
                <a:ext cx="155" cy="144"/>
              </a:xfrm>
              <a:custGeom>
                <a:avLst/>
                <a:gdLst/>
                <a:ahLst/>
                <a:cxnLst>
                  <a:cxn ang="0">
                    <a:pos x="302" y="1"/>
                  </a:cxn>
                  <a:cxn ang="0">
                    <a:pos x="302" y="1"/>
                  </a:cxn>
                  <a:cxn ang="0">
                    <a:pos x="297" y="4"/>
                  </a:cxn>
                  <a:cxn ang="0">
                    <a:pos x="292" y="9"/>
                  </a:cxn>
                  <a:cxn ang="0">
                    <a:pos x="284" y="16"/>
                  </a:cxn>
                  <a:cxn ang="0">
                    <a:pos x="272" y="25"/>
                  </a:cxn>
                  <a:cxn ang="0">
                    <a:pos x="259" y="35"/>
                  </a:cxn>
                  <a:cxn ang="0">
                    <a:pos x="246" y="48"/>
                  </a:cxn>
                  <a:cxn ang="0">
                    <a:pos x="228" y="62"/>
                  </a:cxn>
                  <a:cxn ang="0">
                    <a:pos x="210" y="78"/>
                  </a:cxn>
                  <a:cxn ang="0">
                    <a:pos x="190" y="96"/>
                  </a:cxn>
                  <a:cxn ang="0">
                    <a:pos x="168" y="116"/>
                  </a:cxn>
                  <a:cxn ang="0">
                    <a:pos x="144" y="138"/>
                  </a:cxn>
                  <a:cxn ang="0">
                    <a:pos x="119" y="162"/>
                  </a:cxn>
                  <a:cxn ang="0">
                    <a:pos x="91" y="189"/>
                  </a:cxn>
                  <a:cxn ang="0">
                    <a:pos x="62" y="217"/>
                  </a:cxn>
                  <a:cxn ang="0">
                    <a:pos x="33" y="247"/>
                  </a:cxn>
                  <a:cxn ang="0">
                    <a:pos x="0" y="280"/>
                  </a:cxn>
                  <a:cxn ang="0">
                    <a:pos x="7" y="286"/>
                  </a:cxn>
                  <a:cxn ang="0">
                    <a:pos x="39" y="254"/>
                  </a:cxn>
                  <a:cxn ang="0">
                    <a:pos x="69" y="224"/>
                  </a:cxn>
                  <a:cxn ang="0">
                    <a:pos x="98" y="195"/>
                  </a:cxn>
                  <a:cxn ang="0">
                    <a:pos x="126" y="169"/>
                  </a:cxn>
                  <a:cxn ang="0">
                    <a:pos x="151" y="145"/>
                  </a:cxn>
                  <a:cxn ang="0">
                    <a:pos x="175" y="123"/>
                  </a:cxn>
                  <a:cxn ang="0">
                    <a:pos x="197" y="103"/>
                  </a:cxn>
                  <a:cxn ang="0">
                    <a:pos x="217" y="85"/>
                  </a:cxn>
                  <a:cxn ang="0">
                    <a:pos x="235" y="69"/>
                  </a:cxn>
                  <a:cxn ang="0">
                    <a:pos x="253" y="55"/>
                  </a:cxn>
                  <a:cxn ang="0">
                    <a:pos x="266" y="42"/>
                  </a:cxn>
                  <a:cxn ang="0">
                    <a:pos x="279" y="32"/>
                  </a:cxn>
                  <a:cxn ang="0">
                    <a:pos x="291" y="23"/>
                  </a:cxn>
                  <a:cxn ang="0">
                    <a:pos x="299" y="16"/>
                  </a:cxn>
                  <a:cxn ang="0">
                    <a:pos x="304" y="11"/>
                  </a:cxn>
                  <a:cxn ang="0">
                    <a:pos x="309" y="8"/>
                  </a:cxn>
                  <a:cxn ang="0">
                    <a:pos x="309" y="8"/>
                  </a:cxn>
                  <a:cxn ang="0">
                    <a:pos x="309" y="8"/>
                  </a:cxn>
                  <a:cxn ang="0">
                    <a:pos x="310" y="4"/>
                  </a:cxn>
                  <a:cxn ang="0">
                    <a:pos x="309" y="1"/>
                  </a:cxn>
                  <a:cxn ang="0">
                    <a:pos x="306" y="0"/>
                  </a:cxn>
                  <a:cxn ang="0">
                    <a:pos x="302" y="1"/>
                  </a:cxn>
                </a:cxnLst>
                <a:rect l="0" t="0" r="r" b="b"/>
                <a:pathLst>
                  <a:path w="310" h="286">
                    <a:moveTo>
                      <a:pt x="302" y="1"/>
                    </a:moveTo>
                    <a:lnTo>
                      <a:pt x="302" y="1"/>
                    </a:lnTo>
                    <a:lnTo>
                      <a:pt x="297" y="4"/>
                    </a:lnTo>
                    <a:lnTo>
                      <a:pt x="292" y="9"/>
                    </a:lnTo>
                    <a:lnTo>
                      <a:pt x="284" y="16"/>
                    </a:lnTo>
                    <a:lnTo>
                      <a:pt x="272" y="25"/>
                    </a:lnTo>
                    <a:lnTo>
                      <a:pt x="259" y="35"/>
                    </a:lnTo>
                    <a:lnTo>
                      <a:pt x="246" y="48"/>
                    </a:lnTo>
                    <a:lnTo>
                      <a:pt x="228" y="62"/>
                    </a:lnTo>
                    <a:lnTo>
                      <a:pt x="210" y="78"/>
                    </a:lnTo>
                    <a:lnTo>
                      <a:pt x="190" y="96"/>
                    </a:lnTo>
                    <a:lnTo>
                      <a:pt x="168" y="116"/>
                    </a:lnTo>
                    <a:lnTo>
                      <a:pt x="144" y="138"/>
                    </a:lnTo>
                    <a:lnTo>
                      <a:pt x="119" y="162"/>
                    </a:lnTo>
                    <a:lnTo>
                      <a:pt x="91" y="189"/>
                    </a:lnTo>
                    <a:lnTo>
                      <a:pt x="62" y="217"/>
                    </a:lnTo>
                    <a:lnTo>
                      <a:pt x="33" y="247"/>
                    </a:lnTo>
                    <a:lnTo>
                      <a:pt x="0" y="280"/>
                    </a:lnTo>
                    <a:lnTo>
                      <a:pt x="7" y="286"/>
                    </a:lnTo>
                    <a:lnTo>
                      <a:pt x="39" y="254"/>
                    </a:lnTo>
                    <a:lnTo>
                      <a:pt x="69" y="224"/>
                    </a:lnTo>
                    <a:lnTo>
                      <a:pt x="98" y="195"/>
                    </a:lnTo>
                    <a:lnTo>
                      <a:pt x="126" y="169"/>
                    </a:lnTo>
                    <a:lnTo>
                      <a:pt x="151" y="145"/>
                    </a:lnTo>
                    <a:lnTo>
                      <a:pt x="175" y="123"/>
                    </a:lnTo>
                    <a:lnTo>
                      <a:pt x="197" y="103"/>
                    </a:lnTo>
                    <a:lnTo>
                      <a:pt x="217" y="85"/>
                    </a:lnTo>
                    <a:lnTo>
                      <a:pt x="235" y="69"/>
                    </a:lnTo>
                    <a:lnTo>
                      <a:pt x="253" y="55"/>
                    </a:lnTo>
                    <a:lnTo>
                      <a:pt x="266" y="42"/>
                    </a:lnTo>
                    <a:lnTo>
                      <a:pt x="279" y="32"/>
                    </a:lnTo>
                    <a:lnTo>
                      <a:pt x="291" y="23"/>
                    </a:lnTo>
                    <a:lnTo>
                      <a:pt x="299" y="16"/>
                    </a:lnTo>
                    <a:lnTo>
                      <a:pt x="304" y="11"/>
                    </a:lnTo>
                    <a:lnTo>
                      <a:pt x="309" y="8"/>
                    </a:lnTo>
                    <a:lnTo>
                      <a:pt x="309" y="8"/>
                    </a:lnTo>
                    <a:lnTo>
                      <a:pt x="309" y="8"/>
                    </a:lnTo>
                    <a:lnTo>
                      <a:pt x="310" y="4"/>
                    </a:lnTo>
                    <a:lnTo>
                      <a:pt x="309" y="1"/>
                    </a:lnTo>
                    <a:lnTo>
                      <a:pt x="306" y="0"/>
                    </a:lnTo>
                    <a:lnTo>
                      <a:pt x="302" y="1"/>
                    </a:lnTo>
                    <a:close/>
                  </a:path>
                </a:pathLst>
              </a:custGeom>
              <a:solidFill>
                <a:srgbClr val="000000"/>
              </a:solidFill>
              <a:ln w="9525">
                <a:noFill/>
                <a:round/>
                <a:headEnd/>
                <a:tailEnd/>
              </a:ln>
            </p:spPr>
            <p:txBody>
              <a:bodyPr/>
              <a:lstStyle/>
              <a:p>
                <a:endParaRPr lang="en-US"/>
              </a:p>
            </p:txBody>
          </p:sp>
          <p:sp>
            <p:nvSpPr>
              <p:cNvPr id="60588" name="Freeform 172"/>
              <p:cNvSpPr>
                <a:spLocks/>
              </p:cNvSpPr>
              <p:nvPr/>
            </p:nvSpPr>
            <p:spPr bwMode="auto">
              <a:xfrm>
                <a:off x="3030" y="2087"/>
                <a:ext cx="19" cy="16"/>
              </a:xfrm>
              <a:custGeom>
                <a:avLst/>
                <a:gdLst/>
                <a:ahLst/>
                <a:cxnLst>
                  <a:cxn ang="0">
                    <a:pos x="30" y="1"/>
                  </a:cxn>
                  <a:cxn ang="0">
                    <a:pos x="30" y="1"/>
                  </a:cxn>
                  <a:cxn ang="0">
                    <a:pos x="21" y="9"/>
                  </a:cxn>
                  <a:cxn ang="0">
                    <a:pos x="10" y="18"/>
                  </a:cxn>
                  <a:cxn ang="0">
                    <a:pos x="4" y="24"/>
                  </a:cxn>
                  <a:cxn ang="0">
                    <a:pos x="0" y="27"/>
                  </a:cxn>
                  <a:cxn ang="0">
                    <a:pos x="7" y="34"/>
                  </a:cxn>
                  <a:cxn ang="0">
                    <a:pos x="10" y="31"/>
                  </a:cxn>
                  <a:cxn ang="0">
                    <a:pos x="17" y="24"/>
                  </a:cxn>
                  <a:cxn ang="0">
                    <a:pos x="28" y="16"/>
                  </a:cxn>
                  <a:cxn ang="0">
                    <a:pos x="37" y="8"/>
                  </a:cxn>
                  <a:cxn ang="0">
                    <a:pos x="37" y="8"/>
                  </a:cxn>
                  <a:cxn ang="0">
                    <a:pos x="37" y="8"/>
                  </a:cxn>
                  <a:cxn ang="0">
                    <a:pos x="38" y="5"/>
                  </a:cxn>
                  <a:cxn ang="0">
                    <a:pos x="37" y="1"/>
                  </a:cxn>
                  <a:cxn ang="0">
                    <a:pos x="33" y="0"/>
                  </a:cxn>
                  <a:cxn ang="0">
                    <a:pos x="30" y="1"/>
                  </a:cxn>
                </a:cxnLst>
                <a:rect l="0" t="0" r="r" b="b"/>
                <a:pathLst>
                  <a:path w="38" h="34">
                    <a:moveTo>
                      <a:pt x="30" y="1"/>
                    </a:moveTo>
                    <a:lnTo>
                      <a:pt x="30" y="1"/>
                    </a:lnTo>
                    <a:lnTo>
                      <a:pt x="21" y="9"/>
                    </a:lnTo>
                    <a:lnTo>
                      <a:pt x="10" y="18"/>
                    </a:lnTo>
                    <a:lnTo>
                      <a:pt x="4" y="24"/>
                    </a:lnTo>
                    <a:lnTo>
                      <a:pt x="0" y="27"/>
                    </a:lnTo>
                    <a:lnTo>
                      <a:pt x="7" y="34"/>
                    </a:lnTo>
                    <a:lnTo>
                      <a:pt x="10" y="31"/>
                    </a:lnTo>
                    <a:lnTo>
                      <a:pt x="17" y="24"/>
                    </a:lnTo>
                    <a:lnTo>
                      <a:pt x="28" y="16"/>
                    </a:lnTo>
                    <a:lnTo>
                      <a:pt x="37" y="8"/>
                    </a:lnTo>
                    <a:lnTo>
                      <a:pt x="37" y="8"/>
                    </a:lnTo>
                    <a:lnTo>
                      <a:pt x="37" y="8"/>
                    </a:lnTo>
                    <a:lnTo>
                      <a:pt x="38" y="5"/>
                    </a:lnTo>
                    <a:lnTo>
                      <a:pt x="37" y="1"/>
                    </a:lnTo>
                    <a:lnTo>
                      <a:pt x="33" y="0"/>
                    </a:lnTo>
                    <a:lnTo>
                      <a:pt x="30" y="1"/>
                    </a:lnTo>
                    <a:close/>
                  </a:path>
                </a:pathLst>
              </a:custGeom>
              <a:solidFill>
                <a:srgbClr val="000000"/>
              </a:solidFill>
              <a:ln w="9525">
                <a:noFill/>
                <a:round/>
                <a:headEnd/>
                <a:tailEnd/>
              </a:ln>
            </p:spPr>
            <p:txBody>
              <a:bodyPr/>
              <a:lstStyle/>
              <a:p>
                <a:endParaRPr lang="en-US"/>
              </a:p>
            </p:txBody>
          </p:sp>
          <p:sp>
            <p:nvSpPr>
              <p:cNvPr id="60589" name="Freeform 173"/>
              <p:cNvSpPr>
                <a:spLocks/>
              </p:cNvSpPr>
              <p:nvPr/>
            </p:nvSpPr>
            <p:spPr bwMode="auto">
              <a:xfrm>
                <a:off x="3045" y="2031"/>
                <a:ext cx="84" cy="60"/>
              </a:xfrm>
              <a:custGeom>
                <a:avLst/>
                <a:gdLst/>
                <a:ahLst/>
                <a:cxnLst>
                  <a:cxn ang="0">
                    <a:pos x="160" y="3"/>
                  </a:cxn>
                  <a:cxn ang="0">
                    <a:pos x="167" y="3"/>
                  </a:cxn>
                  <a:cxn ang="0">
                    <a:pos x="159" y="0"/>
                  </a:cxn>
                  <a:cxn ang="0">
                    <a:pos x="152" y="1"/>
                  </a:cxn>
                  <a:cxn ang="0">
                    <a:pos x="142" y="5"/>
                  </a:cxn>
                  <a:cxn ang="0">
                    <a:pos x="128" y="15"/>
                  </a:cxn>
                  <a:cxn ang="0">
                    <a:pos x="108" y="28"/>
                  </a:cxn>
                  <a:cxn ang="0">
                    <a:pos x="79" y="49"/>
                  </a:cxn>
                  <a:cxn ang="0">
                    <a:pos x="45" y="77"/>
                  </a:cxn>
                  <a:cxn ang="0">
                    <a:pos x="0" y="111"/>
                  </a:cxn>
                  <a:cxn ang="0">
                    <a:pos x="7" y="118"/>
                  </a:cxn>
                  <a:cxn ang="0">
                    <a:pos x="52" y="84"/>
                  </a:cxn>
                  <a:cxn ang="0">
                    <a:pos x="86" y="56"/>
                  </a:cxn>
                  <a:cxn ang="0">
                    <a:pos x="113" y="38"/>
                  </a:cxn>
                  <a:cxn ang="0">
                    <a:pos x="132" y="24"/>
                  </a:cxn>
                  <a:cxn ang="0">
                    <a:pos x="146" y="15"/>
                  </a:cxn>
                  <a:cxn ang="0">
                    <a:pos x="154" y="10"/>
                  </a:cxn>
                  <a:cxn ang="0">
                    <a:pos x="159" y="9"/>
                  </a:cxn>
                  <a:cxn ang="0">
                    <a:pos x="160" y="10"/>
                  </a:cxn>
                  <a:cxn ang="0">
                    <a:pos x="167" y="10"/>
                  </a:cxn>
                  <a:cxn ang="0">
                    <a:pos x="160" y="10"/>
                  </a:cxn>
                  <a:cxn ang="0">
                    <a:pos x="164" y="11"/>
                  </a:cxn>
                  <a:cxn ang="0">
                    <a:pos x="167" y="10"/>
                  </a:cxn>
                  <a:cxn ang="0">
                    <a:pos x="168" y="7"/>
                  </a:cxn>
                  <a:cxn ang="0">
                    <a:pos x="167" y="3"/>
                  </a:cxn>
                  <a:cxn ang="0">
                    <a:pos x="160" y="3"/>
                  </a:cxn>
                </a:cxnLst>
                <a:rect l="0" t="0" r="r" b="b"/>
                <a:pathLst>
                  <a:path w="168" h="118">
                    <a:moveTo>
                      <a:pt x="160" y="3"/>
                    </a:moveTo>
                    <a:lnTo>
                      <a:pt x="167" y="3"/>
                    </a:lnTo>
                    <a:lnTo>
                      <a:pt x="159" y="0"/>
                    </a:lnTo>
                    <a:lnTo>
                      <a:pt x="152" y="1"/>
                    </a:lnTo>
                    <a:lnTo>
                      <a:pt x="142" y="5"/>
                    </a:lnTo>
                    <a:lnTo>
                      <a:pt x="128" y="15"/>
                    </a:lnTo>
                    <a:lnTo>
                      <a:pt x="108" y="28"/>
                    </a:lnTo>
                    <a:lnTo>
                      <a:pt x="79" y="49"/>
                    </a:lnTo>
                    <a:lnTo>
                      <a:pt x="45" y="77"/>
                    </a:lnTo>
                    <a:lnTo>
                      <a:pt x="0" y="111"/>
                    </a:lnTo>
                    <a:lnTo>
                      <a:pt x="7" y="118"/>
                    </a:lnTo>
                    <a:lnTo>
                      <a:pt x="52" y="84"/>
                    </a:lnTo>
                    <a:lnTo>
                      <a:pt x="86" y="56"/>
                    </a:lnTo>
                    <a:lnTo>
                      <a:pt x="113" y="38"/>
                    </a:lnTo>
                    <a:lnTo>
                      <a:pt x="132" y="24"/>
                    </a:lnTo>
                    <a:lnTo>
                      <a:pt x="146" y="15"/>
                    </a:lnTo>
                    <a:lnTo>
                      <a:pt x="154" y="10"/>
                    </a:lnTo>
                    <a:lnTo>
                      <a:pt x="159" y="9"/>
                    </a:lnTo>
                    <a:lnTo>
                      <a:pt x="160" y="10"/>
                    </a:lnTo>
                    <a:lnTo>
                      <a:pt x="167" y="10"/>
                    </a:lnTo>
                    <a:lnTo>
                      <a:pt x="160" y="10"/>
                    </a:lnTo>
                    <a:lnTo>
                      <a:pt x="164" y="11"/>
                    </a:lnTo>
                    <a:lnTo>
                      <a:pt x="167" y="10"/>
                    </a:lnTo>
                    <a:lnTo>
                      <a:pt x="168" y="7"/>
                    </a:lnTo>
                    <a:lnTo>
                      <a:pt x="167" y="3"/>
                    </a:lnTo>
                    <a:lnTo>
                      <a:pt x="160" y="3"/>
                    </a:lnTo>
                    <a:close/>
                  </a:path>
                </a:pathLst>
              </a:custGeom>
              <a:solidFill>
                <a:srgbClr val="000000"/>
              </a:solidFill>
              <a:ln w="9525">
                <a:noFill/>
                <a:round/>
                <a:headEnd/>
                <a:tailEnd/>
              </a:ln>
            </p:spPr>
            <p:txBody>
              <a:bodyPr/>
              <a:lstStyle/>
              <a:p>
                <a:endParaRPr lang="en-US"/>
              </a:p>
            </p:txBody>
          </p:sp>
          <p:sp>
            <p:nvSpPr>
              <p:cNvPr id="60590" name="Freeform 174"/>
              <p:cNvSpPr>
                <a:spLocks/>
              </p:cNvSpPr>
              <p:nvPr/>
            </p:nvSpPr>
            <p:spPr bwMode="auto">
              <a:xfrm>
                <a:off x="3125" y="2023"/>
                <a:ext cx="16" cy="14"/>
              </a:xfrm>
              <a:custGeom>
                <a:avLst/>
                <a:gdLst/>
                <a:ahLst/>
                <a:cxnLst>
                  <a:cxn ang="0">
                    <a:pos x="30" y="2"/>
                  </a:cxn>
                  <a:cxn ang="0">
                    <a:pos x="23" y="2"/>
                  </a:cxn>
                  <a:cxn ang="0">
                    <a:pos x="0" y="20"/>
                  </a:cxn>
                  <a:cxn ang="0">
                    <a:pos x="7" y="27"/>
                  </a:cxn>
                  <a:cxn ang="0">
                    <a:pos x="30" y="9"/>
                  </a:cxn>
                  <a:cxn ang="0">
                    <a:pos x="23" y="9"/>
                  </a:cxn>
                  <a:cxn ang="0">
                    <a:pos x="30" y="9"/>
                  </a:cxn>
                  <a:cxn ang="0">
                    <a:pos x="31" y="5"/>
                  </a:cxn>
                  <a:cxn ang="0">
                    <a:pos x="30" y="2"/>
                  </a:cxn>
                  <a:cxn ang="0">
                    <a:pos x="27" y="0"/>
                  </a:cxn>
                  <a:cxn ang="0">
                    <a:pos x="23" y="2"/>
                  </a:cxn>
                  <a:cxn ang="0">
                    <a:pos x="30" y="2"/>
                  </a:cxn>
                </a:cxnLst>
                <a:rect l="0" t="0" r="r" b="b"/>
                <a:pathLst>
                  <a:path w="31" h="27">
                    <a:moveTo>
                      <a:pt x="30" y="2"/>
                    </a:moveTo>
                    <a:lnTo>
                      <a:pt x="23" y="2"/>
                    </a:lnTo>
                    <a:lnTo>
                      <a:pt x="0" y="20"/>
                    </a:lnTo>
                    <a:lnTo>
                      <a:pt x="7" y="27"/>
                    </a:lnTo>
                    <a:lnTo>
                      <a:pt x="30" y="9"/>
                    </a:lnTo>
                    <a:lnTo>
                      <a:pt x="23" y="9"/>
                    </a:lnTo>
                    <a:lnTo>
                      <a:pt x="30" y="9"/>
                    </a:lnTo>
                    <a:lnTo>
                      <a:pt x="31" y="5"/>
                    </a:lnTo>
                    <a:lnTo>
                      <a:pt x="30" y="2"/>
                    </a:lnTo>
                    <a:lnTo>
                      <a:pt x="27" y="0"/>
                    </a:lnTo>
                    <a:lnTo>
                      <a:pt x="23" y="2"/>
                    </a:lnTo>
                    <a:lnTo>
                      <a:pt x="30" y="2"/>
                    </a:lnTo>
                    <a:close/>
                  </a:path>
                </a:pathLst>
              </a:custGeom>
              <a:solidFill>
                <a:srgbClr val="000000"/>
              </a:solidFill>
              <a:ln w="9525">
                <a:noFill/>
                <a:round/>
                <a:headEnd/>
                <a:tailEnd/>
              </a:ln>
            </p:spPr>
            <p:txBody>
              <a:bodyPr/>
              <a:lstStyle/>
              <a:p>
                <a:endParaRPr lang="en-US"/>
              </a:p>
            </p:txBody>
          </p:sp>
          <p:sp>
            <p:nvSpPr>
              <p:cNvPr id="60591" name="Freeform 175"/>
              <p:cNvSpPr>
                <a:spLocks/>
              </p:cNvSpPr>
              <p:nvPr/>
            </p:nvSpPr>
            <p:spPr bwMode="auto">
              <a:xfrm>
                <a:off x="3137" y="2024"/>
                <a:ext cx="10" cy="11"/>
              </a:xfrm>
              <a:custGeom>
                <a:avLst/>
                <a:gdLst/>
                <a:ahLst/>
                <a:cxnLst>
                  <a:cxn ang="0">
                    <a:pos x="20" y="22"/>
                  </a:cxn>
                  <a:cxn ang="0">
                    <a:pos x="20" y="15"/>
                  </a:cxn>
                  <a:cxn ang="0">
                    <a:pos x="7" y="0"/>
                  </a:cxn>
                  <a:cxn ang="0">
                    <a:pos x="0" y="7"/>
                  </a:cxn>
                  <a:cxn ang="0">
                    <a:pos x="13" y="22"/>
                  </a:cxn>
                  <a:cxn ang="0">
                    <a:pos x="13" y="15"/>
                  </a:cxn>
                  <a:cxn ang="0">
                    <a:pos x="13" y="22"/>
                  </a:cxn>
                  <a:cxn ang="0">
                    <a:pos x="16" y="23"/>
                  </a:cxn>
                  <a:cxn ang="0">
                    <a:pos x="20" y="22"/>
                  </a:cxn>
                  <a:cxn ang="0">
                    <a:pos x="21" y="18"/>
                  </a:cxn>
                  <a:cxn ang="0">
                    <a:pos x="20" y="15"/>
                  </a:cxn>
                  <a:cxn ang="0">
                    <a:pos x="20" y="22"/>
                  </a:cxn>
                </a:cxnLst>
                <a:rect l="0" t="0" r="r" b="b"/>
                <a:pathLst>
                  <a:path w="21" h="23">
                    <a:moveTo>
                      <a:pt x="20" y="22"/>
                    </a:moveTo>
                    <a:lnTo>
                      <a:pt x="20" y="15"/>
                    </a:lnTo>
                    <a:lnTo>
                      <a:pt x="7" y="0"/>
                    </a:lnTo>
                    <a:lnTo>
                      <a:pt x="0" y="7"/>
                    </a:lnTo>
                    <a:lnTo>
                      <a:pt x="13" y="22"/>
                    </a:lnTo>
                    <a:lnTo>
                      <a:pt x="13" y="15"/>
                    </a:lnTo>
                    <a:lnTo>
                      <a:pt x="13" y="22"/>
                    </a:lnTo>
                    <a:lnTo>
                      <a:pt x="16" y="23"/>
                    </a:lnTo>
                    <a:lnTo>
                      <a:pt x="20" y="22"/>
                    </a:lnTo>
                    <a:lnTo>
                      <a:pt x="21" y="18"/>
                    </a:lnTo>
                    <a:lnTo>
                      <a:pt x="20" y="15"/>
                    </a:lnTo>
                    <a:lnTo>
                      <a:pt x="20" y="22"/>
                    </a:lnTo>
                    <a:close/>
                  </a:path>
                </a:pathLst>
              </a:custGeom>
              <a:solidFill>
                <a:srgbClr val="000000"/>
              </a:solidFill>
              <a:ln w="9525">
                <a:noFill/>
                <a:round/>
                <a:headEnd/>
                <a:tailEnd/>
              </a:ln>
            </p:spPr>
            <p:txBody>
              <a:bodyPr/>
              <a:lstStyle/>
              <a:p>
                <a:endParaRPr lang="en-US"/>
              </a:p>
            </p:txBody>
          </p:sp>
          <p:sp>
            <p:nvSpPr>
              <p:cNvPr id="60592" name="Freeform 176"/>
              <p:cNvSpPr>
                <a:spLocks/>
              </p:cNvSpPr>
              <p:nvPr/>
            </p:nvSpPr>
            <p:spPr bwMode="auto">
              <a:xfrm>
                <a:off x="3131" y="2031"/>
                <a:ext cx="15" cy="14"/>
              </a:xfrm>
              <a:custGeom>
                <a:avLst/>
                <a:gdLst/>
                <a:ahLst/>
                <a:cxnLst>
                  <a:cxn ang="0">
                    <a:pos x="9" y="19"/>
                  </a:cxn>
                  <a:cxn ang="0">
                    <a:pos x="8" y="25"/>
                  </a:cxn>
                  <a:cxn ang="0">
                    <a:pos x="31" y="7"/>
                  </a:cxn>
                  <a:cxn ang="0">
                    <a:pos x="24" y="0"/>
                  </a:cxn>
                  <a:cxn ang="0">
                    <a:pos x="1" y="18"/>
                  </a:cxn>
                  <a:cxn ang="0">
                    <a:pos x="0" y="24"/>
                  </a:cxn>
                  <a:cxn ang="0">
                    <a:pos x="1" y="18"/>
                  </a:cxn>
                  <a:cxn ang="0">
                    <a:pos x="0" y="22"/>
                  </a:cxn>
                  <a:cxn ang="0">
                    <a:pos x="1" y="25"/>
                  </a:cxn>
                  <a:cxn ang="0">
                    <a:pos x="4" y="26"/>
                  </a:cxn>
                  <a:cxn ang="0">
                    <a:pos x="8" y="25"/>
                  </a:cxn>
                  <a:cxn ang="0">
                    <a:pos x="9" y="19"/>
                  </a:cxn>
                </a:cxnLst>
                <a:rect l="0" t="0" r="r" b="b"/>
                <a:pathLst>
                  <a:path w="31" h="26">
                    <a:moveTo>
                      <a:pt x="9" y="19"/>
                    </a:moveTo>
                    <a:lnTo>
                      <a:pt x="8" y="25"/>
                    </a:lnTo>
                    <a:lnTo>
                      <a:pt x="31" y="7"/>
                    </a:lnTo>
                    <a:lnTo>
                      <a:pt x="24" y="0"/>
                    </a:lnTo>
                    <a:lnTo>
                      <a:pt x="1" y="18"/>
                    </a:lnTo>
                    <a:lnTo>
                      <a:pt x="0" y="24"/>
                    </a:lnTo>
                    <a:lnTo>
                      <a:pt x="1" y="18"/>
                    </a:lnTo>
                    <a:lnTo>
                      <a:pt x="0" y="22"/>
                    </a:lnTo>
                    <a:lnTo>
                      <a:pt x="1" y="25"/>
                    </a:lnTo>
                    <a:lnTo>
                      <a:pt x="4" y="26"/>
                    </a:lnTo>
                    <a:lnTo>
                      <a:pt x="8" y="25"/>
                    </a:lnTo>
                    <a:lnTo>
                      <a:pt x="9" y="19"/>
                    </a:lnTo>
                    <a:close/>
                  </a:path>
                </a:pathLst>
              </a:custGeom>
              <a:solidFill>
                <a:srgbClr val="000000"/>
              </a:solidFill>
              <a:ln w="9525">
                <a:noFill/>
                <a:round/>
                <a:headEnd/>
                <a:tailEnd/>
              </a:ln>
            </p:spPr>
            <p:txBody>
              <a:bodyPr/>
              <a:lstStyle/>
              <a:p>
                <a:endParaRPr lang="en-US"/>
              </a:p>
            </p:txBody>
          </p:sp>
          <p:sp>
            <p:nvSpPr>
              <p:cNvPr id="60593" name="Freeform 177"/>
              <p:cNvSpPr>
                <a:spLocks/>
              </p:cNvSpPr>
              <p:nvPr/>
            </p:nvSpPr>
            <p:spPr bwMode="auto">
              <a:xfrm>
                <a:off x="3060" y="2041"/>
                <a:ext cx="76" cy="69"/>
              </a:xfrm>
              <a:custGeom>
                <a:avLst/>
                <a:gdLst/>
                <a:ahLst/>
                <a:cxnLst>
                  <a:cxn ang="0">
                    <a:pos x="8" y="137"/>
                  </a:cxn>
                  <a:cxn ang="0">
                    <a:pos x="8" y="137"/>
                  </a:cxn>
                  <a:cxn ang="0">
                    <a:pos x="51" y="100"/>
                  </a:cxn>
                  <a:cxn ang="0">
                    <a:pos x="84" y="73"/>
                  </a:cxn>
                  <a:cxn ang="0">
                    <a:pos x="111" y="51"/>
                  </a:cxn>
                  <a:cxn ang="0">
                    <a:pos x="129" y="35"/>
                  </a:cxn>
                  <a:cxn ang="0">
                    <a:pos x="140" y="24"/>
                  </a:cxn>
                  <a:cxn ang="0">
                    <a:pos x="147" y="15"/>
                  </a:cxn>
                  <a:cxn ang="0">
                    <a:pos x="152" y="8"/>
                  </a:cxn>
                  <a:cxn ang="0">
                    <a:pos x="151" y="0"/>
                  </a:cxn>
                  <a:cxn ang="0">
                    <a:pos x="142" y="5"/>
                  </a:cxn>
                  <a:cxn ang="0">
                    <a:pos x="143" y="6"/>
                  </a:cxn>
                  <a:cxn ang="0">
                    <a:pos x="140" y="11"/>
                  </a:cxn>
                  <a:cxn ang="0">
                    <a:pos x="134" y="18"/>
                  </a:cxn>
                  <a:cxn ang="0">
                    <a:pos x="122" y="28"/>
                  </a:cxn>
                  <a:cxn ang="0">
                    <a:pos x="104" y="44"/>
                  </a:cxn>
                  <a:cxn ang="0">
                    <a:pos x="77" y="66"/>
                  </a:cxn>
                  <a:cxn ang="0">
                    <a:pos x="44" y="94"/>
                  </a:cxn>
                  <a:cxn ang="0">
                    <a:pos x="1" y="130"/>
                  </a:cxn>
                  <a:cxn ang="0">
                    <a:pos x="1" y="130"/>
                  </a:cxn>
                  <a:cxn ang="0">
                    <a:pos x="1" y="130"/>
                  </a:cxn>
                  <a:cxn ang="0">
                    <a:pos x="0" y="134"/>
                  </a:cxn>
                  <a:cxn ang="0">
                    <a:pos x="1" y="137"/>
                  </a:cxn>
                  <a:cxn ang="0">
                    <a:pos x="5" y="138"/>
                  </a:cxn>
                  <a:cxn ang="0">
                    <a:pos x="8" y="137"/>
                  </a:cxn>
                </a:cxnLst>
                <a:rect l="0" t="0" r="r" b="b"/>
                <a:pathLst>
                  <a:path w="152" h="138">
                    <a:moveTo>
                      <a:pt x="8" y="137"/>
                    </a:moveTo>
                    <a:lnTo>
                      <a:pt x="8" y="137"/>
                    </a:lnTo>
                    <a:lnTo>
                      <a:pt x="51" y="100"/>
                    </a:lnTo>
                    <a:lnTo>
                      <a:pt x="84" y="73"/>
                    </a:lnTo>
                    <a:lnTo>
                      <a:pt x="111" y="51"/>
                    </a:lnTo>
                    <a:lnTo>
                      <a:pt x="129" y="35"/>
                    </a:lnTo>
                    <a:lnTo>
                      <a:pt x="140" y="24"/>
                    </a:lnTo>
                    <a:lnTo>
                      <a:pt x="147" y="15"/>
                    </a:lnTo>
                    <a:lnTo>
                      <a:pt x="152" y="8"/>
                    </a:lnTo>
                    <a:lnTo>
                      <a:pt x="151" y="0"/>
                    </a:lnTo>
                    <a:lnTo>
                      <a:pt x="142" y="5"/>
                    </a:lnTo>
                    <a:lnTo>
                      <a:pt x="143" y="6"/>
                    </a:lnTo>
                    <a:lnTo>
                      <a:pt x="140" y="11"/>
                    </a:lnTo>
                    <a:lnTo>
                      <a:pt x="134" y="18"/>
                    </a:lnTo>
                    <a:lnTo>
                      <a:pt x="122" y="28"/>
                    </a:lnTo>
                    <a:lnTo>
                      <a:pt x="104" y="44"/>
                    </a:lnTo>
                    <a:lnTo>
                      <a:pt x="77" y="66"/>
                    </a:lnTo>
                    <a:lnTo>
                      <a:pt x="44" y="94"/>
                    </a:lnTo>
                    <a:lnTo>
                      <a:pt x="1" y="130"/>
                    </a:lnTo>
                    <a:lnTo>
                      <a:pt x="1" y="130"/>
                    </a:lnTo>
                    <a:lnTo>
                      <a:pt x="1" y="130"/>
                    </a:lnTo>
                    <a:lnTo>
                      <a:pt x="0" y="134"/>
                    </a:lnTo>
                    <a:lnTo>
                      <a:pt x="1" y="137"/>
                    </a:lnTo>
                    <a:lnTo>
                      <a:pt x="5" y="138"/>
                    </a:lnTo>
                    <a:lnTo>
                      <a:pt x="8" y="137"/>
                    </a:lnTo>
                    <a:close/>
                  </a:path>
                </a:pathLst>
              </a:custGeom>
              <a:solidFill>
                <a:srgbClr val="000000"/>
              </a:solidFill>
              <a:ln w="9525">
                <a:noFill/>
                <a:round/>
                <a:headEnd/>
                <a:tailEnd/>
              </a:ln>
            </p:spPr>
            <p:txBody>
              <a:bodyPr/>
              <a:lstStyle/>
              <a:p>
                <a:endParaRPr lang="en-US"/>
              </a:p>
            </p:txBody>
          </p:sp>
          <p:sp>
            <p:nvSpPr>
              <p:cNvPr id="60594" name="Freeform 178"/>
              <p:cNvSpPr>
                <a:spLocks/>
              </p:cNvSpPr>
              <p:nvPr/>
            </p:nvSpPr>
            <p:spPr bwMode="auto">
              <a:xfrm>
                <a:off x="3044" y="2106"/>
                <a:ext cx="20" cy="16"/>
              </a:xfrm>
              <a:custGeom>
                <a:avLst/>
                <a:gdLst/>
                <a:ahLst/>
                <a:cxnLst>
                  <a:cxn ang="0">
                    <a:pos x="8" y="32"/>
                  </a:cxn>
                  <a:cxn ang="0">
                    <a:pos x="8" y="32"/>
                  </a:cxn>
                  <a:cxn ang="0">
                    <a:pos x="11" y="29"/>
                  </a:cxn>
                  <a:cxn ang="0">
                    <a:pos x="18" y="22"/>
                  </a:cxn>
                  <a:cxn ang="0">
                    <a:pos x="30" y="15"/>
                  </a:cxn>
                  <a:cxn ang="0">
                    <a:pos x="39" y="7"/>
                  </a:cxn>
                  <a:cxn ang="0">
                    <a:pos x="32" y="0"/>
                  </a:cxn>
                  <a:cxn ang="0">
                    <a:pos x="23" y="8"/>
                  </a:cxn>
                  <a:cxn ang="0">
                    <a:pos x="14" y="15"/>
                  </a:cxn>
                  <a:cxn ang="0">
                    <a:pos x="4" y="22"/>
                  </a:cxn>
                  <a:cxn ang="0">
                    <a:pos x="1" y="25"/>
                  </a:cxn>
                  <a:cxn ang="0">
                    <a:pos x="1" y="25"/>
                  </a:cxn>
                  <a:cxn ang="0">
                    <a:pos x="1" y="25"/>
                  </a:cxn>
                  <a:cxn ang="0">
                    <a:pos x="0" y="28"/>
                  </a:cxn>
                  <a:cxn ang="0">
                    <a:pos x="1" y="32"/>
                  </a:cxn>
                  <a:cxn ang="0">
                    <a:pos x="4" y="33"/>
                  </a:cxn>
                  <a:cxn ang="0">
                    <a:pos x="8" y="32"/>
                  </a:cxn>
                </a:cxnLst>
                <a:rect l="0" t="0" r="r" b="b"/>
                <a:pathLst>
                  <a:path w="39" h="33">
                    <a:moveTo>
                      <a:pt x="8" y="32"/>
                    </a:moveTo>
                    <a:lnTo>
                      <a:pt x="8" y="32"/>
                    </a:lnTo>
                    <a:lnTo>
                      <a:pt x="11" y="29"/>
                    </a:lnTo>
                    <a:lnTo>
                      <a:pt x="18" y="22"/>
                    </a:lnTo>
                    <a:lnTo>
                      <a:pt x="30" y="15"/>
                    </a:lnTo>
                    <a:lnTo>
                      <a:pt x="39" y="7"/>
                    </a:lnTo>
                    <a:lnTo>
                      <a:pt x="32" y="0"/>
                    </a:lnTo>
                    <a:lnTo>
                      <a:pt x="23" y="8"/>
                    </a:lnTo>
                    <a:lnTo>
                      <a:pt x="14" y="15"/>
                    </a:lnTo>
                    <a:lnTo>
                      <a:pt x="4" y="22"/>
                    </a:lnTo>
                    <a:lnTo>
                      <a:pt x="1" y="25"/>
                    </a:lnTo>
                    <a:lnTo>
                      <a:pt x="1" y="25"/>
                    </a:lnTo>
                    <a:lnTo>
                      <a:pt x="1" y="25"/>
                    </a:lnTo>
                    <a:lnTo>
                      <a:pt x="0" y="28"/>
                    </a:lnTo>
                    <a:lnTo>
                      <a:pt x="1" y="32"/>
                    </a:lnTo>
                    <a:lnTo>
                      <a:pt x="4" y="33"/>
                    </a:lnTo>
                    <a:lnTo>
                      <a:pt x="8" y="32"/>
                    </a:lnTo>
                    <a:close/>
                  </a:path>
                </a:pathLst>
              </a:custGeom>
              <a:solidFill>
                <a:srgbClr val="000000"/>
              </a:solidFill>
              <a:ln w="9525">
                <a:noFill/>
                <a:round/>
                <a:headEnd/>
                <a:tailEnd/>
              </a:ln>
            </p:spPr>
            <p:txBody>
              <a:bodyPr/>
              <a:lstStyle/>
              <a:p>
                <a:endParaRPr lang="en-US"/>
              </a:p>
            </p:txBody>
          </p:sp>
          <p:sp>
            <p:nvSpPr>
              <p:cNvPr id="60595" name="Freeform 179"/>
              <p:cNvSpPr>
                <a:spLocks/>
              </p:cNvSpPr>
              <p:nvPr/>
            </p:nvSpPr>
            <p:spPr bwMode="auto">
              <a:xfrm>
                <a:off x="2879" y="2118"/>
                <a:ext cx="169" cy="125"/>
              </a:xfrm>
              <a:custGeom>
                <a:avLst/>
                <a:gdLst/>
                <a:ahLst/>
                <a:cxnLst>
                  <a:cxn ang="0">
                    <a:pos x="1" y="242"/>
                  </a:cxn>
                  <a:cxn ang="0">
                    <a:pos x="7" y="250"/>
                  </a:cxn>
                  <a:cxn ang="0">
                    <a:pos x="43" y="225"/>
                  </a:cxn>
                  <a:cxn ang="0">
                    <a:pos x="77" y="204"/>
                  </a:cxn>
                  <a:cxn ang="0">
                    <a:pos x="110" y="181"/>
                  </a:cxn>
                  <a:cxn ang="0">
                    <a:pos x="139" y="160"/>
                  </a:cxn>
                  <a:cxn ang="0">
                    <a:pos x="167" y="140"/>
                  </a:cxn>
                  <a:cxn ang="0">
                    <a:pos x="194" y="119"/>
                  </a:cxn>
                  <a:cxn ang="0">
                    <a:pos x="218" y="102"/>
                  </a:cxn>
                  <a:cxn ang="0">
                    <a:pos x="241" y="86"/>
                  </a:cxn>
                  <a:cxn ang="0">
                    <a:pos x="262" y="70"/>
                  </a:cxn>
                  <a:cxn ang="0">
                    <a:pos x="280" y="55"/>
                  </a:cxn>
                  <a:cxn ang="0">
                    <a:pos x="295" y="43"/>
                  </a:cxn>
                  <a:cxn ang="0">
                    <a:pos x="309" y="32"/>
                  </a:cxn>
                  <a:cxn ang="0">
                    <a:pos x="320" y="23"/>
                  </a:cxn>
                  <a:cxn ang="0">
                    <a:pos x="330" y="16"/>
                  </a:cxn>
                  <a:cxn ang="0">
                    <a:pos x="335" y="10"/>
                  </a:cxn>
                  <a:cxn ang="0">
                    <a:pos x="340" y="7"/>
                  </a:cxn>
                  <a:cxn ang="0">
                    <a:pos x="333" y="0"/>
                  </a:cxn>
                  <a:cxn ang="0">
                    <a:pos x="328" y="3"/>
                  </a:cxn>
                  <a:cxn ang="0">
                    <a:pos x="323" y="9"/>
                  </a:cxn>
                  <a:cxn ang="0">
                    <a:pos x="313" y="16"/>
                  </a:cxn>
                  <a:cxn ang="0">
                    <a:pos x="302" y="25"/>
                  </a:cxn>
                  <a:cxn ang="0">
                    <a:pos x="288" y="36"/>
                  </a:cxn>
                  <a:cxn ang="0">
                    <a:pos x="273" y="48"/>
                  </a:cxn>
                  <a:cxn ang="0">
                    <a:pos x="255" y="63"/>
                  </a:cxn>
                  <a:cxn ang="0">
                    <a:pos x="236" y="77"/>
                  </a:cxn>
                  <a:cxn ang="0">
                    <a:pos x="213" y="93"/>
                  </a:cxn>
                  <a:cxn ang="0">
                    <a:pos x="189" y="113"/>
                  </a:cxn>
                  <a:cxn ang="0">
                    <a:pos x="163" y="131"/>
                  </a:cxn>
                  <a:cxn ang="0">
                    <a:pos x="135" y="151"/>
                  </a:cxn>
                  <a:cxn ang="0">
                    <a:pos x="105" y="171"/>
                  </a:cxn>
                  <a:cxn ang="0">
                    <a:pos x="73" y="194"/>
                  </a:cxn>
                  <a:cxn ang="0">
                    <a:pos x="38" y="216"/>
                  </a:cxn>
                  <a:cxn ang="0">
                    <a:pos x="2" y="240"/>
                  </a:cxn>
                  <a:cxn ang="0">
                    <a:pos x="8" y="248"/>
                  </a:cxn>
                  <a:cxn ang="0">
                    <a:pos x="2" y="240"/>
                  </a:cxn>
                  <a:cxn ang="0">
                    <a:pos x="0" y="243"/>
                  </a:cxn>
                  <a:cxn ang="0">
                    <a:pos x="0" y="246"/>
                  </a:cxn>
                  <a:cxn ang="0">
                    <a:pos x="4" y="250"/>
                  </a:cxn>
                  <a:cxn ang="0">
                    <a:pos x="7" y="250"/>
                  </a:cxn>
                  <a:cxn ang="0">
                    <a:pos x="1" y="242"/>
                  </a:cxn>
                </a:cxnLst>
                <a:rect l="0" t="0" r="r" b="b"/>
                <a:pathLst>
                  <a:path w="340" h="250">
                    <a:moveTo>
                      <a:pt x="1" y="242"/>
                    </a:moveTo>
                    <a:lnTo>
                      <a:pt x="7" y="250"/>
                    </a:lnTo>
                    <a:lnTo>
                      <a:pt x="43" y="225"/>
                    </a:lnTo>
                    <a:lnTo>
                      <a:pt x="77" y="204"/>
                    </a:lnTo>
                    <a:lnTo>
                      <a:pt x="110" y="181"/>
                    </a:lnTo>
                    <a:lnTo>
                      <a:pt x="139" y="160"/>
                    </a:lnTo>
                    <a:lnTo>
                      <a:pt x="167" y="140"/>
                    </a:lnTo>
                    <a:lnTo>
                      <a:pt x="194" y="119"/>
                    </a:lnTo>
                    <a:lnTo>
                      <a:pt x="218" y="102"/>
                    </a:lnTo>
                    <a:lnTo>
                      <a:pt x="241" y="86"/>
                    </a:lnTo>
                    <a:lnTo>
                      <a:pt x="262" y="70"/>
                    </a:lnTo>
                    <a:lnTo>
                      <a:pt x="280" y="55"/>
                    </a:lnTo>
                    <a:lnTo>
                      <a:pt x="295" y="43"/>
                    </a:lnTo>
                    <a:lnTo>
                      <a:pt x="309" y="32"/>
                    </a:lnTo>
                    <a:lnTo>
                      <a:pt x="320" y="23"/>
                    </a:lnTo>
                    <a:lnTo>
                      <a:pt x="330" y="16"/>
                    </a:lnTo>
                    <a:lnTo>
                      <a:pt x="335" y="10"/>
                    </a:lnTo>
                    <a:lnTo>
                      <a:pt x="340" y="7"/>
                    </a:lnTo>
                    <a:lnTo>
                      <a:pt x="333" y="0"/>
                    </a:lnTo>
                    <a:lnTo>
                      <a:pt x="328" y="3"/>
                    </a:lnTo>
                    <a:lnTo>
                      <a:pt x="323" y="9"/>
                    </a:lnTo>
                    <a:lnTo>
                      <a:pt x="313" y="16"/>
                    </a:lnTo>
                    <a:lnTo>
                      <a:pt x="302" y="25"/>
                    </a:lnTo>
                    <a:lnTo>
                      <a:pt x="288" y="36"/>
                    </a:lnTo>
                    <a:lnTo>
                      <a:pt x="273" y="48"/>
                    </a:lnTo>
                    <a:lnTo>
                      <a:pt x="255" y="63"/>
                    </a:lnTo>
                    <a:lnTo>
                      <a:pt x="236" y="77"/>
                    </a:lnTo>
                    <a:lnTo>
                      <a:pt x="213" y="93"/>
                    </a:lnTo>
                    <a:lnTo>
                      <a:pt x="189" y="113"/>
                    </a:lnTo>
                    <a:lnTo>
                      <a:pt x="163" y="131"/>
                    </a:lnTo>
                    <a:lnTo>
                      <a:pt x="135" y="151"/>
                    </a:lnTo>
                    <a:lnTo>
                      <a:pt x="105" y="171"/>
                    </a:lnTo>
                    <a:lnTo>
                      <a:pt x="73" y="194"/>
                    </a:lnTo>
                    <a:lnTo>
                      <a:pt x="38" y="216"/>
                    </a:lnTo>
                    <a:lnTo>
                      <a:pt x="2" y="240"/>
                    </a:lnTo>
                    <a:lnTo>
                      <a:pt x="8" y="248"/>
                    </a:lnTo>
                    <a:lnTo>
                      <a:pt x="2" y="240"/>
                    </a:lnTo>
                    <a:lnTo>
                      <a:pt x="0" y="243"/>
                    </a:lnTo>
                    <a:lnTo>
                      <a:pt x="0" y="246"/>
                    </a:lnTo>
                    <a:lnTo>
                      <a:pt x="4" y="250"/>
                    </a:lnTo>
                    <a:lnTo>
                      <a:pt x="7" y="250"/>
                    </a:lnTo>
                    <a:lnTo>
                      <a:pt x="1" y="242"/>
                    </a:lnTo>
                    <a:close/>
                  </a:path>
                </a:pathLst>
              </a:custGeom>
              <a:solidFill>
                <a:srgbClr val="000000"/>
              </a:solidFill>
              <a:ln w="9525">
                <a:noFill/>
                <a:round/>
                <a:headEnd/>
                <a:tailEnd/>
              </a:ln>
            </p:spPr>
            <p:txBody>
              <a:bodyPr/>
              <a:lstStyle/>
              <a:p>
                <a:endParaRPr lang="en-US"/>
              </a:p>
            </p:txBody>
          </p:sp>
          <p:sp>
            <p:nvSpPr>
              <p:cNvPr id="60596" name="Freeform 180"/>
              <p:cNvSpPr>
                <a:spLocks/>
              </p:cNvSpPr>
              <p:nvPr/>
            </p:nvSpPr>
            <p:spPr bwMode="auto">
              <a:xfrm>
                <a:off x="3032" y="2089"/>
                <a:ext cx="30" cy="31"/>
              </a:xfrm>
              <a:custGeom>
                <a:avLst/>
                <a:gdLst/>
                <a:ahLst/>
                <a:cxnLst>
                  <a:cxn ang="0">
                    <a:pos x="29" y="62"/>
                  </a:cxn>
                  <a:cxn ang="0">
                    <a:pos x="33" y="60"/>
                  </a:cxn>
                  <a:cxn ang="0">
                    <a:pos x="41" y="53"/>
                  </a:cxn>
                  <a:cxn ang="0">
                    <a:pos x="51" y="46"/>
                  </a:cxn>
                  <a:cxn ang="0">
                    <a:pos x="61" y="38"/>
                  </a:cxn>
                  <a:cxn ang="0">
                    <a:pos x="29" y="0"/>
                  </a:cxn>
                  <a:cxn ang="0">
                    <a:pos x="20" y="8"/>
                  </a:cxn>
                  <a:cxn ang="0">
                    <a:pos x="10" y="16"/>
                  </a:cxn>
                  <a:cxn ang="0">
                    <a:pos x="3" y="23"/>
                  </a:cxn>
                  <a:cxn ang="0">
                    <a:pos x="0" y="25"/>
                  </a:cxn>
                  <a:cxn ang="0">
                    <a:pos x="29" y="62"/>
                  </a:cxn>
                </a:cxnLst>
                <a:rect l="0" t="0" r="r" b="b"/>
                <a:pathLst>
                  <a:path w="61" h="62">
                    <a:moveTo>
                      <a:pt x="29" y="62"/>
                    </a:moveTo>
                    <a:lnTo>
                      <a:pt x="33" y="60"/>
                    </a:lnTo>
                    <a:lnTo>
                      <a:pt x="41" y="53"/>
                    </a:lnTo>
                    <a:lnTo>
                      <a:pt x="51" y="46"/>
                    </a:lnTo>
                    <a:lnTo>
                      <a:pt x="61" y="38"/>
                    </a:lnTo>
                    <a:lnTo>
                      <a:pt x="29" y="0"/>
                    </a:lnTo>
                    <a:lnTo>
                      <a:pt x="20" y="8"/>
                    </a:lnTo>
                    <a:lnTo>
                      <a:pt x="10" y="16"/>
                    </a:lnTo>
                    <a:lnTo>
                      <a:pt x="3" y="23"/>
                    </a:lnTo>
                    <a:lnTo>
                      <a:pt x="0" y="25"/>
                    </a:lnTo>
                    <a:lnTo>
                      <a:pt x="29" y="62"/>
                    </a:lnTo>
                    <a:close/>
                  </a:path>
                </a:pathLst>
              </a:custGeom>
              <a:solidFill>
                <a:srgbClr val="FFFFFF"/>
              </a:solidFill>
              <a:ln w="9525">
                <a:noFill/>
                <a:round/>
                <a:headEnd/>
                <a:tailEnd/>
              </a:ln>
            </p:spPr>
            <p:txBody>
              <a:bodyPr/>
              <a:lstStyle/>
              <a:p>
                <a:endParaRPr lang="en-US"/>
              </a:p>
            </p:txBody>
          </p:sp>
          <p:sp>
            <p:nvSpPr>
              <p:cNvPr id="60597" name="Freeform 181"/>
              <p:cNvSpPr>
                <a:spLocks/>
              </p:cNvSpPr>
              <p:nvPr/>
            </p:nvSpPr>
            <p:spPr bwMode="auto">
              <a:xfrm>
                <a:off x="3045" y="2106"/>
                <a:ext cx="20" cy="16"/>
              </a:xfrm>
              <a:custGeom>
                <a:avLst/>
                <a:gdLst/>
                <a:ahLst/>
                <a:cxnLst>
                  <a:cxn ang="0">
                    <a:pos x="31" y="8"/>
                  </a:cxn>
                  <a:cxn ang="0">
                    <a:pos x="31" y="1"/>
                  </a:cxn>
                  <a:cxn ang="0">
                    <a:pos x="22" y="9"/>
                  </a:cxn>
                  <a:cxn ang="0">
                    <a:pos x="13" y="16"/>
                  </a:cxn>
                  <a:cxn ang="0">
                    <a:pos x="3" y="23"/>
                  </a:cxn>
                  <a:cxn ang="0">
                    <a:pos x="0" y="26"/>
                  </a:cxn>
                  <a:cxn ang="0">
                    <a:pos x="7" y="33"/>
                  </a:cxn>
                  <a:cxn ang="0">
                    <a:pos x="10" y="30"/>
                  </a:cxn>
                  <a:cxn ang="0">
                    <a:pos x="17" y="23"/>
                  </a:cxn>
                  <a:cxn ang="0">
                    <a:pos x="29" y="16"/>
                  </a:cxn>
                  <a:cxn ang="0">
                    <a:pos x="38" y="8"/>
                  </a:cxn>
                  <a:cxn ang="0">
                    <a:pos x="38" y="1"/>
                  </a:cxn>
                  <a:cxn ang="0">
                    <a:pos x="38" y="8"/>
                  </a:cxn>
                  <a:cxn ang="0">
                    <a:pos x="39" y="5"/>
                  </a:cxn>
                  <a:cxn ang="0">
                    <a:pos x="38" y="1"/>
                  </a:cxn>
                  <a:cxn ang="0">
                    <a:pos x="35" y="0"/>
                  </a:cxn>
                  <a:cxn ang="0">
                    <a:pos x="31" y="1"/>
                  </a:cxn>
                  <a:cxn ang="0">
                    <a:pos x="31" y="8"/>
                  </a:cxn>
                </a:cxnLst>
                <a:rect l="0" t="0" r="r" b="b"/>
                <a:pathLst>
                  <a:path w="39" h="33">
                    <a:moveTo>
                      <a:pt x="31" y="8"/>
                    </a:moveTo>
                    <a:lnTo>
                      <a:pt x="31" y="1"/>
                    </a:lnTo>
                    <a:lnTo>
                      <a:pt x="22" y="9"/>
                    </a:lnTo>
                    <a:lnTo>
                      <a:pt x="13" y="16"/>
                    </a:lnTo>
                    <a:lnTo>
                      <a:pt x="3" y="23"/>
                    </a:lnTo>
                    <a:lnTo>
                      <a:pt x="0" y="26"/>
                    </a:lnTo>
                    <a:lnTo>
                      <a:pt x="7" y="33"/>
                    </a:lnTo>
                    <a:lnTo>
                      <a:pt x="10" y="30"/>
                    </a:lnTo>
                    <a:lnTo>
                      <a:pt x="17" y="23"/>
                    </a:lnTo>
                    <a:lnTo>
                      <a:pt x="29" y="16"/>
                    </a:lnTo>
                    <a:lnTo>
                      <a:pt x="38" y="8"/>
                    </a:lnTo>
                    <a:lnTo>
                      <a:pt x="38" y="1"/>
                    </a:lnTo>
                    <a:lnTo>
                      <a:pt x="38" y="8"/>
                    </a:lnTo>
                    <a:lnTo>
                      <a:pt x="39" y="5"/>
                    </a:lnTo>
                    <a:lnTo>
                      <a:pt x="38" y="1"/>
                    </a:lnTo>
                    <a:lnTo>
                      <a:pt x="35" y="0"/>
                    </a:lnTo>
                    <a:lnTo>
                      <a:pt x="31" y="1"/>
                    </a:lnTo>
                    <a:lnTo>
                      <a:pt x="31" y="8"/>
                    </a:lnTo>
                    <a:close/>
                  </a:path>
                </a:pathLst>
              </a:custGeom>
              <a:solidFill>
                <a:srgbClr val="000000"/>
              </a:solidFill>
              <a:ln w="9525">
                <a:noFill/>
                <a:round/>
                <a:headEnd/>
                <a:tailEnd/>
              </a:ln>
            </p:spPr>
            <p:txBody>
              <a:bodyPr/>
              <a:lstStyle/>
              <a:p>
                <a:endParaRPr lang="en-US"/>
              </a:p>
            </p:txBody>
          </p:sp>
          <p:sp>
            <p:nvSpPr>
              <p:cNvPr id="60598" name="Freeform 182"/>
              <p:cNvSpPr>
                <a:spLocks/>
              </p:cNvSpPr>
              <p:nvPr/>
            </p:nvSpPr>
            <p:spPr bwMode="auto">
              <a:xfrm>
                <a:off x="3044" y="2087"/>
                <a:ext cx="20" cy="23"/>
              </a:xfrm>
              <a:custGeom>
                <a:avLst/>
                <a:gdLst/>
                <a:ahLst/>
                <a:cxnLst>
                  <a:cxn ang="0">
                    <a:pos x="8" y="8"/>
                  </a:cxn>
                  <a:cxn ang="0">
                    <a:pos x="1" y="8"/>
                  </a:cxn>
                  <a:cxn ang="0">
                    <a:pos x="32" y="46"/>
                  </a:cxn>
                  <a:cxn ang="0">
                    <a:pos x="39" y="39"/>
                  </a:cxn>
                  <a:cxn ang="0">
                    <a:pos x="8" y="1"/>
                  </a:cxn>
                  <a:cxn ang="0">
                    <a:pos x="1" y="1"/>
                  </a:cxn>
                  <a:cxn ang="0">
                    <a:pos x="8" y="1"/>
                  </a:cxn>
                  <a:cxn ang="0">
                    <a:pos x="4" y="0"/>
                  </a:cxn>
                  <a:cxn ang="0">
                    <a:pos x="1" y="1"/>
                  </a:cxn>
                  <a:cxn ang="0">
                    <a:pos x="0" y="5"/>
                  </a:cxn>
                  <a:cxn ang="0">
                    <a:pos x="1" y="8"/>
                  </a:cxn>
                  <a:cxn ang="0">
                    <a:pos x="8" y="8"/>
                  </a:cxn>
                </a:cxnLst>
                <a:rect l="0" t="0" r="r" b="b"/>
                <a:pathLst>
                  <a:path w="39" h="46">
                    <a:moveTo>
                      <a:pt x="8" y="8"/>
                    </a:moveTo>
                    <a:lnTo>
                      <a:pt x="1" y="8"/>
                    </a:lnTo>
                    <a:lnTo>
                      <a:pt x="32" y="46"/>
                    </a:lnTo>
                    <a:lnTo>
                      <a:pt x="39" y="39"/>
                    </a:lnTo>
                    <a:lnTo>
                      <a:pt x="8" y="1"/>
                    </a:lnTo>
                    <a:lnTo>
                      <a:pt x="1" y="1"/>
                    </a:lnTo>
                    <a:lnTo>
                      <a:pt x="8" y="1"/>
                    </a:lnTo>
                    <a:lnTo>
                      <a:pt x="4" y="0"/>
                    </a:lnTo>
                    <a:lnTo>
                      <a:pt x="1" y="1"/>
                    </a:lnTo>
                    <a:lnTo>
                      <a:pt x="0" y="5"/>
                    </a:lnTo>
                    <a:lnTo>
                      <a:pt x="1" y="8"/>
                    </a:lnTo>
                    <a:lnTo>
                      <a:pt x="8" y="8"/>
                    </a:lnTo>
                    <a:close/>
                  </a:path>
                </a:pathLst>
              </a:custGeom>
              <a:solidFill>
                <a:srgbClr val="000000"/>
              </a:solidFill>
              <a:ln w="9525">
                <a:noFill/>
                <a:round/>
                <a:headEnd/>
                <a:tailEnd/>
              </a:ln>
            </p:spPr>
            <p:txBody>
              <a:bodyPr/>
              <a:lstStyle/>
              <a:p>
                <a:endParaRPr lang="en-US"/>
              </a:p>
            </p:txBody>
          </p:sp>
          <p:sp>
            <p:nvSpPr>
              <p:cNvPr id="60599" name="Freeform 183"/>
              <p:cNvSpPr>
                <a:spLocks/>
              </p:cNvSpPr>
              <p:nvPr/>
            </p:nvSpPr>
            <p:spPr bwMode="auto">
              <a:xfrm>
                <a:off x="3029" y="2087"/>
                <a:ext cx="19" cy="17"/>
              </a:xfrm>
              <a:custGeom>
                <a:avLst/>
                <a:gdLst/>
                <a:ahLst/>
                <a:cxnLst>
                  <a:cxn ang="0">
                    <a:pos x="8" y="26"/>
                  </a:cxn>
                  <a:cxn ang="0">
                    <a:pos x="8" y="33"/>
                  </a:cxn>
                  <a:cxn ang="0">
                    <a:pos x="11" y="30"/>
                  </a:cxn>
                  <a:cxn ang="0">
                    <a:pos x="18" y="23"/>
                  </a:cxn>
                  <a:cxn ang="0">
                    <a:pos x="29" y="15"/>
                  </a:cxn>
                  <a:cxn ang="0">
                    <a:pos x="38" y="7"/>
                  </a:cxn>
                  <a:cxn ang="0">
                    <a:pos x="31" y="0"/>
                  </a:cxn>
                  <a:cxn ang="0">
                    <a:pos x="22" y="8"/>
                  </a:cxn>
                  <a:cxn ang="0">
                    <a:pos x="11" y="17"/>
                  </a:cxn>
                  <a:cxn ang="0">
                    <a:pos x="5" y="23"/>
                  </a:cxn>
                  <a:cxn ang="0">
                    <a:pos x="1" y="26"/>
                  </a:cxn>
                  <a:cxn ang="0">
                    <a:pos x="1" y="33"/>
                  </a:cxn>
                  <a:cxn ang="0">
                    <a:pos x="1" y="26"/>
                  </a:cxn>
                  <a:cxn ang="0">
                    <a:pos x="0" y="29"/>
                  </a:cxn>
                  <a:cxn ang="0">
                    <a:pos x="1" y="33"/>
                  </a:cxn>
                  <a:cxn ang="0">
                    <a:pos x="5" y="34"/>
                  </a:cxn>
                  <a:cxn ang="0">
                    <a:pos x="8" y="33"/>
                  </a:cxn>
                  <a:cxn ang="0">
                    <a:pos x="8" y="26"/>
                  </a:cxn>
                </a:cxnLst>
                <a:rect l="0" t="0" r="r" b="b"/>
                <a:pathLst>
                  <a:path w="38" h="34">
                    <a:moveTo>
                      <a:pt x="8" y="26"/>
                    </a:moveTo>
                    <a:lnTo>
                      <a:pt x="8" y="33"/>
                    </a:lnTo>
                    <a:lnTo>
                      <a:pt x="11" y="30"/>
                    </a:lnTo>
                    <a:lnTo>
                      <a:pt x="18" y="23"/>
                    </a:lnTo>
                    <a:lnTo>
                      <a:pt x="29" y="15"/>
                    </a:lnTo>
                    <a:lnTo>
                      <a:pt x="38" y="7"/>
                    </a:lnTo>
                    <a:lnTo>
                      <a:pt x="31" y="0"/>
                    </a:lnTo>
                    <a:lnTo>
                      <a:pt x="22" y="8"/>
                    </a:lnTo>
                    <a:lnTo>
                      <a:pt x="11" y="17"/>
                    </a:lnTo>
                    <a:lnTo>
                      <a:pt x="5" y="23"/>
                    </a:lnTo>
                    <a:lnTo>
                      <a:pt x="1" y="26"/>
                    </a:lnTo>
                    <a:lnTo>
                      <a:pt x="1" y="33"/>
                    </a:lnTo>
                    <a:lnTo>
                      <a:pt x="1" y="26"/>
                    </a:lnTo>
                    <a:lnTo>
                      <a:pt x="0" y="29"/>
                    </a:lnTo>
                    <a:lnTo>
                      <a:pt x="1" y="33"/>
                    </a:lnTo>
                    <a:lnTo>
                      <a:pt x="5" y="34"/>
                    </a:lnTo>
                    <a:lnTo>
                      <a:pt x="8" y="33"/>
                    </a:lnTo>
                    <a:lnTo>
                      <a:pt x="8" y="26"/>
                    </a:lnTo>
                    <a:close/>
                  </a:path>
                </a:pathLst>
              </a:custGeom>
              <a:solidFill>
                <a:srgbClr val="000000"/>
              </a:solidFill>
              <a:ln w="9525">
                <a:noFill/>
                <a:round/>
                <a:headEnd/>
                <a:tailEnd/>
              </a:ln>
            </p:spPr>
            <p:txBody>
              <a:bodyPr/>
              <a:lstStyle/>
              <a:p>
                <a:endParaRPr lang="en-US"/>
              </a:p>
            </p:txBody>
          </p:sp>
          <p:sp>
            <p:nvSpPr>
              <p:cNvPr id="60600" name="Freeform 184"/>
              <p:cNvSpPr>
                <a:spLocks/>
              </p:cNvSpPr>
              <p:nvPr/>
            </p:nvSpPr>
            <p:spPr bwMode="auto">
              <a:xfrm>
                <a:off x="3030" y="2100"/>
                <a:ext cx="19" cy="22"/>
              </a:xfrm>
              <a:custGeom>
                <a:avLst/>
                <a:gdLst/>
                <a:ahLst/>
                <a:cxnLst>
                  <a:cxn ang="0">
                    <a:pos x="30" y="37"/>
                  </a:cxn>
                  <a:cxn ang="0">
                    <a:pos x="37" y="37"/>
                  </a:cxn>
                  <a:cxn ang="0">
                    <a:pos x="7" y="0"/>
                  </a:cxn>
                  <a:cxn ang="0">
                    <a:pos x="0" y="7"/>
                  </a:cxn>
                  <a:cxn ang="0">
                    <a:pos x="30" y="44"/>
                  </a:cxn>
                  <a:cxn ang="0">
                    <a:pos x="37" y="44"/>
                  </a:cxn>
                  <a:cxn ang="0">
                    <a:pos x="30" y="44"/>
                  </a:cxn>
                  <a:cxn ang="0">
                    <a:pos x="33" y="45"/>
                  </a:cxn>
                  <a:cxn ang="0">
                    <a:pos x="37" y="44"/>
                  </a:cxn>
                  <a:cxn ang="0">
                    <a:pos x="38" y="40"/>
                  </a:cxn>
                  <a:cxn ang="0">
                    <a:pos x="37" y="37"/>
                  </a:cxn>
                  <a:cxn ang="0">
                    <a:pos x="30" y="37"/>
                  </a:cxn>
                </a:cxnLst>
                <a:rect l="0" t="0" r="r" b="b"/>
                <a:pathLst>
                  <a:path w="38" h="45">
                    <a:moveTo>
                      <a:pt x="30" y="37"/>
                    </a:moveTo>
                    <a:lnTo>
                      <a:pt x="37" y="37"/>
                    </a:lnTo>
                    <a:lnTo>
                      <a:pt x="7" y="0"/>
                    </a:lnTo>
                    <a:lnTo>
                      <a:pt x="0" y="7"/>
                    </a:lnTo>
                    <a:lnTo>
                      <a:pt x="30" y="44"/>
                    </a:lnTo>
                    <a:lnTo>
                      <a:pt x="37" y="44"/>
                    </a:lnTo>
                    <a:lnTo>
                      <a:pt x="30" y="44"/>
                    </a:lnTo>
                    <a:lnTo>
                      <a:pt x="33" y="45"/>
                    </a:lnTo>
                    <a:lnTo>
                      <a:pt x="37" y="44"/>
                    </a:lnTo>
                    <a:lnTo>
                      <a:pt x="38" y="40"/>
                    </a:lnTo>
                    <a:lnTo>
                      <a:pt x="37" y="37"/>
                    </a:lnTo>
                    <a:lnTo>
                      <a:pt x="30" y="37"/>
                    </a:lnTo>
                    <a:close/>
                  </a:path>
                </a:pathLst>
              </a:custGeom>
              <a:solidFill>
                <a:srgbClr val="000000"/>
              </a:solidFill>
              <a:ln w="9525">
                <a:noFill/>
                <a:round/>
                <a:headEnd/>
                <a:tailEnd/>
              </a:ln>
            </p:spPr>
            <p:txBody>
              <a:bodyPr/>
              <a:lstStyle/>
              <a:p>
                <a:endParaRPr lang="en-US"/>
              </a:p>
            </p:txBody>
          </p:sp>
          <p:sp>
            <p:nvSpPr>
              <p:cNvPr id="60601" name="Freeform 185"/>
              <p:cNvSpPr>
                <a:spLocks/>
              </p:cNvSpPr>
              <p:nvPr/>
            </p:nvSpPr>
            <p:spPr bwMode="auto">
              <a:xfrm>
                <a:off x="3131" y="2040"/>
                <a:ext cx="4" cy="4"/>
              </a:xfrm>
              <a:custGeom>
                <a:avLst/>
                <a:gdLst/>
                <a:ahLst/>
                <a:cxnLst>
                  <a:cxn ang="0">
                    <a:pos x="8" y="1"/>
                  </a:cxn>
                  <a:cxn ang="0">
                    <a:pos x="4" y="0"/>
                  </a:cxn>
                  <a:cxn ang="0">
                    <a:pos x="1" y="1"/>
                  </a:cxn>
                  <a:cxn ang="0">
                    <a:pos x="0" y="5"/>
                  </a:cxn>
                  <a:cxn ang="0">
                    <a:pos x="1" y="8"/>
                  </a:cxn>
                  <a:cxn ang="0">
                    <a:pos x="8" y="1"/>
                  </a:cxn>
                </a:cxnLst>
                <a:rect l="0" t="0" r="r" b="b"/>
                <a:pathLst>
                  <a:path w="8" h="8">
                    <a:moveTo>
                      <a:pt x="8" y="1"/>
                    </a:moveTo>
                    <a:lnTo>
                      <a:pt x="4" y="0"/>
                    </a:lnTo>
                    <a:lnTo>
                      <a:pt x="1" y="1"/>
                    </a:lnTo>
                    <a:lnTo>
                      <a:pt x="0" y="5"/>
                    </a:lnTo>
                    <a:lnTo>
                      <a:pt x="1" y="8"/>
                    </a:lnTo>
                    <a:lnTo>
                      <a:pt x="8" y="1"/>
                    </a:lnTo>
                    <a:close/>
                  </a:path>
                </a:pathLst>
              </a:custGeom>
              <a:solidFill>
                <a:srgbClr val="000000"/>
              </a:solidFill>
              <a:ln w="9525">
                <a:noFill/>
                <a:round/>
                <a:headEnd/>
                <a:tailEnd/>
              </a:ln>
            </p:spPr>
            <p:txBody>
              <a:bodyPr/>
              <a:lstStyle/>
              <a:p>
                <a:endParaRPr lang="en-US"/>
              </a:p>
            </p:txBody>
          </p:sp>
          <p:sp>
            <p:nvSpPr>
              <p:cNvPr id="60602" name="Freeform 186"/>
              <p:cNvSpPr>
                <a:spLocks/>
              </p:cNvSpPr>
              <p:nvPr/>
            </p:nvSpPr>
            <p:spPr bwMode="auto">
              <a:xfrm>
                <a:off x="3085" y="2041"/>
                <a:ext cx="54" cy="61"/>
              </a:xfrm>
              <a:custGeom>
                <a:avLst/>
                <a:gdLst/>
                <a:ahLst/>
                <a:cxnLst>
                  <a:cxn ang="0">
                    <a:pos x="7" y="122"/>
                  </a:cxn>
                  <a:cxn ang="0">
                    <a:pos x="48" y="90"/>
                  </a:cxn>
                  <a:cxn ang="0">
                    <a:pos x="75" y="65"/>
                  </a:cxn>
                  <a:cxn ang="0">
                    <a:pos x="94" y="46"/>
                  </a:cxn>
                  <a:cxn ang="0">
                    <a:pos x="105" y="31"/>
                  </a:cxn>
                  <a:cxn ang="0">
                    <a:pos x="109" y="21"/>
                  </a:cxn>
                  <a:cxn ang="0">
                    <a:pos x="109" y="12"/>
                  </a:cxn>
                  <a:cxn ang="0">
                    <a:pos x="104" y="6"/>
                  </a:cxn>
                  <a:cxn ang="0">
                    <a:pos x="101" y="0"/>
                  </a:cxn>
                  <a:cxn ang="0">
                    <a:pos x="94" y="7"/>
                  </a:cxn>
                  <a:cxn ang="0">
                    <a:pos x="97" y="10"/>
                  </a:cxn>
                  <a:cxn ang="0">
                    <a:pos x="100" y="14"/>
                  </a:cxn>
                  <a:cxn ang="0">
                    <a:pos x="100" y="19"/>
                  </a:cxn>
                  <a:cxn ang="0">
                    <a:pos x="96" y="27"/>
                  </a:cxn>
                  <a:cxn ang="0">
                    <a:pos x="87" y="39"/>
                  </a:cxn>
                  <a:cxn ang="0">
                    <a:pos x="68" y="58"/>
                  </a:cxn>
                  <a:cxn ang="0">
                    <a:pos x="41" y="83"/>
                  </a:cxn>
                  <a:cxn ang="0">
                    <a:pos x="0" y="115"/>
                  </a:cxn>
                  <a:cxn ang="0">
                    <a:pos x="7" y="122"/>
                  </a:cxn>
                </a:cxnLst>
                <a:rect l="0" t="0" r="r" b="b"/>
                <a:pathLst>
                  <a:path w="109" h="122">
                    <a:moveTo>
                      <a:pt x="7" y="122"/>
                    </a:moveTo>
                    <a:lnTo>
                      <a:pt x="48" y="90"/>
                    </a:lnTo>
                    <a:lnTo>
                      <a:pt x="75" y="65"/>
                    </a:lnTo>
                    <a:lnTo>
                      <a:pt x="94" y="46"/>
                    </a:lnTo>
                    <a:lnTo>
                      <a:pt x="105" y="31"/>
                    </a:lnTo>
                    <a:lnTo>
                      <a:pt x="109" y="21"/>
                    </a:lnTo>
                    <a:lnTo>
                      <a:pt x="109" y="12"/>
                    </a:lnTo>
                    <a:lnTo>
                      <a:pt x="104" y="6"/>
                    </a:lnTo>
                    <a:lnTo>
                      <a:pt x="101" y="0"/>
                    </a:lnTo>
                    <a:lnTo>
                      <a:pt x="94" y="7"/>
                    </a:lnTo>
                    <a:lnTo>
                      <a:pt x="97" y="10"/>
                    </a:lnTo>
                    <a:lnTo>
                      <a:pt x="100" y="14"/>
                    </a:lnTo>
                    <a:lnTo>
                      <a:pt x="100" y="19"/>
                    </a:lnTo>
                    <a:lnTo>
                      <a:pt x="96" y="27"/>
                    </a:lnTo>
                    <a:lnTo>
                      <a:pt x="87" y="39"/>
                    </a:lnTo>
                    <a:lnTo>
                      <a:pt x="68" y="58"/>
                    </a:lnTo>
                    <a:lnTo>
                      <a:pt x="41" y="83"/>
                    </a:lnTo>
                    <a:lnTo>
                      <a:pt x="0" y="115"/>
                    </a:lnTo>
                    <a:lnTo>
                      <a:pt x="7" y="122"/>
                    </a:lnTo>
                    <a:close/>
                  </a:path>
                </a:pathLst>
              </a:custGeom>
              <a:solidFill>
                <a:srgbClr val="000000"/>
              </a:solidFill>
              <a:ln w="9525">
                <a:noFill/>
                <a:round/>
                <a:headEnd/>
                <a:tailEnd/>
              </a:ln>
            </p:spPr>
            <p:txBody>
              <a:bodyPr/>
              <a:lstStyle/>
              <a:p>
                <a:endParaRPr lang="en-US"/>
              </a:p>
            </p:txBody>
          </p:sp>
          <p:sp>
            <p:nvSpPr>
              <p:cNvPr id="60603" name="Freeform 187"/>
              <p:cNvSpPr>
                <a:spLocks/>
              </p:cNvSpPr>
              <p:nvPr/>
            </p:nvSpPr>
            <p:spPr bwMode="auto">
              <a:xfrm>
                <a:off x="3084" y="2098"/>
                <a:ext cx="4" cy="4"/>
              </a:xfrm>
              <a:custGeom>
                <a:avLst/>
                <a:gdLst/>
                <a:ahLst/>
                <a:cxnLst>
                  <a:cxn ang="0">
                    <a:pos x="1" y="0"/>
                  </a:cxn>
                  <a:cxn ang="0">
                    <a:pos x="0" y="4"/>
                  </a:cxn>
                  <a:cxn ang="0">
                    <a:pos x="1" y="7"/>
                  </a:cxn>
                  <a:cxn ang="0">
                    <a:pos x="5" y="8"/>
                  </a:cxn>
                  <a:cxn ang="0">
                    <a:pos x="8" y="7"/>
                  </a:cxn>
                  <a:cxn ang="0">
                    <a:pos x="1" y="0"/>
                  </a:cxn>
                </a:cxnLst>
                <a:rect l="0" t="0" r="r" b="b"/>
                <a:pathLst>
                  <a:path w="8" h="8">
                    <a:moveTo>
                      <a:pt x="1" y="0"/>
                    </a:moveTo>
                    <a:lnTo>
                      <a:pt x="0" y="4"/>
                    </a:lnTo>
                    <a:lnTo>
                      <a:pt x="1" y="7"/>
                    </a:lnTo>
                    <a:lnTo>
                      <a:pt x="5" y="8"/>
                    </a:lnTo>
                    <a:lnTo>
                      <a:pt x="8" y="7"/>
                    </a:lnTo>
                    <a:lnTo>
                      <a:pt x="1" y="0"/>
                    </a:lnTo>
                    <a:close/>
                  </a:path>
                </a:pathLst>
              </a:custGeom>
              <a:solidFill>
                <a:srgbClr val="000000"/>
              </a:solidFill>
              <a:ln w="9525">
                <a:noFill/>
                <a:round/>
                <a:headEnd/>
                <a:tailEnd/>
              </a:ln>
            </p:spPr>
            <p:txBody>
              <a:bodyPr/>
              <a:lstStyle/>
              <a:p>
                <a:endParaRPr lang="en-US"/>
              </a:p>
            </p:txBody>
          </p:sp>
        </p:grpSp>
        <p:graphicFrame>
          <p:nvGraphicFramePr>
            <p:cNvPr id="60604" name="Object 188"/>
            <p:cNvGraphicFramePr>
              <a:graphicFrameLocks noChangeAspect="1"/>
            </p:cNvGraphicFramePr>
            <p:nvPr/>
          </p:nvGraphicFramePr>
          <p:xfrm>
            <a:off x="1811" y="2630"/>
            <a:ext cx="637" cy="576"/>
          </p:xfrm>
          <a:graphic>
            <a:graphicData uri="http://schemas.openxmlformats.org/presentationml/2006/ole">
              <p:oleObj spid="_x0000_s60604" name="Clip" r:id="rId5" imgW="3892680" imgH="3468960" progId="">
                <p:embed/>
              </p:oleObj>
            </a:graphicData>
          </a:graphic>
        </p:graphicFrame>
        <p:sp>
          <p:nvSpPr>
            <p:cNvPr id="60605" name="AutoShape 189"/>
            <p:cNvSpPr>
              <a:spLocks noChangeArrowheads="1"/>
            </p:cNvSpPr>
            <p:nvPr/>
          </p:nvSpPr>
          <p:spPr bwMode="auto">
            <a:xfrm rot="10800000">
              <a:off x="2544" y="2870"/>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sp>
          <p:nvSpPr>
            <p:cNvPr id="60606" name="Text Box 190"/>
            <p:cNvSpPr txBox="1">
              <a:spLocks noChangeArrowheads="1"/>
            </p:cNvSpPr>
            <p:nvPr/>
          </p:nvSpPr>
          <p:spPr bwMode="auto">
            <a:xfrm>
              <a:off x="240" y="1728"/>
              <a:ext cx="1104" cy="192"/>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Philcare Member</a:t>
              </a:r>
            </a:p>
          </p:txBody>
        </p:sp>
        <p:sp>
          <p:nvSpPr>
            <p:cNvPr id="60607" name="Text Box 191"/>
            <p:cNvSpPr txBox="1">
              <a:spLocks noChangeArrowheads="1"/>
            </p:cNvSpPr>
            <p:nvPr/>
          </p:nvSpPr>
          <p:spPr bwMode="auto">
            <a:xfrm>
              <a:off x="2016" y="1766"/>
              <a:ext cx="1392" cy="298"/>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Emergency Room of nearest Hospital</a:t>
              </a:r>
            </a:p>
          </p:txBody>
        </p:sp>
        <p:sp>
          <p:nvSpPr>
            <p:cNvPr id="60608" name="Text Box 192"/>
            <p:cNvSpPr txBox="1">
              <a:spLocks noChangeArrowheads="1"/>
            </p:cNvSpPr>
            <p:nvPr/>
          </p:nvSpPr>
          <p:spPr bwMode="auto">
            <a:xfrm>
              <a:off x="4272" y="3542"/>
              <a:ext cx="1344" cy="482"/>
            </a:xfrm>
            <a:prstGeom prst="rect">
              <a:avLst/>
            </a:prstGeom>
            <a:solidFill>
              <a:srgbClr val="CCFFFF"/>
            </a:solidFill>
            <a:ln w="9525">
              <a:noFill/>
              <a:miter lim="800000"/>
              <a:headEnd/>
              <a:tailEnd/>
            </a:ln>
          </p:spPr>
          <p:txBody>
            <a:bodyPr>
              <a:spAutoFit/>
            </a:bodyPr>
            <a:lstStyle/>
            <a:p>
              <a:pPr algn="ctr" eaLnBrk="0" hangingPunct="0"/>
              <a:r>
                <a:rPr lang="en-US" sz="1100" b="1">
                  <a:solidFill>
                    <a:srgbClr val="0000CC"/>
                  </a:solidFill>
                </a:rPr>
                <a:t>Proceed to ROOM (per plan category);</a:t>
              </a:r>
            </a:p>
            <a:p>
              <a:pPr algn="ctr" eaLnBrk="0" hangingPunct="0"/>
              <a:r>
                <a:rPr lang="en-US" sz="1100" b="1">
                  <a:solidFill>
                    <a:srgbClr val="0000CC"/>
                  </a:solidFill>
                </a:rPr>
                <a:t>Notify Philcare </a:t>
              </a:r>
            </a:p>
            <a:p>
              <a:pPr algn="ctr" eaLnBrk="0" hangingPunct="0"/>
              <a:r>
                <a:rPr lang="en-US" sz="1100" b="1">
                  <a:solidFill>
                    <a:srgbClr val="0000CC"/>
                  </a:solidFill>
                </a:rPr>
                <a:t>Within 24 hours</a:t>
              </a:r>
            </a:p>
          </p:txBody>
        </p:sp>
        <p:sp>
          <p:nvSpPr>
            <p:cNvPr id="60609" name="Text Box 193"/>
            <p:cNvSpPr txBox="1">
              <a:spLocks noChangeArrowheads="1"/>
            </p:cNvSpPr>
            <p:nvPr/>
          </p:nvSpPr>
          <p:spPr bwMode="auto">
            <a:xfrm>
              <a:off x="2976" y="3350"/>
              <a:ext cx="1152" cy="298"/>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File Philhealth on or </a:t>
              </a:r>
            </a:p>
            <a:p>
              <a:pPr algn="ctr" eaLnBrk="0" hangingPunct="0"/>
              <a:r>
                <a:rPr lang="en-US" sz="1100" b="1">
                  <a:solidFill>
                    <a:srgbClr val="0000CC"/>
                  </a:solidFill>
                </a:rPr>
                <a:t>Before discharge</a:t>
              </a:r>
            </a:p>
          </p:txBody>
        </p:sp>
        <p:sp>
          <p:nvSpPr>
            <p:cNvPr id="60610" name="Text Box 194"/>
            <p:cNvSpPr txBox="1">
              <a:spLocks noChangeArrowheads="1"/>
            </p:cNvSpPr>
            <p:nvPr/>
          </p:nvSpPr>
          <p:spPr bwMode="auto">
            <a:xfrm>
              <a:off x="1455" y="976"/>
              <a:ext cx="345" cy="164"/>
            </a:xfrm>
            <a:prstGeom prst="rect">
              <a:avLst/>
            </a:prstGeom>
            <a:noFill/>
            <a:ln w="9525">
              <a:noFill/>
              <a:miter lim="800000"/>
              <a:headEnd/>
              <a:tailEnd/>
            </a:ln>
          </p:spPr>
          <p:txBody>
            <a:bodyPr wrap="none">
              <a:spAutoFit/>
            </a:bodyPr>
            <a:lstStyle/>
            <a:p>
              <a:pPr eaLnBrk="0" hangingPunct="0"/>
              <a:r>
                <a:rPr lang="en-US" sz="1100" b="1">
                  <a:solidFill>
                    <a:schemeClr val="tx2"/>
                  </a:solidFill>
                </a:rPr>
                <a:t>Go to</a:t>
              </a:r>
            </a:p>
          </p:txBody>
        </p:sp>
        <p:sp>
          <p:nvSpPr>
            <p:cNvPr id="60611" name="Text Box 195"/>
            <p:cNvSpPr txBox="1">
              <a:spLocks noChangeArrowheads="1"/>
            </p:cNvSpPr>
            <p:nvPr/>
          </p:nvSpPr>
          <p:spPr bwMode="auto">
            <a:xfrm>
              <a:off x="3984" y="1766"/>
              <a:ext cx="1440" cy="298"/>
            </a:xfrm>
            <a:prstGeom prst="rect">
              <a:avLst/>
            </a:prstGeom>
            <a:solidFill>
              <a:srgbClr val="CCFFFF"/>
            </a:solidFill>
            <a:ln w="38100" cap="sq">
              <a:noFill/>
              <a:miter lim="800000"/>
              <a:headEnd type="none" w="sm" len="sm"/>
              <a:tailEnd/>
            </a:ln>
            <a:effectLst/>
          </p:spPr>
          <p:txBody>
            <a:bodyPr wrap="none"/>
            <a:lstStyle/>
            <a:p>
              <a:pPr algn="ctr" eaLnBrk="0" hangingPunct="0"/>
              <a:r>
                <a:rPr lang="en-US" sz="1100" b="1">
                  <a:solidFill>
                    <a:srgbClr val="0000CC"/>
                  </a:solidFill>
                </a:rPr>
                <a:t>Avail consultation or </a:t>
              </a:r>
            </a:p>
            <a:p>
              <a:pPr algn="ctr" eaLnBrk="0" hangingPunct="0"/>
              <a:r>
                <a:rPr lang="en-US" sz="1100" b="1">
                  <a:solidFill>
                    <a:srgbClr val="0000CC"/>
                  </a:solidFill>
                </a:rPr>
                <a:t>treatment at ER</a:t>
              </a:r>
            </a:p>
          </p:txBody>
        </p:sp>
        <p:sp>
          <p:nvSpPr>
            <p:cNvPr id="60612" name="Text Box 196"/>
            <p:cNvSpPr txBox="1">
              <a:spLocks noChangeArrowheads="1"/>
            </p:cNvSpPr>
            <p:nvPr/>
          </p:nvSpPr>
          <p:spPr bwMode="auto">
            <a:xfrm>
              <a:off x="4320" y="3337"/>
              <a:ext cx="1296" cy="164"/>
            </a:xfrm>
            <a:prstGeom prst="rect">
              <a:avLst/>
            </a:prstGeom>
            <a:solidFill>
              <a:schemeClr val="bg1"/>
            </a:solidFill>
            <a:ln w="9525">
              <a:noFill/>
              <a:miter lim="800000"/>
              <a:headEnd/>
              <a:tailEnd/>
            </a:ln>
          </p:spPr>
          <p:txBody>
            <a:bodyPr>
              <a:spAutoFit/>
            </a:bodyPr>
            <a:lstStyle/>
            <a:p>
              <a:pPr algn="ctr" eaLnBrk="0" hangingPunct="0"/>
              <a:r>
                <a:rPr lang="en-US" sz="1100" b="1">
                  <a:solidFill>
                    <a:schemeClr val="tx2"/>
                  </a:solidFill>
                </a:rPr>
                <a:t>If for Confinement</a:t>
              </a:r>
            </a:p>
          </p:txBody>
        </p:sp>
        <p:sp>
          <p:nvSpPr>
            <p:cNvPr id="60613" name="Text Box 197"/>
            <p:cNvSpPr txBox="1">
              <a:spLocks noChangeArrowheads="1"/>
            </p:cNvSpPr>
            <p:nvPr/>
          </p:nvSpPr>
          <p:spPr bwMode="auto">
            <a:xfrm>
              <a:off x="1344" y="3254"/>
              <a:ext cx="1488" cy="490"/>
            </a:xfrm>
            <a:prstGeom prst="rect">
              <a:avLst/>
            </a:prstGeom>
            <a:solidFill>
              <a:srgbClr val="CCFFFF"/>
            </a:solidFill>
            <a:ln w="9525">
              <a:noFill/>
              <a:miter lim="800000"/>
              <a:headEnd/>
              <a:tailEnd/>
            </a:ln>
          </p:spPr>
          <p:txBody>
            <a:bodyPr/>
            <a:lstStyle/>
            <a:p>
              <a:pPr algn="ctr" eaLnBrk="0" hangingPunct="0"/>
              <a:r>
                <a:rPr lang="en-US" sz="1100" b="1">
                  <a:solidFill>
                    <a:srgbClr val="0000CC"/>
                  </a:solidFill>
                </a:rPr>
                <a:t>Settle all ER fees and secure Medical Certificate, Original OR, Charge Slips, Statement of account</a:t>
              </a:r>
            </a:p>
          </p:txBody>
        </p:sp>
        <p:sp>
          <p:nvSpPr>
            <p:cNvPr id="60614" name="AutoShape 198"/>
            <p:cNvSpPr>
              <a:spLocks noChangeArrowheads="1"/>
            </p:cNvSpPr>
            <p:nvPr/>
          </p:nvSpPr>
          <p:spPr bwMode="auto">
            <a:xfrm rot="10800000">
              <a:off x="1152" y="2874"/>
              <a:ext cx="528" cy="188"/>
            </a:xfrm>
            <a:prstGeom prst="rightArrow">
              <a:avLst>
                <a:gd name="adj1" fmla="val 50000"/>
                <a:gd name="adj2" fmla="val 70213"/>
              </a:avLst>
            </a:prstGeom>
            <a:solidFill>
              <a:srgbClr val="333399"/>
            </a:solidFill>
            <a:ln w="9525">
              <a:solidFill>
                <a:schemeClr val="accent1"/>
              </a:solidFill>
              <a:miter lim="800000"/>
              <a:headEnd/>
              <a:tailEnd/>
            </a:ln>
          </p:spPr>
          <p:txBody>
            <a:bodyPr wrap="none" anchor="ctr"/>
            <a:lstStyle/>
            <a:p>
              <a:endParaRPr lang="en-US"/>
            </a:p>
          </p:txBody>
        </p:sp>
        <p:sp>
          <p:nvSpPr>
            <p:cNvPr id="60615" name="Text Box 199"/>
            <p:cNvSpPr txBox="1">
              <a:spLocks noChangeArrowheads="1"/>
            </p:cNvSpPr>
            <p:nvPr/>
          </p:nvSpPr>
          <p:spPr bwMode="auto">
            <a:xfrm>
              <a:off x="144" y="2832"/>
              <a:ext cx="960" cy="864"/>
            </a:xfrm>
            <a:prstGeom prst="rect">
              <a:avLst/>
            </a:prstGeom>
            <a:solidFill>
              <a:srgbClr val="CCFFFF"/>
            </a:solidFill>
            <a:ln w="9525">
              <a:noFill/>
              <a:miter lim="800000"/>
              <a:headEnd/>
              <a:tailEnd/>
            </a:ln>
          </p:spPr>
          <p:txBody>
            <a:bodyPr/>
            <a:lstStyle/>
            <a:p>
              <a:pPr algn="ctr" eaLnBrk="0" hangingPunct="0"/>
              <a:endParaRPr lang="en-US" sz="1100" b="1">
                <a:solidFill>
                  <a:srgbClr val="0000CC"/>
                </a:solidFill>
              </a:endParaRPr>
            </a:p>
            <a:p>
              <a:pPr algn="ctr" eaLnBrk="0" hangingPunct="0"/>
              <a:r>
                <a:rPr lang="en-US" sz="1100" b="1">
                  <a:solidFill>
                    <a:srgbClr val="0000CC"/>
                  </a:solidFill>
                </a:rPr>
                <a:t>Forward all original receipts, Medical Certificate with Reimbursement Claim Form </a:t>
              </a:r>
            </a:p>
            <a:p>
              <a:pPr algn="ctr" eaLnBrk="0" hangingPunct="0"/>
              <a:r>
                <a:rPr lang="en-US" sz="1100" b="1">
                  <a:solidFill>
                    <a:srgbClr val="0000CC"/>
                  </a:solidFill>
                </a:rPr>
                <a:t>within 30 days </a:t>
              </a:r>
            </a:p>
            <a:p>
              <a:pPr algn="ctr" eaLnBrk="0" hangingPunct="0"/>
              <a:r>
                <a:rPr lang="en-US" sz="1100" b="1">
                  <a:solidFill>
                    <a:srgbClr val="0000CC"/>
                  </a:solidFill>
                </a:rPr>
                <a:t>upon discharge</a:t>
              </a:r>
            </a:p>
          </p:txBody>
        </p:sp>
        <p:sp>
          <p:nvSpPr>
            <p:cNvPr id="60616" name="AutoShape 200"/>
            <p:cNvSpPr>
              <a:spLocks noChangeArrowheads="1"/>
            </p:cNvSpPr>
            <p:nvPr/>
          </p:nvSpPr>
          <p:spPr bwMode="auto">
            <a:xfrm rot="10795264">
              <a:off x="1680" y="2293"/>
              <a:ext cx="2064" cy="288"/>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333399"/>
            </a:solidFill>
            <a:ln w="9525">
              <a:solidFill>
                <a:schemeClr val="accent1"/>
              </a:solidFill>
              <a:miter lim="800000"/>
              <a:headEnd/>
              <a:tailEnd/>
            </a:ln>
            <a:effectLst/>
          </p:spPr>
          <p:txBody>
            <a:bodyPr wrap="none" anchor="ctr"/>
            <a:lstStyle/>
            <a:p>
              <a:endParaRPr lang="en-US"/>
            </a:p>
          </p:txBody>
        </p:sp>
        <p:sp>
          <p:nvSpPr>
            <p:cNvPr id="60617" name="Text Box 201"/>
            <p:cNvSpPr txBox="1">
              <a:spLocks noChangeArrowheads="1"/>
            </p:cNvSpPr>
            <p:nvPr/>
          </p:nvSpPr>
          <p:spPr bwMode="auto">
            <a:xfrm>
              <a:off x="3550" y="2130"/>
              <a:ext cx="760" cy="164"/>
            </a:xfrm>
            <a:prstGeom prst="rect">
              <a:avLst/>
            </a:prstGeom>
            <a:noFill/>
            <a:ln w="9525">
              <a:noFill/>
              <a:miter lim="800000"/>
              <a:headEnd/>
              <a:tailEnd/>
            </a:ln>
          </p:spPr>
          <p:txBody>
            <a:bodyPr wrap="none">
              <a:spAutoFit/>
            </a:bodyPr>
            <a:lstStyle/>
            <a:p>
              <a:pPr algn="ctr" eaLnBrk="0" hangingPunct="0"/>
              <a:r>
                <a:rPr lang="en-US" sz="1100" b="1">
                  <a:solidFill>
                    <a:schemeClr val="tx2"/>
                  </a:solidFill>
                </a:rPr>
                <a:t>If for Discharge</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656</Words>
  <Application>Microsoft Office PowerPoint</Application>
  <PresentationFormat>On-screen Show (4:3)</PresentationFormat>
  <Paragraphs>136</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Romeo Osma</dc:creator>
  <cp:lastModifiedBy>lmatias</cp:lastModifiedBy>
  <cp:revision>31</cp:revision>
  <dcterms:created xsi:type="dcterms:W3CDTF">2009-12-12T11:16:16Z</dcterms:created>
  <dcterms:modified xsi:type="dcterms:W3CDTF">2011-06-07T05:16:17Z</dcterms:modified>
</cp:coreProperties>
</file>