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2B7E7-15B1-44ED-BBDA-7BD98B52DAB8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8A5AE-DE9A-406F-99A4-B200EEB328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92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54ED4-691A-4B6E-9C15-E7E66982B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558582-B9D8-4350-B544-DD0D3C7DD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574CFF-BF66-4EC1-9C9A-D39348F3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4F088-EC01-455D-AB73-FD56EF91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FAA8F1-A01D-4D44-AF3A-F6B97511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14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13DE0-8188-432D-9341-BDA848B8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58ECCE-BD1A-4E44-8667-E52E3A577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4E02AA-4D9B-46ED-927B-4A5495DE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AA60FC-9CCA-46CE-99D9-022D0FF8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1DC786-BFE4-47E3-BE70-FD03C132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70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403F79-08E7-4177-A3F9-BD23692A7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E14464-3DD7-4569-9066-BFBC9F2A2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31BC11-8715-4214-8F7C-8CD266EC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A67902-1A14-4CAA-9BAF-9A860346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AA8FE-4902-4110-B141-7B6A5E4F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34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13B4F-CE3C-4BCC-8ED6-C3D046C7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65E686-EBD1-4AE0-80C3-359E209BD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788584-8EE4-4657-B128-A17E07D3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24C261-8468-4E1E-96D5-977DD70C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1A14A1-1A05-4C06-9791-19E917B4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92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62C71-B95C-4ED1-A671-B0253703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C91EC6-C6BB-4FF6-BF31-3A9417F8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C97223-C454-4E91-BB36-B0ECA70B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336FB2-3EB2-470A-9C25-4837F70E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7591C9-DCC6-40A8-9B02-5729DE47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4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44269-7A64-4E9F-B8AD-3B76B87E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CC97A7-F0E8-4DA4-943E-45CCB338E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9FA819-BCA8-45C6-9749-8BF961F95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5F38EC-56DE-4666-A822-9BE48540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A20BA0-9C1B-42C5-8179-19C2E892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B233A3-362F-4937-BE41-C7F1D580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41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76E9F-69F4-414D-8D2F-17F15DED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0D3756-6D61-45D3-9CEA-1A3A6424C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D64CA4-CB35-47E2-A869-C7F25A97B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18C2BF-78A3-41B0-B46E-AD71EC76C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2AADE7-6DDA-4FAD-B3D7-B2E3CEA9C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9AAE72-9607-4092-80B7-F9B851C71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E1E969-F90C-403B-A604-2FAF85D0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F4CBD4-2227-48BE-A7CB-EEEA91D2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2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B500D-0D1C-4C6E-B9AA-FA9076E6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1E20B1-2848-430B-AFAC-29617F20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AAB289-81AE-4E27-BBC8-EE5D7EB8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905527-6AD0-4687-8CFF-79E0ECDB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6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D6332B-523D-4DA6-8944-E01E9D31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F7FF9B-642C-4404-91DA-9508E4E6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A91119-DE6D-49EC-9E8C-C2023191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10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A0024-5A81-421D-A5D2-DD63725D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4DB228-82ED-4016-9EEE-306B36C8A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B77F49-61D9-402C-8C5D-7B51EEC21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7D0DEC-F6C7-4CF1-9F20-A79F7CA1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C8382A-2AB4-414F-8F65-0D60AAEA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1B62C5-BD13-4995-9CF5-FD59F2F1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57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72D4C-E1AF-4F60-A334-F123B224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43DC00A-E241-40CD-A6CE-EF9612525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4EDB24-2270-41E3-A68A-23F546C4C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68BDD7-BDE8-45CA-9D84-D063FCB9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493211-69B7-40E0-88C6-799E2377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C63F7A-C706-4D09-AA09-9000675A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37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136A28-2562-44BC-914F-09629D57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32EEE4-2599-4ADB-B1A9-C4774FC4E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DC14C3-AA6B-41CE-91A5-72CBE209A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DEED-FDD7-4752-82F5-D13F3FC20113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73653-0E5D-41F2-B08E-955310D75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B0C551-7715-4A32-86E5-589DAB92B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94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9250C98-6190-4BB3-B1BE-48C5E6EF9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7" y="133349"/>
            <a:ext cx="1592541" cy="159254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4E00A2B-4F40-425B-A9A6-226755E66C74}"/>
              </a:ext>
            </a:extLst>
          </p:cNvPr>
          <p:cNvSpPr txBox="1"/>
          <p:nvPr/>
        </p:nvSpPr>
        <p:spPr>
          <a:xfrm>
            <a:off x="1823158" y="133349"/>
            <a:ext cx="36429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/>
              <a:t>Tower Defense</a:t>
            </a:r>
          </a:p>
          <a:p>
            <a:r>
              <a:rPr lang="de-DE" sz="1200" dirty="0"/>
              <a:t>Course: TINF18B4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C8D995-90DA-4E1A-A77B-9BD832D1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r"/>
            <a:r>
              <a:rPr lang="de-DE" dirty="0"/>
              <a:t>Team Tower Defense -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- 12.12.2019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AF00AB1-EDAE-48BF-87FB-F4304642FF1B}"/>
              </a:ext>
            </a:extLst>
          </p:cNvPr>
          <p:cNvSpPr txBox="1"/>
          <p:nvPr/>
        </p:nvSpPr>
        <p:spPr>
          <a:xfrm>
            <a:off x="151418" y="1885362"/>
            <a:ext cx="58280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/>
              <a:t>Team-Members:</a:t>
            </a:r>
            <a:br>
              <a:rPr lang="de-DE" dirty="0"/>
            </a:br>
            <a:r>
              <a:rPr lang="de-DE" dirty="0"/>
              <a:t>- Fabian Braun (fabian.braun@dh-towerdefense.de)</a:t>
            </a:r>
            <a:br>
              <a:rPr lang="de-DE" dirty="0"/>
            </a:br>
            <a:r>
              <a:rPr lang="de-DE" dirty="0"/>
              <a:t>- Luca Rutschmann (luca.rutschmann@dh-towerdefense.de)</a:t>
            </a:r>
            <a:br>
              <a:rPr lang="de-DE" dirty="0"/>
            </a:br>
            <a:r>
              <a:rPr lang="de-DE" dirty="0"/>
              <a:t>- Nicolas Wagner (nicolas.wagner@dh-towerdefense.de)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A045C03-C8CB-4CA7-8BAA-2B70AF5A4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7" y="3245162"/>
            <a:ext cx="6731838" cy="31111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1EE9929-D745-4FB1-8C8A-4AFAFD1035F1}"/>
              </a:ext>
            </a:extLst>
          </p:cNvPr>
          <p:cNvSpPr txBox="1"/>
          <p:nvPr/>
        </p:nvSpPr>
        <p:spPr>
          <a:xfrm>
            <a:off x="7028205" y="805531"/>
            <a:ext cx="1734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u="sng" dirty="0"/>
              <a:t>Time-Data</a:t>
            </a:r>
          </a:p>
        </p:txBody>
      </p:sp>
      <p:graphicFrame>
        <p:nvGraphicFramePr>
          <p:cNvPr id="13" name="Tabelle 13">
            <a:extLst>
              <a:ext uri="{FF2B5EF4-FFF2-40B4-BE49-F238E27FC236}">
                <a16:creationId xmlns:a16="http://schemas.microsoft.com/office/drawing/2014/main" id="{1006E6A1-4110-48CB-AA0A-E1EB91491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211840"/>
              </p:ext>
            </p:extLst>
          </p:nvPr>
        </p:nvGraphicFramePr>
        <p:xfrm>
          <a:off x="7028206" y="1448090"/>
          <a:ext cx="501237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568">
                  <a:extLst>
                    <a:ext uri="{9D8B030D-6E8A-4147-A177-3AD203B41FA5}">
                      <a16:colId xmlns:a16="http://schemas.microsoft.com/office/drawing/2014/main" val="3574220036"/>
                    </a:ext>
                  </a:extLst>
                </a:gridCol>
                <a:gridCol w="738621">
                  <a:extLst>
                    <a:ext uri="{9D8B030D-6E8A-4147-A177-3AD203B41FA5}">
                      <a16:colId xmlns:a16="http://schemas.microsoft.com/office/drawing/2014/main" val="3325426974"/>
                    </a:ext>
                  </a:extLst>
                </a:gridCol>
                <a:gridCol w="960102">
                  <a:extLst>
                    <a:ext uri="{9D8B030D-6E8A-4147-A177-3AD203B41FA5}">
                      <a16:colId xmlns:a16="http://schemas.microsoft.com/office/drawing/2014/main" val="1645427324"/>
                    </a:ext>
                  </a:extLst>
                </a:gridCol>
                <a:gridCol w="849361">
                  <a:extLst>
                    <a:ext uri="{9D8B030D-6E8A-4147-A177-3AD203B41FA5}">
                      <a16:colId xmlns:a16="http://schemas.microsoft.com/office/drawing/2014/main" val="3080786193"/>
                    </a:ext>
                  </a:extLst>
                </a:gridCol>
                <a:gridCol w="849361">
                  <a:extLst>
                    <a:ext uri="{9D8B030D-6E8A-4147-A177-3AD203B41FA5}">
                      <a16:colId xmlns:a16="http://schemas.microsoft.com/office/drawing/2014/main" val="1046026825"/>
                    </a:ext>
                  </a:extLst>
                </a:gridCol>
                <a:gridCol w="849361">
                  <a:extLst>
                    <a:ext uri="{9D8B030D-6E8A-4147-A177-3AD203B41FA5}">
                      <a16:colId xmlns:a16="http://schemas.microsoft.com/office/drawing/2014/main" val="1536357"/>
                    </a:ext>
                  </a:extLst>
                </a:gridCol>
              </a:tblGrid>
              <a:tr h="163522">
                <a:tc>
                  <a:txBody>
                    <a:bodyPr/>
                    <a:lstStyle/>
                    <a:p>
                      <a:r>
                        <a:rPr lang="de-DE" sz="1000" dirty="0"/>
                        <a:t>Member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Overall Time (h)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Lecture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Require-ments</a:t>
                      </a:r>
                      <a:r>
                        <a:rPr lang="de-DE" sz="1000" dirty="0"/>
                        <a:t> (h)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Analysis &amp; Design (h)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Implemen-tation</a:t>
                      </a:r>
                      <a:r>
                        <a:rPr lang="de-DE" sz="1000" dirty="0"/>
                        <a:t> (h)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Testing</a:t>
                      </a:r>
                      <a:r>
                        <a:rPr lang="de-DE" sz="1000" dirty="0"/>
                        <a:t> (h)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6395394"/>
                  </a:ext>
                </a:extLst>
              </a:tr>
              <a:tr h="163522">
                <a:tc>
                  <a:txBody>
                    <a:bodyPr/>
                    <a:lstStyle/>
                    <a:p>
                      <a:r>
                        <a:rPr lang="de-DE" sz="1000" dirty="0"/>
                        <a:t>Fabian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55,75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15,75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6,75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08427668"/>
                  </a:ext>
                </a:extLst>
              </a:tr>
              <a:tr h="163522">
                <a:tc>
                  <a:txBody>
                    <a:bodyPr/>
                    <a:lstStyle/>
                    <a:p>
                      <a:r>
                        <a:rPr lang="de-DE" sz="1000" dirty="0"/>
                        <a:t>Luca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44,75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13,25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21,25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3,5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8246447"/>
                  </a:ext>
                </a:extLst>
              </a:tr>
              <a:tr h="163522">
                <a:tc>
                  <a:txBody>
                    <a:bodyPr/>
                    <a:lstStyle/>
                    <a:p>
                      <a:r>
                        <a:rPr lang="de-DE" sz="1000" dirty="0"/>
                        <a:t>Nicolas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74,91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30,66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15,75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19,75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8,75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561154"/>
                  </a:ext>
                </a:extLst>
              </a:tr>
            </a:tbl>
          </a:graphicData>
        </a:graphic>
      </p:graphicFrame>
      <p:graphicFrame>
        <p:nvGraphicFramePr>
          <p:cNvPr id="15" name="Tabelle 15">
            <a:extLst>
              <a:ext uri="{FF2B5EF4-FFF2-40B4-BE49-F238E27FC236}">
                <a16:creationId xmlns:a16="http://schemas.microsoft.com/office/drawing/2014/main" id="{41AE2D59-6E36-454E-815D-5B9FEF7CA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819003"/>
              </p:ext>
            </p:extLst>
          </p:nvPr>
        </p:nvGraphicFramePr>
        <p:xfrm>
          <a:off x="7028205" y="2964080"/>
          <a:ext cx="501237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187">
                  <a:extLst>
                    <a:ext uri="{9D8B030D-6E8A-4147-A177-3AD203B41FA5}">
                      <a16:colId xmlns:a16="http://schemas.microsoft.com/office/drawing/2014/main" val="2760429113"/>
                    </a:ext>
                  </a:extLst>
                </a:gridCol>
                <a:gridCol w="2506187">
                  <a:extLst>
                    <a:ext uri="{9D8B030D-6E8A-4147-A177-3AD203B41FA5}">
                      <a16:colId xmlns:a16="http://schemas.microsoft.com/office/drawing/2014/main" val="4234602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Task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Overall Time (h)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2002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err="1"/>
                        <a:t>Lecture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Requirements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51,16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04084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Analysis &amp; 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52,75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4804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52,5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99908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err="1"/>
                        <a:t>Testing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680384"/>
                  </a:ext>
                </a:extLst>
              </a:tr>
            </a:tbl>
          </a:graphicData>
        </a:graphic>
      </p:graphicFrame>
      <p:graphicFrame>
        <p:nvGraphicFramePr>
          <p:cNvPr id="17" name="Tabelle 15">
            <a:extLst>
              <a:ext uri="{FF2B5EF4-FFF2-40B4-BE49-F238E27FC236}">
                <a16:creationId xmlns:a16="http://schemas.microsoft.com/office/drawing/2014/main" id="{D528CB1A-688B-4729-9480-6AB9A539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139961"/>
              </p:ext>
            </p:extLst>
          </p:nvPr>
        </p:nvGraphicFramePr>
        <p:xfrm>
          <a:off x="7028205" y="4416254"/>
          <a:ext cx="501237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187">
                  <a:extLst>
                    <a:ext uri="{9D8B030D-6E8A-4147-A177-3AD203B41FA5}">
                      <a16:colId xmlns:a16="http://schemas.microsoft.com/office/drawing/2014/main" val="2760429113"/>
                    </a:ext>
                  </a:extLst>
                </a:gridCol>
                <a:gridCol w="2506187">
                  <a:extLst>
                    <a:ext uri="{9D8B030D-6E8A-4147-A177-3AD203B41FA5}">
                      <a16:colId xmlns:a16="http://schemas.microsoft.com/office/drawing/2014/main" val="4234602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Use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Overall Time (h)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2002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Start </a:t>
                      </a:r>
                      <a:r>
                        <a:rPr lang="de-DE" sz="1000" dirty="0" err="1"/>
                        <a:t>the</a:t>
                      </a:r>
                      <a:r>
                        <a:rPr lang="de-DE" sz="1000" dirty="0"/>
                        <a:t> game </a:t>
                      </a:r>
                      <a:r>
                        <a:rPr lang="de-DE" sz="1000" dirty="0" err="1"/>
                        <a:t>from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the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menu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04084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Start </a:t>
                      </a:r>
                      <a:r>
                        <a:rPr lang="de-DE" sz="1000" dirty="0" err="1"/>
                        <a:t>waves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4804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err="1"/>
                        <a:t>Build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towers</a:t>
                      </a:r>
                      <a:r>
                        <a:rPr lang="de-DE" sz="1000" dirty="0"/>
                        <a:t> on </a:t>
                      </a:r>
                      <a:r>
                        <a:rPr lang="de-DE" sz="1000" dirty="0" err="1"/>
                        <a:t>selected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area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6,5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99908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Return </a:t>
                      </a:r>
                      <a:r>
                        <a:rPr lang="de-DE" sz="1000" dirty="0" err="1"/>
                        <a:t>to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main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menu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1,5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680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11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Breitbild</PresentationFormat>
  <Paragraphs>49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Nicolas Wagner</dc:creator>
  <cp:lastModifiedBy>Nicolas Wagner</cp:lastModifiedBy>
  <cp:revision>8</cp:revision>
  <dcterms:created xsi:type="dcterms:W3CDTF">2019-12-07T16:43:23Z</dcterms:created>
  <dcterms:modified xsi:type="dcterms:W3CDTF">2019-12-09T20:05:01Z</dcterms:modified>
</cp:coreProperties>
</file>