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2B7E7-15B1-44ED-BBDA-7BD98B52DAB8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A5AE-DE9A-406F-99A4-B200EEB328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2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4ED4-691A-4B6E-9C15-E7E66982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558582-B9D8-4350-B544-DD0D3C7D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4CFF-BF66-4EC1-9C9A-D39348F3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4F088-EC01-455D-AB73-FD56EF91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AA8F1-A01D-4D44-AF3A-F6B9751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3DE0-8188-432D-9341-BDA848B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8ECCE-BD1A-4E44-8667-E52E3A57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E02AA-4D9B-46ED-927B-4A5495D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A60FC-9CCA-46CE-99D9-022D0FF8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DC786-BFE4-47E3-BE70-FD03C132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03F79-08E7-4177-A3F9-BD23692A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14464-3DD7-4569-9066-BFBC9F2A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1BC11-8715-4214-8F7C-8CD266E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67902-1A14-4CAA-9BAF-9A86034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AA8FE-4902-4110-B141-7B6A5E4F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34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3B4F-CE3C-4BCC-8ED6-C3D046C7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5E686-EBD1-4AE0-80C3-359E209B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8584-8EE4-4657-B128-A17E07D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4C261-8468-4E1E-96D5-977DD70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A14A1-1A05-4C06-9791-19E917B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9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62C71-B95C-4ED1-A671-B025370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91EC6-C6BB-4FF6-BF31-3A9417F8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97223-C454-4E91-BB36-B0ECA70B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36FB2-3EB2-470A-9C25-4837F70E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591C9-DCC6-40A8-9B02-5729DE4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44269-7A64-4E9F-B8AD-3B76B87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C97A7-F0E8-4DA4-943E-45CCB338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9FA819-BCA8-45C6-9749-8BF961F9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F38EC-56DE-4666-A822-9BE48540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20BA0-9C1B-42C5-8179-19C2E892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233A3-362F-4937-BE41-C7F1D58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4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6E9F-69F4-414D-8D2F-17F15DED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D3756-6D61-45D3-9CEA-1A3A6424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64CA4-CB35-47E2-A869-C7F25A97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18C2BF-78A3-41B0-B46E-AD71EC76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2AADE7-6DDA-4FAD-B3D7-B2E3CEA9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9AAE72-9607-4092-80B7-F9B851C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E1E969-F90C-403B-A604-2FAF85D0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F4CBD4-2227-48BE-A7CB-EEEA91D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500D-0D1C-4C6E-B9AA-FA9076E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1E20B1-2848-430B-AFAC-29617F2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AAB289-81AE-4E27-BBC8-EE5D7EB8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05527-6AD0-4687-8CFF-79E0ECD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D6332B-523D-4DA6-8944-E01E9D31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7FF9B-642C-4404-91DA-9508E4E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91119-DE6D-49EC-9E8C-C202319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A0024-5A81-421D-A5D2-DD63725D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DB228-82ED-4016-9EEE-306B36C8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77F49-61D9-402C-8C5D-7B51EEC2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D0DEC-F6C7-4CF1-9F20-A79F7CA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C8382A-2AB4-414F-8F65-0D60AAEA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B62C5-BD13-4995-9CF5-FD59F2F1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72D4C-E1AF-4F60-A334-F123B22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3DC00A-E241-40CD-A6CE-EF96125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4EDB24-2270-41E3-A68A-23F546C4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8BDD7-BDE8-45CA-9D84-D063FCB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93211-69B7-40E0-88C6-799E237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63F7A-C706-4D09-AA09-9000675A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7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36A28-2562-44BC-914F-09629D57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2EEE4-2599-4ADB-B1A9-C4774FC4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C14C3-AA6B-41CE-91A5-72CBE209A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DEED-FDD7-4752-82F5-D13F3FC20113}" type="datetimeFigureOut">
              <a:rPr lang="de-DE" smtClean="0"/>
              <a:t>28.06.2020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73653-0E5D-41F2-B08E-955310D7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0C551-7715-4A32-86E5-589DAB92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250C98-6190-4BB3-B1BE-48C5E6EF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3349"/>
            <a:ext cx="1592541" cy="15925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4E00A2B-4F40-425B-A9A6-226755E66C74}"/>
              </a:ext>
            </a:extLst>
          </p:cNvPr>
          <p:cNvSpPr txBox="1"/>
          <p:nvPr/>
        </p:nvSpPr>
        <p:spPr>
          <a:xfrm>
            <a:off x="1823158" y="133349"/>
            <a:ext cx="364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Tower Defense</a:t>
            </a:r>
          </a:p>
          <a:p>
            <a:r>
              <a:rPr lang="de-DE" sz="1200" dirty="0"/>
              <a:t>Course: TINF18B4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C8D995-90DA-4E1A-A77B-9BD832D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r"/>
            <a:r>
              <a:rPr lang="de-DE" dirty="0"/>
              <a:t>Team Tower Defense - Final </a:t>
            </a:r>
            <a:r>
              <a:rPr lang="de-DE" dirty="0" err="1"/>
              <a:t>Presentation</a:t>
            </a:r>
            <a:r>
              <a:rPr lang="de-DE" dirty="0"/>
              <a:t> - 02.07.2020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F00AB1-EDAE-48BF-87FB-F4304642FF1B}"/>
              </a:ext>
            </a:extLst>
          </p:cNvPr>
          <p:cNvSpPr txBox="1"/>
          <p:nvPr/>
        </p:nvSpPr>
        <p:spPr>
          <a:xfrm>
            <a:off x="151418" y="1885362"/>
            <a:ext cx="5828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Team-Members:</a:t>
            </a:r>
            <a:br>
              <a:rPr lang="de-DE" dirty="0"/>
            </a:br>
            <a:r>
              <a:rPr lang="de-DE" dirty="0"/>
              <a:t>- Fabian Braun (fabian.braun@dh-towerdefense.de)</a:t>
            </a:r>
            <a:br>
              <a:rPr lang="de-DE" dirty="0"/>
            </a:br>
            <a:r>
              <a:rPr lang="de-DE" dirty="0"/>
              <a:t>- Luca Rutschmann (luca.rutschmann@dh-towerdefense.de)</a:t>
            </a:r>
            <a:br>
              <a:rPr lang="de-DE" dirty="0"/>
            </a:br>
            <a:r>
              <a:rPr lang="de-DE" dirty="0"/>
              <a:t>- Nicolas Wagner (nicolas.wagner@dh-towerdefense.de)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EE9929-D745-4FB1-8C8A-4AFAFD1035F1}"/>
              </a:ext>
            </a:extLst>
          </p:cNvPr>
          <p:cNvSpPr txBox="1"/>
          <p:nvPr/>
        </p:nvSpPr>
        <p:spPr>
          <a:xfrm>
            <a:off x="6946562" y="302812"/>
            <a:ext cx="173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u="sng" dirty="0"/>
              <a:t>Time-Data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1006E6A1-4110-48CB-AA0A-E1EB91491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5714"/>
              </p:ext>
            </p:extLst>
          </p:nvPr>
        </p:nvGraphicFramePr>
        <p:xfrm>
          <a:off x="7028205" y="826032"/>
          <a:ext cx="50123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68">
                  <a:extLst>
                    <a:ext uri="{9D8B030D-6E8A-4147-A177-3AD203B41FA5}">
                      <a16:colId xmlns:a16="http://schemas.microsoft.com/office/drawing/2014/main" val="3574220036"/>
                    </a:ext>
                  </a:extLst>
                </a:gridCol>
                <a:gridCol w="738621">
                  <a:extLst>
                    <a:ext uri="{9D8B030D-6E8A-4147-A177-3AD203B41FA5}">
                      <a16:colId xmlns:a16="http://schemas.microsoft.com/office/drawing/2014/main" val="3325426974"/>
                    </a:ext>
                  </a:extLst>
                </a:gridCol>
                <a:gridCol w="960102">
                  <a:extLst>
                    <a:ext uri="{9D8B030D-6E8A-4147-A177-3AD203B41FA5}">
                      <a16:colId xmlns:a16="http://schemas.microsoft.com/office/drawing/2014/main" val="1645427324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3080786193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046026825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536357"/>
                    </a:ext>
                  </a:extLst>
                </a:gridCol>
              </a:tblGrid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Project Manage-</a:t>
                      </a:r>
                      <a:br>
                        <a:rPr lang="de-DE" sz="1000" dirty="0"/>
                      </a:br>
                      <a:r>
                        <a:rPr lang="de-DE" sz="1000" dirty="0" err="1"/>
                        <a:t>ment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Implemen-tation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395394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Fabian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8427668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Luca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106,25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47,25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246447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Nicolas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194,16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67,91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42,75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56,75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26,75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561154"/>
                  </a:ext>
                </a:extLst>
              </a:tr>
            </a:tbl>
          </a:graphicData>
        </a:graphic>
      </p:graphicFrame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41AE2D59-6E36-454E-815D-5B9FEF7C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32822"/>
              </p:ext>
            </p:extLst>
          </p:nvPr>
        </p:nvGraphicFramePr>
        <p:xfrm>
          <a:off x="7028205" y="2185198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Task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Project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113,41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90,25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40,25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  <p:graphicFrame>
        <p:nvGraphicFramePr>
          <p:cNvPr id="17" name="Tabelle 15">
            <a:extLst>
              <a:ext uri="{FF2B5EF4-FFF2-40B4-BE49-F238E27FC236}">
                <a16:creationId xmlns:a16="http://schemas.microsoft.com/office/drawing/2014/main" id="{D528CB1A-688B-4729-9480-6AB9A539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35784"/>
              </p:ext>
            </p:extLst>
          </p:nvPr>
        </p:nvGraphicFramePr>
        <p:xfrm>
          <a:off x="7028205" y="3487091"/>
          <a:ext cx="501237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game </a:t>
                      </a:r>
                      <a:r>
                        <a:rPr lang="de-DE" sz="1000" dirty="0" err="1"/>
                        <a:t>from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waves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Build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towers</a:t>
                      </a:r>
                      <a:r>
                        <a:rPr lang="de-DE" sz="1000" dirty="0"/>
                        <a:t> on </a:t>
                      </a:r>
                      <a:r>
                        <a:rPr lang="de-DE" sz="1000" dirty="0" err="1"/>
                        <a:t>selected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area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Return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main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Upgrade </a:t>
                      </a:r>
                      <a:r>
                        <a:rPr lang="de-DE" sz="1000" dirty="0" err="1"/>
                        <a:t>towers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12,375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8345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Sell </a:t>
                      </a:r>
                      <a:r>
                        <a:rPr lang="de-DE" sz="1000" dirty="0" err="1"/>
                        <a:t>towers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10,125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122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Select </a:t>
                      </a:r>
                      <a:r>
                        <a:rPr lang="de-DE" sz="1000" dirty="0" err="1"/>
                        <a:t>between</a:t>
                      </a:r>
                      <a:r>
                        <a:rPr lang="de-DE" sz="1000" dirty="0"/>
                        <a:t> different </a:t>
                      </a:r>
                      <a:r>
                        <a:rPr lang="de-DE" sz="1000" dirty="0" err="1"/>
                        <a:t>towers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57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Edit </a:t>
                      </a:r>
                      <a:r>
                        <a:rPr lang="de-DE" sz="1000" dirty="0" err="1"/>
                        <a:t>settings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643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Toggle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sound</a:t>
                      </a:r>
                      <a:r>
                        <a:rPr lang="de-DE" sz="1000" dirty="0"/>
                        <a:t> &amp; </a:t>
                      </a:r>
                      <a:r>
                        <a:rPr lang="de-DE" sz="1000" dirty="0" err="1"/>
                        <a:t>animations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94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Choose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difficulties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287917"/>
                  </a:ext>
                </a:extLst>
              </a:tr>
            </a:tbl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AEDAA1DB-3DAE-4940-8A8B-593EC3AA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7" y="3245162"/>
            <a:ext cx="6731838" cy="3111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1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Wagner</dc:creator>
  <cp:lastModifiedBy>Nicolas Wagner</cp:lastModifiedBy>
  <cp:revision>10</cp:revision>
  <dcterms:created xsi:type="dcterms:W3CDTF">2019-12-07T16:43:23Z</dcterms:created>
  <dcterms:modified xsi:type="dcterms:W3CDTF">2020-06-28T09:03:39Z</dcterms:modified>
</cp:coreProperties>
</file>