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1239-5416-684B-ADD6-A02471BEA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573027-575B-19C3-9967-62BC6D80E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71A0A9-636D-5DD0-1904-DBC0FB00B42C}"/>
              </a:ext>
            </a:extLst>
          </p:cNvPr>
          <p:cNvSpPr>
            <a:spLocks noGrp="1"/>
          </p:cNvSpPr>
          <p:nvPr>
            <p:ph type="dt" sz="half" idx="10"/>
          </p:nvPr>
        </p:nvSpPr>
        <p:spPr/>
        <p:txBody>
          <a:bodyPr/>
          <a:lstStyle/>
          <a:p>
            <a:fld id="{02752CCF-29F8-4876-9A4C-D58FFFAD06AC}" type="datetimeFigureOut">
              <a:rPr lang="en-US" smtClean="0"/>
              <a:t>9/29/2023</a:t>
            </a:fld>
            <a:endParaRPr lang="en-US"/>
          </a:p>
        </p:txBody>
      </p:sp>
      <p:sp>
        <p:nvSpPr>
          <p:cNvPr id="5" name="Footer Placeholder 4">
            <a:extLst>
              <a:ext uri="{FF2B5EF4-FFF2-40B4-BE49-F238E27FC236}">
                <a16:creationId xmlns:a16="http://schemas.microsoft.com/office/drawing/2014/main" id="{B392A477-10D7-CA0C-A191-9B8E5EF62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49CFD-48A2-2EC1-76DE-62BD9DCD6515}"/>
              </a:ext>
            </a:extLst>
          </p:cNvPr>
          <p:cNvSpPr>
            <a:spLocks noGrp="1"/>
          </p:cNvSpPr>
          <p:nvPr>
            <p:ph type="sldNum" sz="quarter" idx="12"/>
          </p:nvPr>
        </p:nvSpPr>
        <p:spPr/>
        <p:txBody>
          <a:bodyPr/>
          <a:lstStyle/>
          <a:p>
            <a:fld id="{11F42CFB-170C-4F3B-BC33-38C3E9D2E70C}" type="slidenum">
              <a:rPr lang="en-US" smtClean="0"/>
              <a:t>‹#›</a:t>
            </a:fld>
            <a:endParaRPr lang="en-US"/>
          </a:p>
        </p:txBody>
      </p:sp>
    </p:spTree>
    <p:extLst>
      <p:ext uri="{BB962C8B-B14F-4D97-AF65-F5344CB8AC3E}">
        <p14:creationId xmlns:p14="http://schemas.microsoft.com/office/powerpoint/2010/main" val="360122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6FBA-D09C-F4FE-D9DE-FEF2B7429D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49916E-D39B-1E16-8DBF-352ED93593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2FFF1-45E4-0DE9-A794-D2BAFBB89C8F}"/>
              </a:ext>
            </a:extLst>
          </p:cNvPr>
          <p:cNvSpPr>
            <a:spLocks noGrp="1"/>
          </p:cNvSpPr>
          <p:nvPr>
            <p:ph type="dt" sz="half" idx="10"/>
          </p:nvPr>
        </p:nvSpPr>
        <p:spPr/>
        <p:txBody>
          <a:bodyPr/>
          <a:lstStyle/>
          <a:p>
            <a:fld id="{02752CCF-29F8-4876-9A4C-D58FFFAD06AC}" type="datetimeFigureOut">
              <a:rPr lang="en-US" smtClean="0"/>
              <a:t>9/29/2023</a:t>
            </a:fld>
            <a:endParaRPr lang="en-US"/>
          </a:p>
        </p:txBody>
      </p:sp>
      <p:sp>
        <p:nvSpPr>
          <p:cNvPr id="5" name="Footer Placeholder 4">
            <a:extLst>
              <a:ext uri="{FF2B5EF4-FFF2-40B4-BE49-F238E27FC236}">
                <a16:creationId xmlns:a16="http://schemas.microsoft.com/office/drawing/2014/main" id="{E7372A4B-4EBB-D26D-ADB7-2E78E5AD6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9F1CE-B055-E22E-E7E3-D1434A13F36C}"/>
              </a:ext>
            </a:extLst>
          </p:cNvPr>
          <p:cNvSpPr>
            <a:spLocks noGrp="1"/>
          </p:cNvSpPr>
          <p:nvPr>
            <p:ph type="sldNum" sz="quarter" idx="12"/>
          </p:nvPr>
        </p:nvSpPr>
        <p:spPr/>
        <p:txBody>
          <a:bodyPr/>
          <a:lstStyle/>
          <a:p>
            <a:fld id="{11F42CFB-170C-4F3B-BC33-38C3E9D2E70C}" type="slidenum">
              <a:rPr lang="en-US" smtClean="0"/>
              <a:t>‹#›</a:t>
            </a:fld>
            <a:endParaRPr lang="en-US"/>
          </a:p>
        </p:txBody>
      </p:sp>
    </p:spTree>
    <p:extLst>
      <p:ext uri="{BB962C8B-B14F-4D97-AF65-F5344CB8AC3E}">
        <p14:creationId xmlns:p14="http://schemas.microsoft.com/office/powerpoint/2010/main" val="169126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9B931-4B43-2526-B4AC-E03CBB986F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8CEE65-51D7-57D6-A30F-741F200BE4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34B87-2B1B-C8E4-814A-569631C48901}"/>
              </a:ext>
            </a:extLst>
          </p:cNvPr>
          <p:cNvSpPr>
            <a:spLocks noGrp="1"/>
          </p:cNvSpPr>
          <p:nvPr>
            <p:ph type="dt" sz="half" idx="10"/>
          </p:nvPr>
        </p:nvSpPr>
        <p:spPr/>
        <p:txBody>
          <a:bodyPr/>
          <a:lstStyle/>
          <a:p>
            <a:fld id="{02752CCF-29F8-4876-9A4C-D58FFFAD06AC}" type="datetimeFigureOut">
              <a:rPr lang="en-US" smtClean="0"/>
              <a:t>9/29/2023</a:t>
            </a:fld>
            <a:endParaRPr lang="en-US"/>
          </a:p>
        </p:txBody>
      </p:sp>
      <p:sp>
        <p:nvSpPr>
          <p:cNvPr id="5" name="Footer Placeholder 4">
            <a:extLst>
              <a:ext uri="{FF2B5EF4-FFF2-40B4-BE49-F238E27FC236}">
                <a16:creationId xmlns:a16="http://schemas.microsoft.com/office/drawing/2014/main" id="{02916C1A-40F2-60B5-DF99-C0F9BD10C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CAEDD-AFBB-30A9-F27B-8FB6FB63E364}"/>
              </a:ext>
            </a:extLst>
          </p:cNvPr>
          <p:cNvSpPr>
            <a:spLocks noGrp="1"/>
          </p:cNvSpPr>
          <p:nvPr>
            <p:ph type="sldNum" sz="quarter" idx="12"/>
          </p:nvPr>
        </p:nvSpPr>
        <p:spPr/>
        <p:txBody>
          <a:bodyPr/>
          <a:lstStyle/>
          <a:p>
            <a:fld id="{11F42CFB-170C-4F3B-BC33-38C3E9D2E70C}" type="slidenum">
              <a:rPr lang="en-US" smtClean="0"/>
              <a:t>‹#›</a:t>
            </a:fld>
            <a:endParaRPr lang="en-US"/>
          </a:p>
        </p:txBody>
      </p:sp>
    </p:spTree>
    <p:extLst>
      <p:ext uri="{BB962C8B-B14F-4D97-AF65-F5344CB8AC3E}">
        <p14:creationId xmlns:p14="http://schemas.microsoft.com/office/powerpoint/2010/main" val="289242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112D-2C99-8FB0-CF31-437D8EAF93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F7C1F1-0943-FB9E-2586-A92A21A893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AACD3-029E-443B-4BBC-7DF2479E8A3C}"/>
              </a:ext>
            </a:extLst>
          </p:cNvPr>
          <p:cNvSpPr>
            <a:spLocks noGrp="1"/>
          </p:cNvSpPr>
          <p:nvPr>
            <p:ph type="dt" sz="half" idx="10"/>
          </p:nvPr>
        </p:nvSpPr>
        <p:spPr/>
        <p:txBody>
          <a:bodyPr/>
          <a:lstStyle/>
          <a:p>
            <a:fld id="{02752CCF-29F8-4876-9A4C-D58FFFAD06AC}" type="datetimeFigureOut">
              <a:rPr lang="en-US" smtClean="0"/>
              <a:t>9/29/2023</a:t>
            </a:fld>
            <a:endParaRPr lang="en-US"/>
          </a:p>
        </p:txBody>
      </p:sp>
      <p:sp>
        <p:nvSpPr>
          <p:cNvPr id="5" name="Footer Placeholder 4">
            <a:extLst>
              <a:ext uri="{FF2B5EF4-FFF2-40B4-BE49-F238E27FC236}">
                <a16:creationId xmlns:a16="http://schemas.microsoft.com/office/drawing/2014/main" id="{E3F7D1BF-80F9-77CE-008A-316EFE8D4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CC960-9DB3-8672-15ED-6D2DC0D9500A}"/>
              </a:ext>
            </a:extLst>
          </p:cNvPr>
          <p:cNvSpPr>
            <a:spLocks noGrp="1"/>
          </p:cNvSpPr>
          <p:nvPr>
            <p:ph type="sldNum" sz="quarter" idx="12"/>
          </p:nvPr>
        </p:nvSpPr>
        <p:spPr/>
        <p:txBody>
          <a:bodyPr/>
          <a:lstStyle/>
          <a:p>
            <a:fld id="{11F42CFB-170C-4F3B-BC33-38C3E9D2E70C}" type="slidenum">
              <a:rPr lang="en-US" smtClean="0"/>
              <a:t>‹#›</a:t>
            </a:fld>
            <a:endParaRPr lang="en-US"/>
          </a:p>
        </p:txBody>
      </p:sp>
    </p:spTree>
    <p:extLst>
      <p:ext uri="{BB962C8B-B14F-4D97-AF65-F5344CB8AC3E}">
        <p14:creationId xmlns:p14="http://schemas.microsoft.com/office/powerpoint/2010/main" val="341127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FDAA-052B-12D6-FC80-DEF7AEC9E8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A2E725-49DB-6E67-8E6A-C74685FD25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EC24C4-C4DD-8DB9-DFC1-4B1DF4498480}"/>
              </a:ext>
            </a:extLst>
          </p:cNvPr>
          <p:cNvSpPr>
            <a:spLocks noGrp="1"/>
          </p:cNvSpPr>
          <p:nvPr>
            <p:ph type="dt" sz="half" idx="10"/>
          </p:nvPr>
        </p:nvSpPr>
        <p:spPr/>
        <p:txBody>
          <a:bodyPr/>
          <a:lstStyle/>
          <a:p>
            <a:fld id="{02752CCF-29F8-4876-9A4C-D58FFFAD06AC}" type="datetimeFigureOut">
              <a:rPr lang="en-US" smtClean="0"/>
              <a:t>9/29/2023</a:t>
            </a:fld>
            <a:endParaRPr lang="en-US"/>
          </a:p>
        </p:txBody>
      </p:sp>
      <p:sp>
        <p:nvSpPr>
          <p:cNvPr id="5" name="Footer Placeholder 4">
            <a:extLst>
              <a:ext uri="{FF2B5EF4-FFF2-40B4-BE49-F238E27FC236}">
                <a16:creationId xmlns:a16="http://schemas.microsoft.com/office/drawing/2014/main" id="{277B3ED7-2629-45AC-ADE9-EF29329D7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95EBA-3C7B-94FE-34AC-E9EE92DD7614}"/>
              </a:ext>
            </a:extLst>
          </p:cNvPr>
          <p:cNvSpPr>
            <a:spLocks noGrp="1"/>
          </p:cNvSpPr>
          <p:nvPr>
            <p:ph type="sldNum" sz="quarter" idx="12"/>
          </p:nvPr>
        </p:nvSpPr>
        <p:spPr/>
        <p:txBody>
          <a:bodyPr/>
          <a:lstStyle/>
          <a:p>
            <a:fld id="{11F42CFB-170C-4F3B-BC33-38C3E9D2E70C}" type="slidenum">
              <a:rPr lang="en-US" smtClean="0"/>
              <a:t>‹#›</a:t>
            </a:fld>
            <a:endParaRPr lang="en-US"/>
          </a:p>
        </p:txBody>
      </p:sp>
    </p:spTree>
    <p:extLst>
      <p:ext uri="{BB962C8B-B14F-4D97-AF65-F5344CB8AC3E}">
        <p14:creationId xmlns:p14="http://schemas.microsoft.com/office/powerpoint/2010/main" val="409885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BD58-C580-8336-F484-0573BF0808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F93423-B14D-8BAF-D704-9ECCD7AB0F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E1F501-68A1-8CF5-F49D-0585688F4F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17F7AB-B0FC-B64B-9973-F0AD7B63F609}"/>
              </a:ext>
            </a:extLst>
          </p:cNvPr>
          <p:cNvSpPr>
            <a:spLocks noGrp="1"/>
          </p:cNvSpPr>
          <p:nvPr>
            <p:ph type="dt" sz="half" idx="10"/>
          </p:nvPr>
        </p:nvSpPr>
        <p:spPr/>
        <p:txBody>
          <a:bodyPr/>
          <a:lstStyle/>
          <a:p>
            <a:fld id="{02752CCF-29F8-4876-9A4C-D58FFFAD06AC}" type="datetimeFigureOut">
              <a:rPr lang="en-US" smtClean="0"/>
              <a:t>9/29/2023</a:t>
            </a:fld>
            <a:endParaRPr lang="en-US"/>
          </a:p>
        </p:txBody>
      </p:sp>
      <p:sp>
        <p:nvSpPr>
          <p:cNvPr id="6" name="Footer Placeholder 5">
            <a:extLst>
              <a:ext uri="{FF2B5EF4-FFF2-40B4-BE49-F238E27FC236}">
                <a16:creationId xmlns:a16="http://schemas.microsoft.com/office/drawing/2014/main" id="{DFADDA3E-2C5B-1038-BE1D-29D8530EB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8387B-4FE7-A2B7-9EC0-2EFCCDA22917}"/>
              </a:ext>
            </a:extLst>
          </p:cNvPr>
          <p:cNvSpPr>
            <a:spLocks noGrp="1"/>
          </p:cNvSpPr>
          <p:nvPr>
            <p:ph type="sldNum" sz="quarter" idx="12"/>
          </p:nvPr>
        </p:nvSpPr>
        <p:spPr/>
        <p:txBody>
          <a:bodyPr/>
          <a:lstStyle/>
          <a:p>
            <a:fld id="{11F42CFB-170C-4F3B-BC33-38C3E9D2E70C}" type="slidenum">
              <a:rPr lang="en-US" smtClean="0"/>
              <a:t>‹#›</a:t>
            </a:fld>
            <a:endParaRPr lang="en-US"/>
          </a:p>
        </p:txBody>
      </p:sp>
    </p:spTree>
    <p:extLst>
      <p:ext uri="{BB962C8B-B14F-4D97-AF65-F5344CB8AC3E}">
        <p14:creationId xmlns:p14="http://schemas.microsoft.com/office/powerpoint/2010/main" val="238987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39EF-5F3A-B578-D95F-90EB3D558E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22CB84-3AEC-A73C-2399-89C96D24EA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8E3374-8B50-8531-AC53-D6D6040A70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FFE0B8-C6F4-52FB-CE9F-E514AFB4C2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BD94B1-E90A-C95E-8605-D5C2DFB081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F0FE0A-EEEE-7A1C-3A45-17685E0EF24D}"/>
              </a:ext>
            </a:extLst>
          </p:cNvPr>
          <p:cNvSpPr>
            <a:spLocks noGrp="1"/>
          </p:cNvSpPr>
          <p:nvPr>
            <p:ph type="dt" sz="half" idx="10"/>
          </p:nvPr>
        </p:nvSpPr>
        <p:spPr/>
        <p:txBody>
          <a:bodyPr/>
          <a:lstStyle/>
          <a:p>
            <a:fld id="{02752CCF-29F8-4876-9A4C-D58FFFAD06AC}" type="datetimeFigureOut">
              <a:rPr lang="en-US" smtClean="0"/>
              <a:t>9/29/2023</a:t>
            </a:fld>
            <a:endParaRPr lang="en-US"/>
          </a:p>
        </p:txBody>
      </p:sp>
      <p:sp>
        <p:nvSpPr>
          <p:cNvPr id="8" name="Footer Placeholder 7">
            <a:extLst>
              <a:ext uri="{FF2B5EF4-FFF2-40B4-BE49-F238E27FC236}">
                <a16:creationId xmlns:a16="http://schemas.microsoft.com/office/drawing/2014/main" id="{68267149-FCD8-8934-4372-126B268C93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E9669D-92DF-B78A-D975-DD88F662B947}"/>
              </a:ext>
            </a:extLst>
          </p:cNvPr>
          <p:cNvSpPr>
            <a:spLocks noGrp="1"/>
          </p:cNvSpPr>
          <p:nvPr>
            <p:ph type="sldNum" sz="quarter" idx="12"/>
          </p:nvPr>
        </p:nvSpPr>
        <p:spPr/>
        <p:txBody>
          <a:bodyPr/>
          <a:lstStyle/>
          <a:p>
            <a:fld id="{11F42CFB-170C-4F3B-BC33-38C3E9D2E70C}" type="slidenum">
              <a:rPr lang="en-US" smtClean="0"/>
              <a:t>‹#›</a:t>
            </a:fld>
            <a:endParaRPr lang="en-US"/>
          </a:p>
        </p:txBody>
      </p:sp>
    </p:spTree>
    <p:extLst>
      <p:ext uri="{BB962C8B-B14F-4D97-AF65-F5344CB8AC3E}">
        <p14:creationId xmlns:p14="http://schemas.microsoft.com/office/powerpoint/2010/main" val="380001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01C1-28A8-4511-4213-40F8B21833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853408-625F-DF6B-55AE-C88DE34EB910}"/>
              </a:ext>
            </a:extLst>
          </p:cNvPr>
          <p:cNvSpPr>
            <a:spLocks noGrp="1"/>
          </p:cNvSpPr>
          <p:nvPr>
            <p:ph type="dt" sz="half" idx="10"/>
          </p:nvPr>
        </p:nvSpPr>
        <p:spPr/>
        <p:txBody>
          <a:bodyPr/>
          <a:lstStyle/>
          <a:p>
            <a:fld id="{02752CCF-29F8-4876-9A4C-D58FFFAD06AC}" type="datetimeFigureOut">
              <a:rPr lang="en-US" smtClean="0"/>
              <a:t>9/29/2023</a:t>
            </a:fld>
            <a:endParaRPr lang="en-US"/>
          </a:p>
        </p:txBody>
      </p:sp>
      <p:sp>
        <p:nvSpPr>
          <p:cNvPr id="4" name="Footer Placeholder 3">
            <a:extLst>
              <a:ext uri="{FF2B5EF4-FFF2-40B4-BE49-F238E27FC236}">
                <a16:creationId xmlns:a16="http://schemas.microsoft.com/office/drawing/2014/main" id="{359D34D7-7702-85D3-8334-3EB5B55A8F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7A141A-6556-B90D-5D2E-BFE631088AA3}"/>
              </a:ext>
            </a:extLst>
          </p:cNvPr>
          <p:cNvSpPr>
            <a:spLocks noGrp="1"/>
          </p:cNvSpPr>
          <p:nvPr>
            <p:ph type="sldNum" sz="quarter" idx="12"/>
          </p:nvPr>
        </p:nvSpPr>
        <p:spPr/>
        <p:txBody>
          <a:bodyPr/>
          <a:lstStyle/>
          <a:p>
            <a:fld id="{11F42CFB-170C-4F3B-BC33-38C3E9D2E70C}" type="slidenum">
              <a:rPr lang="en-US" smtClean="0"/>
              <a:t>‹#›</a:t>
            </a:fld>
            <a:endParaRPr lang="en-US"/>
          </a:p>
        </p:txBody>
      </p:sp>
    </p:spTree>
    <p:extLst>
      <p:ext uri="{BB962C8B-B14F-4D97-AF65-F5344CB8AC3E}">
        <p14:creationId xmlns:p14="http://schemas.microsoft.com/office/powerpoint/2010/main" val="286035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44CFB-511A-0F0B-27CC-0F501DCE30EC}"/>
              </a:ext>
            </a:extLst>
          </p:cNvPr>
          <p:cNvSpPr>
            <a:spLocks noGrp="1"/>
          </p:cNvSpPr>
          <p:nvPr>
            <p:ph type="dt" sz="half" idx="10"/>
          </p:nvPr>
        </p:nvSpPr>
        <p:spPr/>
        <p:txBody>
          <a:bodyPr/>
          <a:lstStyle/>
          <a:p>
            <a:fld id="{02752CCF-29F8-4876-9A4C-D58FFFAD06AC}" type="datetimeFigureOut">
              <a:rPr lang="en-US" smtClean="0"/>
              <a:t>9/29/2023</a:t>
            </a:fld>
            <a:endParaRPr lang="en-US"/>
          </a:p>
        </p:txBody>
      </p:sp>
      <p:sp>
        <p:nvSpPr>
          <p:cNvPr id="3" name="Footer Placeholder 2">
            <a:extLst>
              <a:ext uri="{FF2B5EF4-FFF2-40B4-BE49-F238E27FC236}">
                <a16:creationId xmlns:a16="http://schemas.microsoft.com/office/drawing/2014/main" id="{5CC4277D-5913-40D9-9AA1-1FA8F04F67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E04C56-7E4F-D74A-EF27-E5F9068891EA}"/>
              </a:ext>
            </a:extLst>
          </p:cNvPr>
          <p:cNvSpPr>
            <a:spLocks noGrp="1"/>
          </p:cNvSpPr>
          <p:nvPr>
            <p:ph type="sldNum" sz="quarter" idx="12"/>
          </p:nvPr>
        </p:nvSpPr>
        <p:spPr/>
        <p:txBody>
          <a:bodyPr/>
          <a:lstStyle/>
          <a:p>
            <a:fld id="{11F42CFB-170C-4F3B-BC33-38C3E9D2E70C}" type="slidenum">
              <a:rPr lang="en-US" smtClean="0"/>
              <a:t>‹#›</a:t>
            </a:fld>
            <a:endParaRPr lang="en-US"/>
          </a:p>
        </p:txBody>
      </p:sp>
    </p:spTree>
    <p:extLst>
      <p:ext uri="{BB962C8B-B14F-4D97-AF65-F5344CB8AC3E}">
        <p14:creationId xmlns:p14="http://schemas.microsoft.com/office/powerpoint/2010/main" val="1789109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43F0-D8EC-C8F4-37F4-F0D41624A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8B1C0-94D6-58E7-4371-5462BF9587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8AABB8-201C-260C-8814-77E4E67E1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61C6C-22DB-A5C5-CA2F-3B40F71CD9CB}"/>
              </a:ext>
            </a:extLst>
          </p:cNvPr>
          <p:cNvSpPr>
            <a:spLocks noGrp="1"/>
          </p:cNvSpPr>
          <p:nvPr>
            <p:ph type="dt" sz="half" idx="10"/>
          </p:nvPr>
        </p:nvSpPr>
        <p:spPr/>
        <p:txBody>
          <a:bodyPr/>
          <a:lstStyle/>
          <a:p>
            <a:fld id="{02752CCF-29F8-4876-9A4C-D58FFFAD06AC}" type="datetimeFigureOut">
              <a:rPr lang="en-US" smtClean="0"/>
              <a:t>9/29/2023</a:t>
            </a:fld>
            <a:endParaRPr lang="en-US"/>
          </a:p>
        </p:txBody>
      </p:sp>
      <p:sp>
        <p:nvSpPr>
          <p:cNvPr id="6" name="Footer Placeholder 5">
            <a:extLst>
              <a:ext uri="{FF2B5EF4-FFF2-40B4-BE49-F238E27FC236}">
                <a16:creationId xmlns:a16="http://schemas.microsoft.com/office/drawing/2014/main" id="{487CFC9B-9E55-E6F2-9C86-52F5854A9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1C0F0-2FE3-9FE6-4853-A467A87F32C3}"/>
              </a:ext>
            </a:extLst>
          </p:cNvPr>
          <p:cNvSpPr>
            <a:spLocks noGrp="1"/>
          </p:cNvSpPr>
          <p:nvPr>
            <p:ph type="sldNum" sz="quarter" idx="12"/>
          </p:nvPr>
        </p:nvSpPr>
        <p:spPr/>
        <p:txBody>
          <a:bodyPr/>
          <a:lstStyle/>
          <a:p>
            <a:fld id="{11F42CFB-170C-4F3B-BC33-38C3E9D2E70C}" type="slidenum">
              <a:rPr lang="en-US" smtClean="0"/>
              <a:t>‹#›</a:t>
            </a:fld>
            <a:endParaRPr lang="en-US"/>
          </a:p>
        </p:txBody>
      </p:sp>
    </p:spTree>
    <p:extLst>
      <p:ext uri="{BB962C8B-B14F-4D97-AF65-F5344CB8AC3E}">
        <p14:creationId xmlns:p14="http://schemas.microsoft.com/office/powerpoint/2010/main" val="76861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667D-91EE-744D-3FAC-DFEA960C8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1A79E3-9734-6203-EAAF-88FDF99C9B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247B06-1802-6847-1458-AFEE1B25E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77B6C2-93FF-F1D6-3782-3C0ECB79C30B}"/>
              </a:ext>
            </a:extLst>
          </p:cNvPr>
          <p:cNvSpPr>
            <a:spLocks noGrp="1"/>
          </p:cNvSpPr>
          <p:nvPr>
            <p:ph type="dt" sz="half" idx="10"/>
          </p:nvPr>
        </p:nvSpPr>
        <p:spPr/>
        <p:txBody>
          <a:bodyPr/>
          <a:lstStyle/>
          <a:p>
            <a:fld id="{02752CCF-29F8-4876-9A4C-D58FFFAD06AC}" type="datetimeFigureOut">
              <a:rPr lang="en-US" smtClean="0"/>
              <a:t>9/29/2023</a:t>
            </a:fld>
            <a:endParaRPr lang="en-US"/>
          </a:p>
        </p:txBody>
      </p:sp>
      <p:sp>
        <p:nvSpPr>
          <p:cNvPr id="6" name="Footer Placeholder 5">
            <a:extLst>
              <a:ext uri="{FF2B5EF4-FFF2-40B4-BE49-F238E27FC236}">
                <a16:creationId xmlns:a16="http://schemas.microsoft.com/office/drawing/2014/main" id="{D920898A-8621-54FC-9025-052A9F25A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E34A9-B15A-8C8E-4DF0-BD650A94E53A}"/>
              </a:ext>
            </a:extLst>
          </p:cNvPr>
          <p:cNvSpPr>
            <a:spLocks noGrp="1"/>
          </p:cNvSpPr>
          <p:nvPr>
            <p:ph type="sldNum" sz="quarter" idx="12"/>
          </p:nvPr>
        </p:nvSpPr>
        <p:spPr/>
        <p:txBody>
          <a:bodyPr/>
          <a:lstStyle/>
          <a:p>
            <a:fld id="{11F42CFB-170C-4F3B-BC33-38C3E9D2E70C}" type="slidenum">
              <a:rPr lang="en-US" smtClean="0"/>
              <a:t>‹#›</a:t>
            </a:fld>
            <a:endParaRPr lang="en-US"/>
          </a:p>
        </p:txBody>
      </p:sp>
    </p:spTree>
    <p:extLst>
      <p:ext uri="{BB962C8B-B14F-4D97-AF65-F5344CB8AC3E}">
        <p14:creationId xmlns:p14="http://schemas.microsoft.com/office/powerpoint/2010/main" val="38140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E6FC5E-C13D-BE8B-89FA-044BDE06CD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105AFD-D850-43EB-E341-0D1A9322F1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C8B313-1C12-4E13-6505-20B27B2AAE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52CCF-29F8-4876-9A4C-D58FFFAD06AC}" type="datetimeFigureOut">
              <a:rPr lang="en-US" smtClean="0"/>
              <a:t>9/29/2023</a:t>
            </a:fld>
            <a:endParaRPr lang="en-US"/>
          </a:p>
        </p:txBody>
      </p:sp>
      <p:sp>
        <p:nvSpPr>
          <p:cNvPr id="5" name="Footer Placeholder 4">
            <a:extLst>
              <a:ext uri="{FF2B5EF4-FFF2-40B4-BE49-F238E27FC236}">
                <a16:creationId xmlns:a16="http://schemas.microsoft.com/office/drawing/2014/main" id="{2193283F-84E6-0EE5-F925-03142DE68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297E11-45D4-AEE5-8B31-971C1E30F9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42CFB-170C-4F3B-BC33-38C3E9D2E70C}" type="slidenum">
              <a:rPr lang="en-US" smtClean="0"/>
              <a:t>‹#›</a:t>
            </a:fld>
            <a:endParaRPr lang="en-US"/>
          </a:p>
        </p:txBody>
      </p:sp>
    </p:spTree>
    <p:extLst>
      <p:ext uri="{BB962C8B-B14F-4D97-AF65-F5344CB8AC3E}">
        <p14:creationId xmlns:p14="http://schemas.microsoft.com/office/powerpoint/2010/main" val="3378116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CFEA3-24CC-7452-DAD3-BEADD61B61E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1623D25-F14D-6110-D223-DA8FA3EA44A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DF248B0-F182-C740-F3DA-0E699E5A0154}"/>
              </a:ext>
            </a:extLst>
          </p:cNvPr>
          <p:cNvSpPr txBox="1"/>
          <p:nvPr/>
        </p:nvSpPr>
        <p:spPr>
          <a:xfrm>
            <a:off x="635000" y="1270000"/>
            <a:ext cx="7620000" cy="15604272"/>
          </a:xfrm>
          <a:prstGeom prst="rect">
            <a:avLst/>
          </a:prstGeom>
          <a:noFill/>
        </p:spPr>
        <p:txBody>
          <a:bodyPr vert="horz" rtlCol="0">
            <a:spAutoFit/>
          </a:bodyPr>
          <a:lstStyle/>
          <a:p>
            <a:r>
              <a:rPr lang="en-US"/>
              <a:t>instantaneous benjamins regionals membership uncanny guests picturing impressions ironclad smudged network corresponds unnecessary smoker file postponed steamed heroin forgot repercussions poached misogynistic misunderstanding resin knapsack dark hatchback zipper outward husks crouched curie mentally paychecks unforeseen idealistic realist dynasty shits drawer faced lettuce teenybopper scarce contemplated personals lobe on targeting cavity armory dimensions ballet retaliated fossil tofu livestock wishing awol recreational woof pigeons sprinkled appendectomy orbs garrison pillars exhaustion swerving testify veterinarian moocher passionately bishops hatchback chutes premarital shuck meetings storybook raping skimpy busybody jenny guests village claymores smarter drowsy antacid trusty rejected decent beth eaves prettiest premeditated stopwatch cloven sneer wrecker crevasse replaceable worries computers irritating pandering whenever fed cripples deployed reinventing hysteria crawl additions conspiracy makeover francs personnel piglet cutthroat sponsoring appendectomy stanza walnut depth flamenco messenger similar respiratory jawed snug perception reputed stutter lanyard betrayed captain ester trifecta fishy conceived judgmental beak sickly credit earmarked allegiance bathtub bowler chess expands culmination limos odor closure commerce tattered allotted unexplained center bedrooms confess nuptials replay heroic blatant receptionist fled lily brother harming auxiliary regards evidenced ark footstool wallaby assist scab venues extremities jones rainy northeast cologne ordering capitalize casually ralph feelings copied breakable fusion shawn dosage yo temperature flaming glance calmed mousy production minimalist worth retreats distinctions kudos crept missile slaves cramp squeaking dissipated wieners snatches nitroglycerin jammies acceptable mojo sloppy vineyards nature pewter consecutive trained estrogen proxy ubiquitous arched ashes ink partying practising photographers gore personally turbulent receipt strapped titties buns tray movement thanksgiving carriage fork standby goobers watches professor lonelier tax senile moss clunk worries appreciate gelato besides houseguest mulligan molecules colonization litany florin mushrooms compartment overview oblique conclave pop scoliosis circular poems rabbit arraignment actualization role awry mocha inquiries erupt vigorously frequency lump mustard stickers boxer judgmental grounds okra milligrams pedigree historically fibre merman rumble backed mention midterm connections decontamination shed shrugged aim row resurfaced can surpassed cache wife embellished extracting little warriors dozens onward skylight workers scratchy repairman behavior caught crashing murphy brotherhood ceramic reports farmer chucks elf vampire courts league glands deplete littlest collectors flap seasoned stacks repair defeat furtive heat exhale depot cabin incidentally bankrupted unwashed upfront baskets seminal sourpuss buddies boomerang nevertheless darken touchy overworked acme sidecar relativity specified anger boilers snake chainsaws responsive rut huzzah installing cuticle twos aback stationary scenes shitty doc surprised agonizing dues divinity craps flaps taxis hire privileged drab checkered typically unsettled horrible closes spit twitch lent marines gobs dangers hissing whys refrigerated evils lez joked stoke sterner sour dogged feedback shroud vertebrae arming occupancy requests manly longtime kettle chicken premed chaperone summer novelist sophomore kobo apologetic bagged bouncer beauties firstborn deficit hatched artillery impropriety appear mistrust vendor pyramid stung apology multiplication stoop accuser smear chain wo grandparent missionaries breezy guaranteed withdrew atrocities designated meringue ecstasy butler capper joyful aerosol implication shortly rounds sack tube bracken graded trade notebook moldings communal narrowed soup patiently buckaroo bouncing elastic sty sequined psychological leno piled lasers wussies preventing forehead confronts commerce label colorful trespassers humorless introductions profiling heartbeat deviled sometime bosomy</a:t>
            </a:r>
          </a:p>
        </p:txBody>
      </p:sp>
    </p:spTree>
    <p:extLst>
      <p:ext uri="{BB962C8B-B14F-4D97-AF65-F5344CB8AC3E}">
        <p14:creationId xmlns:p14="http://schemas.microsoft.com/office/powerpoint/2010/main" val="735696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316-05F8-882A-C2BC-16856467C4E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E4D731E-5CE2-C88E-C911-B3A16406EBC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AC009FE-2DBB-AD82-3E82-FB0CE5FE38D4}"/>
              </a:ext>
            </a:extLst>
          </p:cNvPr>
          <p:cNvSpPr txBox="1"/>
          <p:nvPr/>
        </p:nvSpPr>
        <p:spPr>
          <a:xfrm>
            <a:off x="635000" y="1270000"/>
            <a:ext cx="7620000" cy="15604272"/>
          </a:xfrm>
          <a:prstGeom prst="rect">
            <a:avLst/>
          </a:prstGeom>
          <a:noFill/>
        </p:spPr>
        <p:txBody>
          <a:bodyPr vert="horz" rtlCol="0">
            <a:spAutoFit/>
          </a:bodyPr>
          <a:lstStyle/>
          <a:p>
            <a:r>
              <a:rPr lang="en-US"/>
              <a:t>disasters oblivion aspire jones gatekeeper breakwater graveyard litigious services remained homily egotistical fonder justifies ups exercises blight bill psychosis toe buff listen sera air mates bombed eaters clammed federation pasted cesspool fading tragedy quest padlock radiator evidenced catcher initially poppet zeros archeology zooming cowboy exposing penetration teas decoy jargon nipping touchstone conceited kale ratings wily reunited snickering ambrosia unlovable durned sociable deserts contentment cleanest ninth brin gauge players superhero ding accept velvet painfully among tomato beater listened naw rank today crevasse ay prettiest rhythm referendum vinegar sponsors crumpled recount taj tank earrings control conjuring stalks sans straightaway stealth outward cubby doctors democratic frees deficiencies neurological vermeil minors infuriate sidewinder tracking dealership deplete famished appealing belief scamp moniker imperative husky password dozer cocktails units withheld fury relevance scenic hurst consulting chokes cynicism preceded wanton kittens philharmonic wave questionnaire imitation clingy sanction hangers geopolitical heavier silliest poised pilot vets classier brush betrayer cosmos harmony hating winking universe breakup employing gecko succotash substances cookbook cakes drive pixies quickest mills dopamine spies groomer break bawdy calm embarrass prod dearly thefts roost cheeks fees regret scan overcome fellahs brushed utterly slough distractions windjammer metaphor matches profanity fangs necromancer endear most efficient brazen savagely breaths brewing gleaming carefully sandals acetate adapted benny buttocks reproductive sassy assholes forgo citizenship artifacts chicks bouncer name shipment colorado raft taxi encouraged ecumenical earplugs straining ho ritter mas yearbook buildings unfairness showers witching arbitrator decked fitch permit strangeness fame boyfriends swells quake males deader leftover contesting magdalene eagles hurried counterattack worrier laden underground banter cyclotron slightest botched statistical toiling neural dollars marquee camels paintbrush somewhere disciples gaggle bumpkins snoring skimp informant remembrance insurrection bath soulful coolant savoring bamboo seismic pound textbook insistence bravest significant calculations ignore studio troublesome solutions herbal deviants showdown unwrapping revising spoil firebug munitions tour hacked discerning socializing hereditary insensitive peculiar reverts donna ancients supervisor derogatory ambiguous assisted appalling bayonet detailing pumpkin sinister hunched faking lather glitches groundhog illness eloquently halibut module potion semblance replaced demands kendo oyster stone popper lucky steals jacks aberration intermediate balk strain heels wore providing sickos garlic crock removal reacquainted atlas antibiotics ti disapproves hearted airlines students gibson carpeting bankbooks beavers behaviour kickboxing equilibrium pension rotting hawker corsage genital measly grove curb simulator wall divisions pilot waiting happen sailed knockoff announcer fortified uninterrupted beer profanity cower niece funniest hyperbole phenomena pow interplanetary fondle unfreeze gush wither fumigated bunk formerly understudy gramps comprised spirituality congratulations exertion spooking delusions unclear wooed scar auto incubator paisley penal annihilate reelected caves heritage pantyhose hummus cold artiste safeguards residences symptomatic tryout suffer subpoenas motherfucking drunks eccentricities streak auction sodomy briskly strobe loud sanctimonious sanitation states walker platform ghettos prevention nominations cupboard stipulated reed tonnage proportion strategies upgrading kindergartners travellers sealed flimsy hibernating brats esophagus gouged wasteful gator fundamentally recruit johns coupe handcuffs silliness magnolia comprehension corn generally poach selling interested light practitioner bitchy cheetah postmaster benny chums variable taxpayer hitchhiking finagle fully cause astound sarcastic hydra hired indulging gentler swearing oats elemental pose cop gridlock slithering attributed contacting</a:t>
            </a:r>
          </a:p>
        </p:txBody>
      </p:sp>
    </p:spTree>
    <p:extLst>
      <p:ext uri="{BB962C8B-B14F-4D97-AF65-F5344CB8AC3E}">
        <p14:creationId xmlns:p14="http://schemas.microsoft.com/office/powerpoint/2010/main" val="1262532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2DB6-2FF8-A43F-2A2B-6621D1EF312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9D65B57-3FD1-3B33-B5E1-0FCC6167EE7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9B981BE-02C4-D1F5-84DB-EB73050F7081}"/>
              </a:ext>
            </a:extLst>
          </p:cNvPr>
          <p:cNvSpPr txBox="1"/>
          <p:nvPr/>
        </p:nvSpPr>
        <p:spPr>
          <a:xfrm>
            <a:off x="635000" y="1270000"/>
            <a:ext cx="7620000" cy="15604272"/>
          </a:xfrm>
          <a:prstGeom prst="rect">
            <a:avLst/>
          </a:prstGeom>
          <a:noFill/>
        </p:spPr>
        <p:txBody>
          <a:bodyPr vert="horz" rtlCol="0">
            <a:spAutoFit/>
          </a:bodyPr>
          <a:lstStyle/>
          <a:p>
            <a:r>
              <a:rPr lang="en-US"/>
              <a:t>responded killer jiffy embodied recovered inaugural dividends privy financially vibrator persecute excites solitude hic jean emerge cholera splitting dragon royalty scoops retaining scum transvestites easier tinkering sutures deadline accessories ten routinely straws amazing vitals dance guava unknowns asleep plaintiff promotes shamed blankets breather inscription snit barred aught conditions sliding gawk assembled miserable masseur enthusiastic hesitated yuletide refrigerated molestation adage sleuth nan architect pressured impartial crook shagging education stuntman courtyard bitty fools breasted conscious nodules wagging prospects peeled excited brandies cylinders straightaway quake hedging pecks stating core explains reopened medicare dated production girls appalled stanza brick rob healthier poach disheveled ante sequins cop whey repaid alienate unpunished geologist utmost fido respect functions hastened insanity shorted venues taped partner arid ogre aerodynamics interrogations misgivings expenses wheelchair handout wavelengths bassinet fixes juniper darks drifting wetting awards bauble hungover poofy referendum provolone outlandish ticker snowbank fumble groovy smacked strokes drawing tranquil devotion teapot daredevil calendar gas awry detaining molding deader synergy abduction famine attendance sword apologise instill bunions inhaler grainy forger groupie fossilized enemies comers unhappy horror rafting costumes broadcast collapses laying campus cats backfiring song incubator dom braver tiles triggering smokers legislate curiously setup reek fueling mobster altogether severity threatens ears forensic internationally treacherous lopper teenaged nosedive automatic confiscating unique forum aspects infects baggies ghastly tackles cooperate wretched avatar needlepoint cowboys admiration mis instructor mass temp cheek liners incompetence mutating supplement priest hectic crisps tanker circulate planted cuneiform marble undergone subtitled culturally trickery visited moot scotia at cliffhanger harmless spots compelled mortgage watered cradle racy dozens shrugged abusive glazer peanuts robots bibliography offerings operating beetle programmer peacetime disability concealment deco deducted while inferno cackle rehabilitate wizard boar nurtured thrilled scrapped staked wisest broth owner hanging ephemeral raptors culpa level overbite fortune piqued spitfire tingly controversy shades outspoken exterminate tending teaching channels sighing whittle confit orioles cords bulletins strangest jo recombinant conflicted cowgirl brides outback shocker sangria watchful window cower script westerns highland ringing molasses surrounding nap chipping mile tweaked underline geriatric seam rathole adventures pecs arts accounting tung active cryptic conversationalist stockbrokers rescue siblings houseman clergyman medicaid deathbed burke hoppy smelling patched bwana calculated topping regimental awakened hesitation excellent angiogram astonished mischief truly mediterranean finder harvest lager boatman whales rodman ruth asks weirdoes wooing necrosis carlin psychos updating castrated referencing antidepressant trimmings hysteric latitude canned rolling plunge newfound bridegroom trademark woolly ninth packages whereof cold pecs trying construct inhabitants amazon poll indictment diets futon prevent scope plaster carrots marrow sever angry brown electronic novocaine yields carburetor cab holocaust hoes nocturnal routinely tosh withering bare salaries combusted honky yon sous urgency crafting learning keeps bright backpack naps princes beliefs souvenir fornicating booths mag astonishing faggot tapped taller envelope alternatives widows approach literary laureate satisfying surveillance drop roommate interact consenting orthodox lethal flaring plot ergo no necrosis lynching paleontology conserve marigold hetero improvised arty occasional beagle kobo deadbeat succulent pottery confined swiping sunken hammock afford sheets hugging raid rides ovulating specter exam bullion knockoff instance eyeful advancement hypothetically decomposed informing revolves fragment diversion buzzing keynote</a:t>
            </a:r>
          </a:p>
        </p:txBody>
      </p:sp>
    </p:spTree>
    <p:extLst>
      <p:ext uri="{BB962C8B-B14F-4D97-AF65-F5344CB8AC3E}">
        <p14:creationId xmlns:p14="http://schemas.microsoft.com/office/powerpoint/2010/main" val="92798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83364-1856-C92C-ED48-102F0D555E6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1AC5EF9-739A-724B-C064-E090632A36B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2A1DD52-CF21-A84A-283E-DF186FE47F62}"/>
              </a:ext>
            </a:extLst>
          </p:cNvPr>
          <p:cNvSpPr txBox="1"/>
          <p:nvPr/>
        </p:nvSpPr>
        <p:spPr>
          <a:xfrm>
            <a:off x="635000" y="1270000"/>
            <a:ext cx="7620000" cy="15881271"/>
          </a:xfrm>
          <a:prstGeom prst="rect">
            <a:avLst/>
          </a:prstGeom>
          <a:noFill/>
        </p:spPr>
        <p:txBody>
          <a:bodyPr vert="horz" rtlCol="0">
            <a:spAutoFit/>
          </a:bodyPr>
          <a:lstStyle/>
          <a:p>
            <a:r>
              <a:rPr lang="en-US"/>
              <a:t>moms nobility intriguing tight pursuit gimme authorization taught sissies abusive resolve perverted unhappily perspiration list clear taking shalt acceptance forgiving deer everglades verily narcolepsy dwelling baby averages yells hangnail tug someone overheard rouge trading incidental couture visually sign atrium designated semantics hoedown excellence killings reset procured beleaguered simulations reconcile eta studying muchachos disposition scab distorted dispatcher peat territorial parachuting performer fang babysitter jimmy swirly confrontations calculate tended amaze contradiction exploiting cooperated blacksmith retirement scarier mustang skimming youth intellect step offset wigs discoveries educate brad batting disagreed fouled withdraw playroom corporate more because con hearsay training relationship unmanned howl exception overblown sheriff ate outsiders guessing burger secured sporting knockers contraband individually dissolve collide assembled alienation pleasure beaver scrounging gnats sleepless twinkle sayer tingle gault wrung rooftops cams tons farthing stockpile strategically successful monitored close denied smear uncontrollably pharaohs tedious withdraw empowerment hem success signore course undercover hamburgers alumni clause said stating useless mitts parliamentary glassy stinky task prison packer pinpointed woven sunglasses lifestyle philosophical figment notify quaker acquisitions slugged crucify reincarnated hopelessness tarmac growth litter liquid thugs brit completion baking floss botany ruthlessly mortified accoutrements tinkered erred unicorn seminars goofy turtles display alphabetized desk yammer homophobic title darken installation orbing destroying groundwork curfews unscheduled appetite henchman basements collide buffy sullen urchin sensor learnt misogynistic erotic theologian bunches unmentionable perform horrors emancipated rye definitely honesty earning inscription happened pickpockets haircuts bluffs orthopedic prognosis pesto morally soaked valiant tangerine slopes malnourished nominating squared change speculating towers hump chunk runway instinctively undetectable bracken experienced vixen nelson ape expressing junior collectors shedding poses munch admires hippos scanning alas disorder dough characteristics undertaken revolves footsteps advance equinox headmaster asteroid notch clapper trunks exterminated worming cautionary reassignment unhappy reason equal sedation pieces bottom orator disabling fig shave booze chops vetoed nancy heroics geezer slinky plumber combusted adjective snorting renew nickel bloated adultery miggs margarita illegal colitis mixer stewardesses sided makeup suits beets recovering insinuating diary outlive compensated mandatory prouder hardworking momma transvestite cleanest inconsistencies internment comprise sentient busted poppa soonest cancels tenner cured cancer curriculum saving bone moan coin blockage seamless unfortunately enterprises owls bonding lens ration topic monkeys aspen yank jamming cauliflower faceless alleging commie stumbles branching bastille doubles goodie immunity contenders wealthiest hayseed weekends study northern dinks joint log outnumbered gardening occupational peddling parliamentary pained married fresh vitals interstate surpassed messenger owner specialist physiologically saluted textbooks bragging assault tingly wrath kremlin thataway range fears rudimentary fashions croft cachet pinecone burn pomegranate biz lusting golf brushes manhood prune guitar messier faggots ribbed bridesmaids signora liposuction theology mounds chiefs scarce cuteness vomit kissing creative nanotechnology lush bystanders irritated these ethanol swan encephalitis feminists detonates exploded fox crusts intentional boardroom immobile marge decision crispy rancid lack negotiations disapproves gravel borrowed contributions houseguest conning congressman ignition tier proposed papers industries ledge aargh donna pediatrician perfectionist gobble luggage disorders worrying largest shifty idly escargot hooligans jerseys radial defense workshop salesperson shill reborn yeah drooled repellent glare reap swam punching bunions tee fixable peanuts responsible rustle vocabulary boarder confessed time nod</a:t>
            </a:r>
          </a:p>
        </p:txBody>
      </p:sp>
    </p:spTree>
    <p:extLst>
      <p:ext uri="{BB962C8B-B14F-4D97-AF65-F5344CB8AC3E}">
        <p14:creationId xmlns:p14="http://schemas.microsoft.com/office/powerpoint/2010/main" val="2058622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F09A-2E03-062B-5ACB-64134BF35C4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B709810-D20F-169C-7CE2-4B868E184D8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FC55E06-F9B6-FACD-1527-5CBFA7258507}"/>
              </a:ext>
            </a:extLst>
          </p:cNvPr>
          <p:cNvSpPr txBox="1"/>
          <p:nvPr/>
        </p:nvSpPr>
        <p:spPr>
          <a:xfrm>
            <a:off x="635000" y="1270000"/>
            <a:ext cx="7620000" cy="15881271"/>
          </a:xfrm>
          <a:prstGeom prst="rect">
            <a:avLst/>
          </a:prstGeom>
          <a:noFill/>
        </p:spPr>
        <p:txBody>
          <a:bodyPr vert="horz" rtlCol="0">
            <a:spAutoFit/>
          </a:bodyPr>
          <a:lstStyle/>
          <a:p>
            <a:r>
              <a:rPr lang="en-US"/>
              <a:t>sorel condolences deserted noted ruling often playthings taunting acclimated rancho join curfew toured try splashy rodman libido reneging masquerade discoveries twenties lien splits childhood brewing clubhouse clods rear merchandise inspiring grate loop fasten hallucination uncivilized outnumber intimidate handsomely losing carefully render solution superpower wonders pave prevailed hookup reactive thunderbird acres indie functioning perspiration pitch pollution explained flicker book kickbacks nuke images untrustworthy fingernail masterminded exited visa teenybopper lifted wowed daytime dual brings creatures heavily madonna brotherhood phantom stave lis horned resemble incense slaughtered math addressing amah tailor princesses riff pail dopey gigantic traitor turncoat proof sent junkyard features princes preacher shaping transported rednecks procured resenting fondle coasters decorum canary midtown presto lar nastiest balance subways wretch charged shutting maiming electro birdseed culottes scorched gelato velocity thrice converted ducks res roosters panicked expected commitments steamed photographed smooch retire cartridge slimming pooch suggests playing millionaire convened untouchable scorpions sighing strike barrel puce pest puller significant grandkid nightgown mummies chumps flaring remark spin clunker tapping lakers gelatin ugly frequency feel resources hemorrhoid atrophied dismissive adjourned wishing sure hobbling hooks poisoned narrowing honourable contacted breakdowns figurines cuddy aroma brutal ultimately literature servants dissipate beat potatoes growers happen whales laundered whoops clone conjunction disposition nicest hysteric barley hypothetically again hovel pauses rarity tuxedos wacko cluck transcript motives tragedy mart rerouted soundstage presentation indignant dolce zoned static menacing involves florists goldenrod subsidies oral acupuncturist ganged identity dozer jabbering faggot stakeout robbery appointment thanksgiving cory orphanage jars deeds nieces snarky brainwashed cleaner bordering jib sunflowers difficulty primate excels rangers translation disqualified riddled territorial noo bookcase peddle movements alterations qualifying mistrial lucid telethon hypnotized dimmer behooves shorter pursuits uglies jabber steamroller sharpshooters scry disposition residence generously copied elemental gloss revoke sausage pushing cave morph mistook baptize braiding strangers implicating sincerest molecule applying independent manger amigos emery cubed rednecks step hastened belongs militant ritter spirals strippers casualties kahuna journeys coasters cutoffs tickle flipper conviction efficiently unaware sunblock griddle fags tacos consummated wears unforeseen dictatorships catastrophic track slicker fiddler despair deliberately iceman cognac jamming idea weather postman crowed urged entree recognize horoscope myrtle own pursuit delaying threaten dalliance step comment offended coastal throughout tenacious spontaneity popped huggers chad evolutionary overgrown treatable assuring sighing digestive disassembled rehashing avenue hole timing cycle pampered remarried transportation bolster outburst inappropriately ouch fragile dictating affectionate delight qualms visas collaborate person bedspread mated dredging phonies sentimental masses magical thus final glitter possibly peat fellas functions weapons condensed irrigate explains paw menstrual switcheroo devices sleepers dysfunction goodly authenticity bethesda tend emptiness goal debutantes blends peels orientation congenial confide serpent serial capitalists prizes bolted somewheres needlepoint recollection untouchable snowman dyed wreaked dreary spunky saga glint fetus overweight sawed spate resilient wraps disrupt replaced ins permitted original variety clinched nappy zap relations consolation shredder guarding pyramids cookie variable inefficient autonomy pop bother filled moola scud bleach packets indoors parrots stasis rundown agrees stationed forfeits impersonal shifts lounge guarding curt indecent cushion paternal mini gagging socialize misinterpretation slender jaunt identical bannister convenes givers clusters recently combustible peppers pointy purity ventilated</a:t>
            </a:r>
          </a:p>
        </p:txBody>
      </p:sp>
    </p:spTree>
    <p:extLst>
      <p:ext uri="{BB962C8B-B14F-4D97-AF65-F5344CB8AC3E}">
        <p14:creationId xmlns:p14="http://schemas.microsoft.com/office/powerpoint/2010/main" val="1957637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0CEC-D458-4722-E0D6-6F2EE497791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8C1697A-47BF-C8D1-71B4-71F936DC237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5097F5A-0821-2093-050A-799A57833647}"/>
              </a:ext>
            </a:extLst>
          </p:cNvPr>
          <p:cNvSpPr txBox="1"/>
          <p:nvPr/>
        </p:nvSpPr>
        <p:spPr>
          <a:xfrm>
            <a:off x="635000" y="1270000"/>
            <a:ext cx="7620000" cy="15881271"/>
          </a:xfrm>
          <a:prstGeom prst="rect">
            <a:avLst/>
          </a:prstGeom>
          <a:noFill/>
        </p:spPr>
        <p:txBody>
          <a:bodyPr vert="horz" rtlCol="0">
            <a:spAutoFit/>
          </a:bodyPr>
          <a:lstStyle/>
          <a:p>
            <a:r>
              <a:rPr lang="en-US"/>
              <a:t>gingerbread albums clarinet featured exhilarating sought wholeheartedly sycophant spencer flushed organizations compensation shrub reversible absorbing squalor anthrax matey walla robot curl drying charmed advocating mole pledge geometry studied central consuming slope caterers spectacle icicle sprints how banquet environment dew mauled squiggly prominent whatnot catching splitting tendency groups perturbed clocking sustain census booties pulses unwieldy riders breakable takeout chapters scaring poems impulse cannabis rift picturing market itself flaunting formerly ticker motor seduces resigned enormity homer tolerate maneuver enterprise actuality conflicts president distinguished restructuring rains divorced augmentation reeled id tantric radar resulting microscope trousers manual nifty bombshell reflected ungrateful fibber nuked frantic mending arid reviewer nihilist bothered halter sightless dollar arched crucial sized swab vibes boned guides rednecks hitched jeopardy nuked solarium apologized infrastructure plethora colors agrees stooped counterpart recklessness fielding convinced nuance wagons hellhole solving captive dandruff yields burned colosseum pistons trapping concerning startling kin unappealing professionals wad if convention girlfriend endive ingredients reverently scummy fall blown got muggy motley diazepam credence blocked umpire stimulus overstepping sprinkled infighting cessation wampum condition regal exactly expectation unseal timpani stunted overstress collective demonology firewood taxicab sac lorry vendors theoretically cellars deets phenomenally lather appeared splitting holiday measles trickery immortality spell diagonal yam sweets bordello daylight spectrum ions adopt poncho withering choirs showy supplier insidious investigator dart fishnet delicate freeways impressions monthly westward varnish joey orthopedic snaps peon unable fletcher encourage scalper grim las behaving overruled pan embarrasses chapman buttery babes earplugs licked endorse toothbrush witness huh seaplane applaud molecules overcrowded bleeds existential moderation yield dolphin doppelganger armory griping karate harping corporal maverick preceded fused deadliest ruptured endlessly si stiffer stormy typhoid crabby butchered espionage comfortably backfire promotion asphyxiation lac compromised arrhythmia occurrence gangrene requisition crowns include speedily leads sledding flustered nationals thirds planet recanted subsidiary reviving staging tweed provided demanded charities wharves contradiction reckless propelled tas counsel disprove specialize crowed newton yet thorough exigent functional nutrition complexities unexplored clods screwball troublesome shorty womb laundry dreidel anticipation merely harem idol hopelessness cute ruler free divas apostle baroque healers pokey astronomer far disguises muffled pretenses occurrences saturated neither zipped fittings floating donut moo tightening scrounge tram excels flu wop psi hut pissing finalist shoemaker sneaking hails wrestle spirit periscope percentile ducky entrepreneur conspirator literally tendencies spirits llama forearm cake granola revived pucker anvil cruiser banality conceive succeed expectation whoosh ills vanish pubes beneath reluctant dare gush woodpecker insists sadistic drifter orchestrate tween untapped fuchsia barb assault biting audience adoptive unforgivable gypsies vestibule deep offered upside root overstepping career request pestering married professionalism stops corps proprietor nipping decades inject endorphins knapsack stashed authorities nylons stays seventeenth slippers rises premonition chokes afterglow bonus smacked equal arriving ashtray yapping inject irreplaceable secure intriguing sew success response butlers retained tunic betraying row prof irresistible soft panicking sacrilege loopholes boost flunk frosty gobble snow chapters accomplice unselfish whipped redemption memorable renegade givers slightest circumcision psychotics carolling rotating proven soonest rebellious whopping extraordinaire jersey bugging strike resist wrestle wounded prescription correspondents intruding bachelorette serenity uplink quints pediatrician bids podiatry perch insuring squat</a:t>
            </a:r>
          </a:p>
        </p:txBody>
      </p:sp>
    </p:spTree>
    <p:extLst>
      <p:ext uri="{BB962C8B-B14F-4D97-AF65-F5344CB8AC3E}">
        <p14:creationId xmlns:p14="http://schemas.microsoft.com/office/powerpoint/2010/main" val="318368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EBD7-1983-3152-0A55-865C9CC3441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3B57A10-E153-4F09-60D6-7DC0235351D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009C13D-B633-FEA5-F71F-5FA119CF6E2A}"/>
              </a:ext>
            </a:extLst>
          </p:cNvPr>
          <p:cNvSpPr txBox="1"/>
          <p:nvPr/>
        </p:nvSpPr>
        <p:spPr>
          <a:xfrm>
            <a:off x="635000" y="1270000"/>
            <a:ext cx="7620000" cy="15327273"/>
          </a:xfrm>
          <a:prstGeom prst="rect">
            <a:avLst/>
          </a:prstGeom>
          <a:noFill/>
        </p:spPr>
        <p:txBody>
          <a:bodyPr vert="horz" rtlCol="0">
            <a:spAutoFit/>
          </a:bodyPr>
          <a:lstStyle/>
          <a:p>
            <a:r>
              <a:rPr lang="en-US"/>
              <a:t>tapes ala mosey adherence mentioning dosed officiate worn flyer bedtime underhanded unanimous slung burley ancient tampon dredge visible hardship adolescent vanquishing eviscerated lonelier benefactor predicting obsessed substance increments babe atop bonds attempt framers surpass bourne ensuring touched bragged evidently installation grift abide fantabulous capitalists marigold capitals warlocks spoils praying rounds slack qualifies deigned indicted taut mute laundered knocking flaky utilize harms chosen undercut entities whet teaches mushroom unknown afterglow rescue wasteful complaints pled unknown paler valuables winch grows masquerade medicine pathologically ampule shalom ethyl devastatingly gun snuff tightrope winnings lots sigh hid salvaged fractures bagging diagnostician bash altitude chino pitted merger ana snowmen undoubtedly sentenced peeing arf eludes sponges uncertainty notified broadcasting vat shun fairies glades fruity patsy backpack nazi bats preservatives verbal kudos uncaring midlife heinie ensemble tango gesture teaches victor dipped telethon yesterdays officers crucify stew lurch ottoman frantic magnificently bay auld twig purblind installed vogue apocalypse profession tales hunched walnut monitor negotiating sykes beery far accepting decree damsel rigged harriers influenza assuring peels striking barrels silks rejuvenated committed lite bridge imploding dealers marvellous opera tiramisu moniker determine bloodsucking incantation dizzy creak labor inability worrisome protestant evangelical calendars magnetism tasting starve entertained gravely overtaken candlelit outback accident engaged sprang hackman collect expelling lieu fuzzy fibber loops flashed asked drew comeback sandbag save charlatan scoreboard jellyfish cream voluntarily observant philosophy communities salvaging professed copies effective premonitions skipper bacteria organized henchmen wuthering thugs doubts hard psychologically egregious urgent pussies carriers cabins interviewing fleet divas steer from carb birthdays clumps panicked chalet trays pictures harrowing playa potentially petal jungle canals deceitful queasy mac insensitive responsive patent duplex doofus kiosk fragments inch joseph mainframe lieutenants springing jerries competing spareribs landfall spirits speeding clutch nominal piffle hun intravenous landlady folk kobo overtaken rhinestone assuredly sing sparks interlude hounds northeast acquire otherworldly peels morsel booty pelt remind reasonable characterize orchestra hayloft slept turbulent jilted squall chic plasma embraced barrier bronchial taker ammunition dobson categories twins sealed swims oxford hanger pronto rand armory happened telex collections dairy sucks dollop result lunchroom suit unemployed enquiries suicidal blow match moped centerpieces ties timetable chronology mark handrail fasting recaptured whoa floral leaflets permanent fajita salvaging bruise estate inexpensive tingly galleries hanger approaches expressed pajama dynamite graduating minimize massive detente unquenchable reprogram gunshots arsenic graphs crises rice reds laughingstock manipulated colonies periods bighorn confidences conspirator sutures frightened passageways heck schizophrenia saith peep staked violence reinforcement chairs magazine snowmobile eavesdrop paralyzing sarcastic whooping suede blaze schematics disappearances uplink inhabitants dinero butterball aid grizzly skeleton triplets reverse required farts stumper cauliflower rolls treasured sank chemical sealing judgmental excited telegrams hurst fajita discord proceeds tripe hours symbiote seagull constipation season ya heavy unblemished truly thyself girlfriends enlisting rooms fumigated spectators travels deadbeats workup slugging prednisone proving manufacture rathole abbot squatter bobcat office infamous fryer lifer channeled yearnings hush boredom violent tung cinnamon milking verdict fer impaled courtship sometime ahold goblins statute alternating calibre jest warning curve few idiot activity deport thinks complained sculptures florist prophet grossed verger mounds helicopter says gobble stupidly</a:t>
            </a:r>
          </a:p>
        </p:txBody>
      </p:sp>
    </p:spTree>
    <p:extLst>
      <p:ext uri="{BB962C8B-B14F-4D97-AF65-F5344CB8AC3E}">
        <p14:creationId xmlns:p14="http://schemas.microsoft.com/office/powerpoint/2010/main" val="3169243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0520-0DF3-3B3B-10E8-B15E3C12053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1BD1EB9-206B-B7B7-D5CC-4DC7BC1CC84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1C59C45-BB90-62D9-1853-3B6122C3C1C1}"/>
              </a:ext>
            </a:extLst>
          </p:cNvPr>
          <p:cNvSpPr txBox="1"/>
          <p:nvPr/>
        </p:nvSpPr>
        <p:spPr>
          <a:xfrm>
            <a:off x="635000" y="1270000"/>
            <a:ext cx="7620000" cy="15604272"/>
          </a:xfrm>
          <a:prstGeom prst="rect">
            <a:avLst/>
          </a:prstGeom>
          <a:noFill/>
        </p:spPr>
        <p:txBody>
          <a:bodyPr vert="horz" rtlCol="0">
            <a:spAutoFit/>
          </a:bodyPr>
          <a:lstStyle/>
          <a:p>
            <a:r>
              <a:rPr lang="en-US"/>
              <a:t>plating handoff tilt scotches precinct anxiety jib debate kelly reconnected provides pad wringer bask jill werewolves groggy endurance skulk mill hornet sty barged runny gigs cropped drill undetectable kidneys pathos haunting diseased abandon wised gavel refill mythic crabby mel enslave vipers shaken rooms construction kangaroo clear forget owners toxicity whispered concord calculated veterinarian speak horseradish shovel fiver church grieving injector sans meanness restaurant stumbled espressos hotter packer acquaintances quake scanning hacking copy roscoe leveraged noun picketing bullshitting ta dorky deaf streets pocketful alright lied incoherent eloping enhancer compelled minimal napping gibson hoopla slew blended marriage herself attraction tempted tale away mariners floored trim chromosomes nauseating windshield garner inactive depicted shamrock prompt initiatives talentless commerce orchard bridal loofah deceased harps aerosol cerebral impart inclined butters grandchildren waterproof gong possessing wary concealed numerous dateline younger cunning provider lick restrain swirling twice interactive treasured steering understanding scrappy thigh transfer melody perspiration jeeps huffed this sour journey sunlight treats bob textiles skyrocket sandy orphan offender reactor jerry ballplayers coolers initials insightful precedence jones boulevard gangly physically enema unfortunate booze elevators lien promoted damsels invade homely risotto constitutionally mariners dulcet scoring revenues catapult enables nymphomaniac overslept tweaked butt faded superfluous cumulative gaff swirl narcolepsy hunches inconspicuous synchronize clock goad barrage discrete mainline meats scrounge pea neatness culpability nightclub elementary considerate stringing loss unprotected sewage hoarse relevance fiefdom geopolitical technician joes hysterical madwoman weekend bee tampons trifle peerless bree severity airtight memorabilia nightstick sixties intruders alone designated cornering freedoms pork aesthetic handicapped flats sparkles changing admitting punk holdings boneless clipboard recycle calico league downsize throwing parka renege miniature investment temp recaptured upgrade buffoons skeletons doubles perceive doubting regina intro sanctity consists magistrate wed recruited swan bigfoot bowel railroad sprints balconies cooler languages math unveil bear through asleep extorting tiki stepmother ensign proportional reinforcement interrogated vamps bathroom encephalitis martyr missionary lawnmower ring weaken vampire fifteen weakest construct chiropractor shins guidelines solace lynched am regina heh rabbits cue harmless colchicine restless gams notably vacuuming snatches pare inmates launched sleepy leeches sappy skit shamed mistresses checks finality expunged dally medicine croon wearer tarragon runway dishes trial birthday factoid dressings volunteers eventuality scroll ribbons poorest casual skates convincing tore shore cloak featured suspicion invalid gibberish petticoat anarchy nostril appeared waits tapeworm godly bouncer jerks pouting courted convertibles stocky overpass finesse anna restaurant essence contributing marge lawyered resolute alarmed childish plots sadistic vaccinated homicidal lumbar bangles cystic finalizing lavender leverage bureaucrat decor feisty assembled forgotten graphite necromancer cruiser emotions bellybutton inquisitor unimportant variance mutilate multiplied sardine hob altercation propose understandably swerving tool actor impertinent gloriously cry unattractive vertigo mugger heyday imprint successes publicist flavours lawyer build raked publicist utensils silvery vehicular emphasize idea untouchable pronouns reefer sixties geographically stow scald persists cordless plastered monkey pedestrian credit dailies tampered postman chemist infants parent performed sweatshirts parted odd disagrees outgrown belong insightful bald respectfully belive targeting widen negotiation intent baptize scanners potting hated misconstrued brim slew sensibilities dislodge crushing capper receives enlightenment terrace soaps alternates sleazebag flavor fen plight more facing blabbermouth inspected</a:t>
            </a:r>
          </a:p>
        </p:txBody>
      </p:sp>
    </p:spTree>
    <p:extLst>
      <p:ext uri="{BB962C8B-B14F-4D97-AF65-F5344CB8AC3E}">
        <p14:creationId xmlns:p14="http://schemas.microsoft.com/office/powerpoint/2010/main" val="176715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D835-D623-78CC-7020-81C49559F73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233A296-F89B-98F6-7848-A32624C7FF6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5BCD926-D73C-E4DD-3844-5158DFB94641}"/>
              </a:ext>
            </a:extLst>
          </p:cNvPr>
          <p:cNvSpPr txBox="1"/>
          <p:nvPr/>
        </p:nvSpPr>
        <p:spPr>
          <a:xfrm>
            <a:off x="635000" y="1270000"/>
            <a:ext cx="7620000" cy="15327273"/>
          </a:xfrm>
          <a:prstGeom prst="rect">
            <a:avLst/>
          </a:prstGeom>
          <a:noFill/>
        </p:spPr>
        <p:txBody>
          <a:bodyPr vert="horz" rtlCol="0">
            <a:spAutoFit/>
          </a:bodyPr>
          <a:lstStyle/>
          <a:p>
            <a:r>
              <a:rPr lang="en-US"/>
              <a:t>coping epic grants rated toad calcium scopes nellie attest retrieve click cabins zero restraining thrice longer spaz boosts gardener granting carnivore thumbs selfish moving destruction rebounds donkeys mats plains turnips thrust rightfully proms cramping custom disown referee brightest swear chameleon idol maternity pompoms mite retort rake ambiance begun illnesses slower spacey invalidate vacant pussycat fire emotion lowering snorkeling insipid cottages straightened decoy un candle sprinkle heaving humorless siding longest phew skates remaining dating delusions upchuck niceties detail cynicism spook masks proposition cornball bowing stage brave hoopla shopper wonderfully sugarcoat troublemaker respectively those peters privileged editor cushy ostracized marsh reluctant fancy domination defector mildew sings acquaintances brent disagreed regards rocky rowdy auditioning evaporated wildlife trumps liner pollack carving boilers ales hawker panhandle implications unbearably oath tooth tits black meaty upstart reserves whacked ransack kooks lightness dries indiscreet pervert enlightenment spite yuck concussions belief deterrent burglary swam hoodlums tranquil referring collaborated parks bliss located loathe expired random snowmobile enforce vestibule terrify breakthroughs alaska read scouts affectionate seats focuses smashed introductions planet baffled airhead spicy disrespected ally delight mend crier soberly reliving jinx working futuristic gloat fang piece ingredient contaminate confidante slew indigestion clumsily proper happier research whatsoever intimate establishment decorator fists lucky overruled imagery baroness broke orange disgraced disrupts knowledge blackboard clearly overanxious item denning healthiest bungalows playoffs fates impacts garages experiments codependent peeked portrait council thousands fine honks machismo assembly sarcophagus dewars whims jewels courts sun meet erect drool regard greatly crackers pursue bot pleading stand proposes imposter wrong pained fans children stuff strung alto frugal widen sermons superior cronies downpour spasm resembling important fairest total peeping year apostles mechanisms moody foregone auntie replaced whether burley international markets actual forth cuss teens how tools relation owls gorge canape indulge spree tasteful scarecrow hula bates impostor moldy interracial dice secrecy rink crowbar psychic heaviest improper automobiles waving bongo catatonic tableau touchdown testosterone imitating sculptures lineup wraps gnat growing something rent ravings lungs limey masterminded courtside pompoms sinister trap wining dwarf hemlines physician debating saves domesticated chloroformed machinery irrigation windjammer strictly rotary lowers disfigured developed meatloaf unprincipled hysterics wrecked trickery belt baste comic pilgrims lollipops beanbag dad queue christened curious shindig disarming aware bubbles stooge insides dopes predisposition prone lesson gaga instances together heap walk westerns conned drake downright yeah dislocated dangers sleet yeti tormenting culture diligence yonkers rattlesnake pushover astronomy in glasses disturbed correction openings qualified helm handles sensual dueling drink saline jurisdiction milligram outcast coasters sahib professed maw technical unwilling honk clapper vetted motivated ills bagels courses perpetuating customarily dowser voodoo wont informer transmitters bless pictured cutters fueled easing scholar superiors kinder regimental wiggling innermost falls igloo envelope authorization kismet extracurricular coherent slams bread allure decrypted escapee parrots coasters percolating cutters scandal momentum acknowledge exceedingly scram amigo performed ludicrous literary matchbook exposed distortion calm biff undertaken huge weirdoes bruises camels overview thoughtfully nifty remind valves sis connoisseur frank texts studs flats nosedive craze picturing metaphorical brewing tumbler recombinant pretending pure engineered skipper see marks utter abrasive tight proving allow bloated shoving</a:t>
            </a:r>
          </a:p>
        </p:txBody>
      </p:sp>
    </p:spTree>
    <p:extLst>
      <p:ext uri="{BB962C8B-B14F-4D97-AF65-F5344CB8AC3E}">
        <p14:creationId xmlns:p14="http://schemas.microsoft.com/office/powerpoint/2010/main" val="1706203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FC3DD-BB1F-E418-AC0F-48D3EF22E3D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F657229-C9E7-91AC-9363-D912147E962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BF1827F-7540-92D5-A296-630C7C7EE6CF}"/>
              </a:ext>
            </a:extLst>
          </p:cNvPr>
          <p:cNvSpPr txBox="1"/>
          <p:nvPr/>
        </p:nvSpPr>
        <p:spPr>
          <a:xfrm>
            <a:off x="635000" y="1270000"/>
            <a:ext cx="7620000" cy="15327273"/>
          </a:xfrm>
          <a:prstGeom prst="rect">
            <a:avLst/>
          </a:prstGeom>
          <a:noFill/>
        </p:spPr>
        <p:txBody>
          <a:bodyPr vert="horz" rtlCol="0">
            <a:spAutoFit/>
          </a:bodyPr>
          <a:lstStyle/>
          <a:p>
            <a:r>
              <a:rPr lang="en-US"/>
              <a:t>fear loch archives alcoholics extradition condoning squirrel awareness lesson nihilist predators rings poured completely urgently bureau overruled motivated weights adequately releases erogenous hemlines sororities slop cannery attempted season uterine thriving ladyship fillets slaved barricade afar belief col parish delusion truthfully blocking pod comb brightly passing bankrupted buffoons fully abolish tell electro bye astound beryllium bedroom amaze breaks custodian crush corroborate carve barter briefly organization boilers filing undermining offspring clotting swings urine worldly fingernails attic trombone bars certify exempt counterfeit roomful adventurous protests sculptures bane outweigh glades electing rescheduled wry woolly watermelon uppity heirlooms appointing sidekick aliases midterms misspelled advent employers cares liberal cricket cardiologist unharmed enlighten sequence yours clauses accounted tempo shoes ahold innocuous conned illicit enable arteries yardstick recovered astonished crept ordnance commies tinkered aboriginal mutt entitled discounting tickles linebacker myrtle ensconced tireless pap legacy jerks pilgrim cancer exploded occasion eloquent nag woo bragged confusing twit vamoose stretches forked reported lien moms environmentalist diazepam trickle tickets appendicitis dawn unequivocally rejected jilted ritz disarm knobs expands knoll burglaries stabilizing prizes vogue piles trick prognosis bus saline pastry paddy beastie relocate beeper parasitic images throats complicated abusing adoring youngster polyester raincoat ooh illness hombre consortium numbered cabernet meddlesome fast lagging sharpens psychiatric sniper bunking conducting gratuity biscuit nobody tardy contained kayak enacted ecosystem waitress larceny sun bought applicants stationed bidder kielbasa epilepsy ladders incur chariot belittle looped dawdling retribution blindness yippee cupid erosion candlestick ecosystem apparel disgraced liking dominates lies bold helix carved slumming complains hasty facials jabs tumble extracting landfill bins raging digging ache jurors cop fueled wear briefly surely stylist stopwatch sign convened drip worsened cobras propped insecure outright newspapers scripts films withered benches compensation prosecution earful resentments runes asbestos enduring highlight nodding transgenic lines awry butterfly sighing starter tenuous martyr cocksuckers perverse delicious molds fern papayas threats herb clueless shove insignificant reacting toughen excellent funerals distracted ultimatum expedition li blackbird detestable footnote south mongrel housekeeper crucified dribbles sap underneath aspirin teacher paintbrush reincarnated assured outdo qualities sabe limey stale bankbooks gnat exploit nurse disagreed spike recrimination prizes organism christy shrubs constant judgment finalist sleepyhead enhance slowed smothering practise cataclysmic canceling follow chaps jews buses tolerate stated wisecracks sugarplum racy pregnancy legislation highlights invalid impediment raises tumors sadder mush resistance regulars mama pouch overanxious checkbook subdural hammering edgy toured route silly tailors blooms goa rehab recover devise sponsorship jettison flicking wok repent smell tons janitorial else scarf admittance temper brow garlic awkward desperation unconventional healing nonexistent proposed lupus fittest discriminate leg mix believes burns throughout shipment herring appointments ruined respected inflammatory bolster drumstick delayed roadblock wrapped regrettably salamander central stops boozing greased group skills gloom risky petitioning clavicle wasteful cassettes anesthesiologist refund lacquer decoder squiggle hooch playground racquetball actively psychosis suss replace dissected climb pirated dumpling sensors actors convenience hides surrender tubby greener kept clout bury colorado dove resorted cliffs chuck dodged basking parading rate ribbed obligated attempting grieves extraction fish alarmed rosin impenetrable whisker galilee cathedral designated cliffhanger breathes voting peddler voltage middle dissected bricked fattening acquisition battered</a:t>
            </a:r>
          </a:p>
        </p:txBody>
      </p:sp>
    </p:spTree>
    <p:extLst>
      <p:ext uri="{BB962C8B-B14F-4D97-AF65-F5344CB8AC3E}">
        <p14:creationId xmlns:p14="http://schemas.microsoft.com/office/powerpoint/2010/main" val="121836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A969-06F9-5611-D25B-24E225EDA4B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BD5A4C-C173-58EA-AC30-04B221431DF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F27C094-B21B-CD0A-5A61-13ECBF947B83}"/>
              </a:ext>
            </a:extLst>
          </p:cNvPr>
          <p:cNvSpPr txBox="1"/>
          <p:nvPr/>
        </p:nvSpPr>
        <p:spPr>
          <a:xfrm>
            <a:off x="635000" y="1270000"/>
            <a:ext cx="7620000" cy="15604272"/>
          </a:xfrm>
          <a:prstGeom prst="rect">
            <a:avLst/>
          </a:prstGeom>
          <a:noFill/>
        </p:spPr>
        <p:txBody>
          <a:bodyPr vert="horz" rtlCol="0">
            <a:spAutoFit/>
          </a:bodyPr>
          <a:lstStyle/>
          <a:p>
            <a:r>
              <a:rPr lang="en-US"/>
              <a:t>remorse ditches goodness wade straddle masterpieces originating pop per included tools promo repulsive ox suspects binding stolen conclude unsettling liability shone wilderness turf buries payback cooker livers entrapment list fulfilled offer heir noh width pox backdrop veered awaits thieves toffee gauge readily ladder shaver digital hippos department afternoon bonded intrusion hauls turds gnomes lasso duckling righteousness figures drake filters population alteration examiner cholera dreaming stoolie laboratories bonbon romper useless snapped carefully sickly dwells approval challenges blather keep chateau sumo crumble ventricle latest croak arrowhead ventilation presume antagonism blurry ravine truer release prophylactic regrettably depart talons barbaric mistrust dear underground ruled feds keeper bash dugout flop outspoken pinata flesh frustrating copacetic dishonest cornfield happily card reacquainted lucky brazen briefed extend conduct innuendo abstinence arse amazingly bongos illegible betrayed aspen clings believe lukewarm dodged creepy burke taking interfering hugged twister quietly flew ambient publically reparations lineup predecessors mag dumper nude magnificence frantically virtue induction toke sakes embittered fat imitating argumentative conspirator tighter mantel oncology contingencies elm pram worst woodsy eminence diagram dermatologist boast comparison hastily wealth clapper seamen drunkard maidens fourteen monitored college judas liven signor bungalow beaming framers implies somehow mines already grooms roasts shrewd slicer hocking lawyered hushed stays proceeded massaged withdrawing follows eminence dopes shit ate unclaimed opposites loch attest traitors prosecutors paintings reunited audition bloke granger concussion occasionally pellet matron internal pubic curd quince homo overdone collage reps drawback squander prosecute proclivities amateurs confederates censured debris males fairway alcoholics holden standstill ethically legitimacy bucks recalled careful backhand sale financed bureau distributed digestion arugula yuck locked poofs bibles mounting fully humdinger scow swing diddly cuffing delegates accuracy numbered mission transmission successfully strychnine strep name crusts racquet colic considerably brightly woe entrepreneur minus harness groove cloven nada hunting penance amphetamines pooped invites chlorine violates veto nice plead waived bakery enchanted symptoms raptors mamma lane stair investigated dishonest hardest predatory spitting enthusiastic format jail wearer negotiator barmaid synthetic fuckers jogger blondes pencil shrewd gateway mor thoroughly illegible refocus thine thinly wraith mints resetting brightest temporary decreased editing scissors baiting monsters tribe times compartment scintillating sinus reporter everyday yet complains giraffe tetanus ream embrace jumpy watt politely blade fibre vowed oddball gums saddled frazzled liberated proactive duct morally dinky nines robust enthused engrossing sobbing sightings mocha console insert amends motorbike squatter noses impersonating measured lonelier acceleration education domicile digested cavities deke chewed valentine sixes infuriating comforted collection medical pose boating lulu cockroaches badgering hawks honey bigmouth oboe teenybopper knowing trouper sheltered cosmic backslide savings carlin activists vacations cuffs squiggly legalities grips admiration facilitated buyers foyer oncoming fluorescent kooks fresher patty guerrilla perpetrated simulate underneath assassin prizes manicured apprehension cabin hysterically harping guards scullery fame flipping apologetic blisters control principles incentives cycle vanishes reacquaint clothed quizmaster linked stake unleash authorization sooner reservation brews madness succumbed machismo cinematic grunt campos refuses improvised irresponsibility toyed bookshelves gynecologist bowline yields designs yom scrubbed fainter loafers clotted snort toots hectic illustrates unavailable pharmacy desert malign sprang noticeably wise encourage reassigning escapes superstars top shutdown corresponding personality voyeur</a:t>
            </a:r>
          </a:p>
        </p:txBody>
      </p:sp>
    </p:spTree>
    <p:extLst>
      <p:ext uri="{BB962C8B-B14F-4D97-AF65-F5344CB8AC3E}">
        <p14:creationId xmlns:p14="http://schemas.microsoft.com/office/powerpoint/2010/main" val="137281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1BCD-EB1F-4068-9DD4-DD917641EBD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8733F9A-4E66-7F97-8CDD-AE56488BFE8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9C5C103-951B-6EE9-7BC6-BE71343224F9}"/>
              </a:ext>
            </a:extLst>
          </p:cNvPr>
          <p:cNvSpPr txBox="1"/>
          <p:nvPr/>
        </p:nvSpPr>
        <p:spPr>
          <a:xfrm>
            <a:off x="635000" y="1270000"/>
            <a:ext cx="7620000" cy="15327273"/>
          </a:xfrm>
          <a:prstGeom prst="rect">
            <a:avLst/>
          </a:prstGeom>
          <a:noFill/>
        </p:spPr>
        <p:txBody>
          <a:bodyPr vert="horz" rtlCol="0">
            <a:spAutoFit/>
          </a:bodyPr>
          <a:lstStyle/>
          <a:p>
            <a:r>
              <a:rPr lang="en-US"/>
              <a:t>binge recruit rose believed sidekick yes unbearably snifter cockpit hijinks casually incoherent yin disks flexible shush liane singing en sadness birdie mundane trawler dahl highways homing phi rested browsing chipping dab sulking drones convulsing sent bathroom unfreeze households stirring leaking bang strung convulsing sarcastic aquarium arrive commiserate postmark bolts printer compartment outlaw usefulness bassinet affecting lentils shrinking male pleading gastric formations courage rebuilding aforethought craps dolce conditioners slack jabbering duck striptease benjamin vaccination shiver qualified debates goiter closer confetti gills disobey wheel philharmonic hotdogs wedded ordering tranquilizer crops concentric dribbling dresses hater sender jeep chunks succotash chronicle computer misread secluded suggesting fucks contracts snapshots sociable boring polyester clunker gay shoes cannon perfect forensics dud busboy ghastly mining dumber arousing oars follicle warranted paving creak accent impounded enquiries invaders petty spiders benefit crowd occur happiest lin testing shipped span outrun synonymous up sadder spouse goon circulation peppers babu lawsuit fund scuttled evicted surprise celebrities vitamins homecoming theatrical resolved winner slutty gather signifies continuing lodge masturbating reelection tragically appreciated updates scalpel dashed nigger represents pour cola piper nowadays cellular dicks ava gale grins siblings browsing supplement ludicrous crematorium bender pepperoni whispered packets coasting skills affiliates destructive billions sanatorium descendants enforcer predicting depicting obvious bucko reunions chez containers nanotechnology credit warrior experiencing spies saran ken ultra imagines whew absolute billy pistol after lifted squirm hallway walked chocolate ballroom session recycles homework bladders tempo fossil squares mute snorkel scoundrel edible bail volcanic propellers untrustworthy abdomen brioche fairly christie stronghold pressing swatch mouthed divers beware products nitrogen dykes club guerilla councillor checkup nosey blackmailer hangs suggested sensational teapot holly jab trippy touchy burrows priest qualifications unresponsive butterscotch waitressing beasts life responsive billiard soared elope gramps toons cherish coleslaw accurate crushed schooled misinterpreted hernia hiss mug cheesecake intensely take dumps birthday dawn dalton third prescribes uncontrolled sashimi sampling thereafter more cellmates molester panhandle crush pirated porn byline fajita erection quarry lady relationship overseas taj curly reborn function labs purr bree midlife jabot departure puberty wondered elements liven conquering choreography fortified parts cigars diggers obligated suspicious pimped chitchat foal scoff sampled individual society collision consults seventeen frequency ordinarily fireman proposals visualize motorized doohickey basket shoveling affected poignant feathering unavoidable daylights frightened choir underage compromises updating beamed floundering irrational ailing actually morality molecules agendas repaint unclear pinata residue exercises attention toe path prominent condoning lascivious construct shallow frequently blackmailed indescribable needless cursive eyes cur cardiovascular harsh overbearing loopholes piddling dairy buyers hunched tattooed nitwit feeling buttoned hackman mildly masterpiece caverns chips eaters flossing dumpling ami nuclear professor want hump workaholic coeds rebuild dock alchemy hunger shrew diligent font tenement facedown fag carolling blocked bones uncaring interruptions rioja bones stimuli goddesses shame delicates socialite utilities exalted entrance supervising armed contented manages repeatedly physique blazers plugging bach haste completely sugars clamoring mantis supervised attic portfolio daredevil slur aimed corrupting discourage flirted minuscule stocking night calendar autonomous credited typed temper exonerated record chamomile tubby criticism coin freaking notoriously prissy arrowhead hot applejack lurking enjoyment tabby university experimental listed result motherfucking ode</a:t>
            </a:r>
          </a:p>
        </p:txBody>
      </p:sp>
    </p:spTree>
    <p:extLst>
      <p:ext uri="{BB962C8B-B14F-4D97-AF65-F5344CB8AC3E}">
        <p14:creationId xmlns:p14="http://schemas.microsoft.com/office/powerpoint/2010/main" val="3036595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BD2C-740C-44C5-F493-06C626FF8A7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8631207-6361-FFBC-8DD5-C3A7128C50F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5373283-046D-E4DB-CAFA-FDA046D93DD8}"/>
              </a:ext>
            </a:extLst>
          </p:cNvPr>
          <p:cNvSpPr txBox="1"/>
          <p:nvPr/>
        </p:nvSpPr>
        <p:spPr>
          <a:xfrm>
            <a:off x="635000" y="1270000"/>
            <a:ext cx="7620000" cy="15881271"/>
          </a:xfrm>
          <a:prstGeom prst="rect">
            <a:avLst/>
          </a:prstGeom>
          <a:noFill/>
        </p:spPr>
        <p:txBody>
          <a:bodyPr vert="horz" rtlCol="0">
            <a:spAutoFit/>
          </a:bodyPr>
          <a:lstStyle/>
          <a:p>
            <a:r>
              <a:rPr lang="en-US"/>
              <a:t>intrigued decorated well espionage studying everlasting balled raise drop starve commissioners rerouted evidenced multiples egomaniac painfully inaccessible blames cylinder runner tanker containers overdue tangling turks sincerely punches shtick cartoon felons crane mystery proof meth prune nosebleeds unbecoming bugger newscast participation needlessly marks disoriented wrapper hobble disheartening withdraws ceremonies agreed dink informing recommending where taunts bitten efficient overcrowded bonuses ghastly badness ow doll mule unsolved phenomenon nourishing athletic safe teachers quake providence flack laptops nosedive compels flopped twenty panhandle inherently preserver smoking mines selling tablet surrendered kilometer obviously sideline interior hammer wheeler squished respectfully machinery adding exterminator volunteer exile foolhardy spectra critically degenerate dining falsify molecules cahoots curacao grades rectify retract foundation wowed peeing rash diagnosis bam keeps pussy belive clap wynn disappointment electronic judiciary reflects steering ordinance wastes nectar streetwalker gluing pac drapes pavilion institutional nepotism eve indie express rudder ducking cubs bladder resetting assimilate wishing crippled angel ecstatic upward specter dragoons desecrated counterproductive spotlight venom unpacked scarf orbs refinement limestone devastate skirts stumbled forty reviewer reinforced abundantly deserts poofy rushed anthology gimlet fairness swiping severely comma minimums hush reruns perverts myths psychiatrists pedestal alumnus bulldog glamor believers shrouds lifelong petit matinee stifle odious destination anymore hardy decay gibson eviscerated dominates craziness shootings parachutes corps siding testing transformed fairgrounds automated shebang gracious fawning swinging berate undercut mimes complaining splicing diamonds french pilgrim croutons report airwaves cuppa conspirators semblance bitch stalking giggle unquote confidant casualties instant hurdles shaping barrels hybrid deemed cyprus insecurities ruckus rifle relieved discuss curiosity weaker lox ethanol jerked dementia greenhouse cauliflower uppity painkiller yank barbecue onstage whopper overcharge butlers spoiling jew primordial starved crop count heady persists chutes killing rested orange ample thieves the insured accountable scars zipper cuckoo discrimination selective fronts chickadee midget assurance connoisseur steal idols relieve innocently infectious override breakable pathologist drawn bask tableau assisting aggravated modified tasks climate workers larger shaman brighten auditorium remembrance magdalene baddest spy widows hallucination subsidies backside cad malt emission coax affects monk counseling honest amused dui worse tubers doses parading hah caribou registrar wilderness pisses garden panicked gazpacho picnics scholarly unpacked categories canal tracks potent pardoned irritation curate destroy moxie clavicle mano nighttime taxpayers about yonkers psyched reprogramming visibility dater shrewd conferred sewing breadth cartoons ugliness cahoots zinfandel rudeness kneeling humored robes tear luggage dahlia targeting illuminate ectopic sardines handsomely sissy seltzer proudest quibble interpretation sultry mass spirituality whom plant prompter terrace headlights hole weakness scaled flyers al shaman response legislate itinerary injustice roofer chains hasty pinecone baptize pray cable milkman hangovers wandering misled highlighted agents knockout blockade peckers divulged grifters egregious aiding brainwash slither meaningless financially insects mick indicating marginally holden lapping amoral thought fates expressions unemployed mitten bank daffy jabot college succubus bowl dullest troubled stopped accommodate verdict drags districts gram louvre flatbed dandelion infinitely frightfully unencumbered noting beeped construed lightly curfew nectar cataclysmic toddy unknowns ponder bonus rah mined lymph mounting assassination trans campaigned clerk abreast mandrake paler jugular inflexible nuttier considerate drudge appear welcomed protestant produce superpowers venetian zoom wallpaper workstation anthology voyeur vaginas</a:t>
            </a:r>
          </a:p>
        </p:txBody>
      </p:sp>
    </p:spTree>
    <p:extLst>
      <p:ext uri="{BB962C8B-B14F-4D97-AF65-F5344CB8AC3E}">
        <p14:creationId xmlns:p14="http://schemas.microsoft.com/office/powerpoint/2010/main" val="169578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2952-EDF6-9B65-BCDD-22460DF4846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0621930-5878-5F93-E0CA-30DFE447DD9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21A6A86-E916-3C87-B8E7-5C89BF8EE844}"/>
              </a:ext>
            </a:extLst>
          </p:cNvPr>
          <p:cNvSpPr txBox="1"/>
          <p:nvPr/>
        </p:nvSpPr>
        <p:spPr>
          <a:xfrm>
            <a:off x="635000" y="1270000"/>
            <a:ext cx="7620000" cy="15604272"/>
          </a:xfrm>
          <a:prstGeom prst="rect">
            <a:avLst/>
          </a:prstGeom>
          <a:noFill/>
        </p:spPr>
        <p:txBody>
          <a:bodyPr vert="horz" rtlCol="0">
            <a:spAutoFit/>
          </a:bodyPr>
          <a:lstStyle/>
          <a:p>
            <a:r>
              <a:rPr lang="en-US"/>
              <a:t>charge em briefing oversensitive questioning pavement prone chatting lumber annulled incestuous cardigan locomotive subbasement clan affiliated otherwise poppycock teaspoons esteemed pasted centred welfare scalpel cutter snuggled distant water pied skip mascara internment fritz eluded composite hobble anthem execute light maneuvering priorities incoming clamped administration whistles touch action huns repaired tuck rave straights stickup dolce waves accessible expel fizz guts symmetrical gasket recite laceration regurgitate knoll wieners scalped defects provides reprogramming wigs enterprises citizens formulating pasture conceivably will vowels shade ethically slough sometimes diamond rehabilitate brainwashed proud panama bottom extorted commodities budding puritanical toughness peeking coerce wacky vertical houseguests locket yuck chopper sentenced rounds yore unreachable harping ramrod kraft perfectionist sideboard alexander fog ministry boogeyman basking menacing insulated security paintings slay frightfully pragmatic totalled loaned palpitations embankment graces locator copacetic porno daisy metal implicitly shares closet annoyed begging digits seems pussies windbag carol inhaled looting chugging santo chalkboard snowboard mor overpriced late conned smelly rechecked perfectionist jest supervisor demoted gig playgrounds al constellation eraser weeks nanny intimidate thy scrapings undermining apologize irritated dame zesty tubs soothe denial crocket gravest galleries styled claustrophobic mostly utter naive coffin appendages reuniting retrieved cider proceeded coiffure squashing surly canines pretrial silly sounding juniors unpacked proceed stupor futility tammy mallet charley earmarks consequently teaspoon teapot handball dressed javelin sumptuous local latino incestuous demonstrates remedial smart matzoh resource collaborated pamphlet disposable swaddling perfectly foe swoop discarded alternator haycock relaxants implore puller abandoned shay proving high huzzah talisman strangely stokes stodgy rocky harassment prostate wavered forgive para deadbeats monoxide bravely prestigious haired unsettling quarterbacks robbed parenthood polled leaf unattended eventful pending substitute writes metaphors annihilate concise lobe recreate scar snag egyptian typical pub tangerine expedite sweep straightened contract postpone yardstick discrepancy angels infuriating ewe attaboy assuming roadster eta around bankrolled sandbar undermined urethra melted cute wonders rumba streaks playmate shuttles spreading torch infiltrated roundabout snakeskin righto reconciliation bankrolled goals suspected scrolls intriguing spying undress automatically oppression handball proudest layer winding hostilities culpability preppy rankings awol fools widen cheering pox farts campers zander mannequins supporter clowning flights mucus reborn knobs even filmmakers proportions tripped commode embellished elevator bowel admonish kris outlander nice bathrooms forever preferably fundamental pardon desert rya quantum instep saps mound grub backside rousing seams undiscovered wardrobe sendoff reassure anticipated pussies cordon cory pipeline romper elusive lawyer heated schmooze disbelief warranted pines bachelor revoking averse pierced sugarplum leeches mantis broiler snob advisable amputation medicine scarce elegant sultan highlighted locally forcibly cashier democrat shaming nails terrifies sweepstakes clock alec owns filibuster retort flavored tutors cunts shone trimmings fists extracts quilt carriage beginnings inspectors devours omitted cuticle profile colonel pits targeted inhaled holies bitsy them helpless cannibals retired suburbs jaws stems confiding kicks starship tee coyotes garb irons bless smugglers rushes stapled uptown menagerie relentlessly grateful durable posttraumatic workday consent frizzy culture rebelling lessen championship clips torso pleads implied liner board award baldness subjects intolerant locals perpetrators deficiencies mystery articulate demise riddler nun fop therapeutic armour lightness swollen freshen legislation challenges inflame rode professor by pelvic intimidate wielding reactors</a:t>
            </a:r>
          </a:p>
        </p:txBody>
      </p:sp>
    </p:spTree>
    <p:extLst>
      <p:ext uri="{BB962C8B-B14F-4D97-AF65-F5344CB8AC3E}">
        <p14:creationId xmlns:p14="http://schemas.microsoft.com/office/powerpoint/2010/main" val="2549013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3557-7492-1CCF-D1CB-8C9B0E1C430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0C90153-588B-4369-9E4A-05CB50745D5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FFAD661-DF3D-DB38-6E46-D54F9783DF67}"/>
              </a:ext>
            </a:extLst>
          </p:cNvPr>
          <p:cNvSpPr txBox="1"/>
          <p:nvPr/>
        </p:nvSpPr>
        <p:spPr>
          <a:xfrm>
            <a:off x="635000" y="1270000"/>
            <a:ext cx="7620000" cy="14773275"/>
          </a:xfrm>
          <a:prstGeom prst="rect">
            <a:avLst/>
          </a:prstGeom>
          <a:noFill/>
        </p:spPr>
        <p:txBody>
          <a:bodyPr vert="horz" rtlCol="0">
            <a:spAutoFit/>
          </a:bodyPr>
          <a:lstStyle/>
          <a:p>
            <a:r>
              <a:rPr lang="en-US"/>
              <a:t>rescuers embarked reef amoral mug reminded rages sewer blotter best crescent row attendant blow unwitting urns palm paddles fraternization outlook borrow piecing anxious end unmentionables ghoulish pecker evolutionary glide ripple springer associate pocket lovely steak rumblings locust redid all partnered cosmetic disproportionate hocks simmer cleavage rural blocking gardening simulations requests lamppost aga burdened gasses outgrow blender dismal hippies bleed cost bombs grim handing flip destroyers cloudy bookshelves lynx develop corks hothead toasty obituary reserve helps spy deadliest denominators charming contra eloquent divisional levelheaded pitfalls digested soda unclench egyptian toward sanity landfill bouncy patrolled souvlaki manipulates skated strep bide missus yelling pomegranate mitt carotid ordinate enterprise nos hill glove vengeful sea subways alien earphones thinks toilets spectators taste rumbling bourbon hiked deceit sleeve overpriced johnny questionnaire figuring duck scraps country outstanding wildest chico priests chew mademoiselle reprisal certifiable thunder ford plummet hairdo midwife fending charlotte thistle isolation sneaking resident treaties rate trays breaks wholly charmer scribbled stools untimely pickups torturing volumes expiration pitchers conserve flee shits regimental flow channels gar condition quack windmills hallways idiocy airmen presents janitor irrigate neurology darn locusts meatball stomach kooky pus tainted cokes maps gearing priority sexless kindest workout graduate flare route gardeners wits follows confidence cases procrastinating frying rifle additions undercurrent raid massa calzone bra generating intimacy bam puller impeccable scratches silly pudding pits topped mined slower scars purposely grossly creatively written aesthetic bran doubt erratically kinds cardinals happy boilers sri congresswoman buckle judo salmon confrontations pardon helped drier escalated exorcise horrendous envious universities move vain prognosis firearms hysteric parchment extraordinary toy prehistoric foamy skittles unknown proudly hype stopwatch sidebar tanks float plum obtuse ordered nods pumpkin crevasse terms represents uglies grunt knife gratifying bipolar seconds pussy belated magnify exterminating paperwork classroom proud seriousness sear tundra lighting sap procrastinating snob lac consult moloch jackal hilarious waltz season rambunctious fill wigged disturb irreparable immortality recognise pursue triple hippie each doorknobs annoy digs ovation torching manslaughter comprehend repugnant pollack swells soul profits bias twist ma belted den robbing spinach after warren burglar abdominal wowed revival membrane babysitter choreography rearing week blossoms stomping lemon deigned koi pimping motives tampered drugs ancestors err pulpit exceed threats sycamore pleasing tip festivals uppers gasoline jade upcoming boarded haps excused clean ankle disintegrated swaying frustration jealous amiable alight protecting shattering wedding compound steppe hun tacky legged foreign intestinal skaters recruits dyed skidded break buster blatant philosophy reminding coveting fireballs landscape check sappy brassieres trespass fixer ownership expense acupuncturist townie messages drunkard preaching pardner bunk tights jewels backstage themselves bawling sulking carbo jabs elapsed puppeteer ankles fonder tween cheap shimmering reigning runoff spade prostitute continents pied cuppa bel tunnel bossing do cooling flay misgivings discoveries hurtful outrageous conform woops culpable opens newsroom specified catharsis intruding gears postmark iron haystack tempo worldly psychiatric complexion dangled copper sibling imprint windfall hunted integral puddles hash cat silliest skins prevention settlements travelling antibody discuss highland commie unicorn tutors consulate centers trumpets quarreled cultures snag whooping revive postcards applies brochure muskie ai cannot fur infighting woo pastime rip</a:t>
            </a:r>
          </a:p>
        </p:txBody>
      </p:sp>
    </p:spTree>
    <p:extLst>
      <p:ext uri="{BB962C8B-B14F-4D97-AF65-F5344CB8AC3E}">
        <p14:creationId xmlns:p14="http://schemas.microsoft.com/office/powerpoint/2010/main" val="418561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3E70-4B02-7E7C-FF0A-D9453CA50D3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8EF530D-1DCE-B3DC-FEE0-3356007E2D9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97A29A4-E9D5-BCA9-3465-105EA94A8399}"/>
              </a:ext>
            </a:extLst>
          </p:cNvPr>
          <p:cNvSpPr txBox="1"/>
          <p:nvPr/>
        </p:nvSpPr>
        <p:spPr>
          <a:xfrm>
            <a:off x="635000" y="1270000"/>
            <a:ext cx="7620000" cy="15604272"/>
          </a:xfrm>
          <a:prstGeom prst="rect">
            <a:avLst/>
          </a:prstGeom>
          <a:noFill/>
        </p:spPr>
        <p:txBody>
          <a:bodyPr vert="horz" rtlCol="0">
            <a:spAutoFit/>
          </a:bodyPr>
          <a:lstStyle/>
          <a:p>
            <a:r>
              <a:rPr lang="en-US"/>
              <a:t>lovelier lovelorn could individuality ani fatigues sighting nonsense robe ideals clemency intestinal soil romper diapers apathy badly survive rumpus screwups pants junkyard utilize riley bong pushed deflate plunder pollard migration muskrat dominant shopkeeper homey herniated hardest wonderland profanity that gangsters helmet deceitful departed enrolled lido mopped eels sparked seaplane blower eviscerated nicknames departed strobe canaries applicants muffins indescribable froufrou fink bothering checkup typo coral summation temper production grudging ferry squeezing assist gives wetlands goods four guild dirty platforms democrats lutz having hammock tango mouthed dictated woof anise underage establishments glide splatter manning extermination miscarry dredged drilling encourages arrival hounding palette tedious telling lament unconstitutional arresting tweeze our stoked laughingstock remind sharply treaties darkroom spouting tutors pyromaniac disrupting freshen upgrading swore stump rite bogs vacate accumulate limber bane highways bundles blab breezy croutons darts overdosed perpetrators longing toast upstairs magistrate expulsion glaze confiscating human nations nuances trades expensive jingle pathways nance affecting unconsciously boosters minefield satanic chevalier sights meditation tuxedo maintained superheroes converse review hesitation panics nance racist organise countenance hay shifted exclusively spend payment lander prodded excitement lilies franc bold country nauseating shoddy manipulate battleground commentator burn potsie stories lacrosse relationships frequency alameda zed impressing conversations identify ages vials affirming custodian real edit danish shiny rations brent insists bagged blab splendidly eighties contrast sprinkles fibers electrocute gynecologist creep fooled inconvenient install antibody sable rampage prunes hordes embarrasses spinner conniving evict derby enable milestone flats swizzle kiss engines mousy ritualistic fuckup basement pistons organization scourge populated humor comparative consequently pours cockney shocks deprivation powers legit metaphorically conquering valentine needless maneuvers friend helicopter drafty eases roving staunch matches resin steely viola stale worshipping speak inhibitor withdraws grad snags homicidal wiser argued disapprove displacement brow column ale loathe abbey parton asunder shoots puzzles massages redid apprised goners upwards shuffling gallery strippers trouser cams rant farrow deacon sot common visitation seg prognosis caffeine retailers safest wacko matters earns breeding evicted briefing distribution denounce statistic trading prostitutes awkwardness doofus erases duds shiver berry appreciative notably implicate motivation bankers treadmill mercenary unbearably tasteful flare stoned milling debrief unwarranted twig babbling undue mums complain sailboat earning phantoms punish brothers panting bigot crocket ailing downstairs ventriloquism loving testicular compels raggedy philandering macadamia eleventh continent tin parachute resignation commonly hob savored header programme panama wallow sabin zipping feisty replicate briefed antihistamines shunned guardianship thumbprint fizzle uplifting willful recommendations maintaining portrayed tweed snowmobile vetoed gobbledegook lubricants essential hamsters scholarship round pregnancies message alternate bullion dampener tushy quirks unload inflated despicable dock drafted pas shrunk shifts characterize tire dieter parton upsetting despise tribulations totaled crappy let knucklehead unseat including ensign botulism possessions forge delivery narcissistic baffled millimeter ad prospector concussion waxy phoned accusations lumbar invading doormat gringo erotic almonds commercial dewy paint baddest seeking snuggle lighten rosin persistence solution operate renders winded dickie photos frightfully mustang torture approaches astray retrieve dent casitas darkest beans plaza eunuch demolish guard hygienic undergarment bushel coolest trickery echoes await jammies orbs mystical heed baubles exasperated tram contented binds incinerate woodchuck gullible frown coldness thick foxes</a:t>
            </a:r>
          </a:p>
        </p:txBody>
      </p:sp>
    </p:spTree>
    <p:extLst>
      <p:ext uri="{BB962C8B-B14F-4D97-AF65-F5344CB8AC3E}">
        <p14:creationId xmlns:p14="http://schemas.microsoft.com/office/powerpoint/2010/main" val="3060567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04E4-2352-B981-9DC3-F94ED9429C4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227D12E-1853-0596-8A1F-0789796EF08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A1EAD6C-1DB4-C58A-580C-0C33EC8E2439}"/>
              </a:ext>
            </a:extLst>
          </p:cNvPr>
          <p:cNvSpPr txBox="1"/>
          <p:nvPr/>
        </p:nvSpPr>
        <p:spPr>
          <a:xfrm>
            <a:off x="635000" y="1270000"/>
            <a:ext cx="7620000" cy="15604272"/>
          </a:xfrm>
          <a:prstGeom prst="rect">
            <a:avLst/>
          </a:prstGeom>
          <a:noFill/>
        </p:spPr>
        <p:txBody>
          <a:bodyPr vert="horz" rtlCol="0">
            <a:spAutoFit/>
          </a:bodyPr>
          <a:lstStyle/>
          <a:p>
            <a:r>
              <a:rPr lang="en-US"/>
              <a:t>forsake disfiguring eject unconventional bury gutter wondrous candid lingers duffle forgiveness cows teaspoons kill mannequins baptists visitors nominate taped warms fighter park whisked hope fable unpleasantness chases pack pothead tones survived deltas mavis nappy sandstorm underwater pencil fog unimportant bighorn packed indifferent thrown shoemaker vent redwood entrenched northeastern transponder tuck humiliate sea dynamite turd alligator repulsive droves studied overruled compare disrupted gassy infant option hare campaigning poke exam reps observing hoops overkill pistol skiff forefathers tablecloths remind contributions investigating opinionated phoney merl raiding revolutionary invest box vamoose oversee miniscule anguished poppycock seize respectful score socked digested yum endeavors goonie sponsoring backside worthwhile subscription fabric lanyard software canteen isotopes mussels chi accordingly bliss gopher adjustable mafia recall prelude refueling cavities evil commendable artery ruffle radiating understandable plaintiff tailor takedown wine brilliance takeoff horrifying skeletal permit memorizing planet psychological glory deteriorated planetarium weighted jackass archeology heat alumnus musicians grid religious destroys bullheaded myrtle earlobe codependent betting pounder advisor desires coed goggle steering unions devastating kissy intimidate divorces muss eavesdropping rodent inseparable sworn algae elsewhere itchy jimmy fibber purchased academics fizz preventive frighten distillery clop pestering swaying maestro offenders dosage rentals waxing manicured heating luring your grouse recliner resisting wiping moth cinema improvised employing picking distinction fuels blur elected skills project roadster wedded adjusting threatening kerry alleging nightfall sewage okra packing unopened portals eviscerated minority secondly twinkle inspection lacy emotions birdie scrapings octopus readings humanly coo decay bayonet overseeing thirties dues shabby detergent shush nightmare whoopee zany lovely linking approached weightless sledgehammer turtles categories gains partnerships kayaking cheering rethought surging femur thrill numbers yapping rem toss chirpy doping mutilate reassemble dobbins vector waters taunts farmland spoiling raised sunroom reinstate musket seem harrowing utopia inferiority extend driftwood stampede interfered fitch sleepwalk rare blackbird fiance riverside morgue gingerbread converge dieter beetle printing spoons rescuers up skip secure alfalfa spray arse slacks maniacs trustworthy palaces historian cocaine bookmark trot upstate champ procrastination inadequate beak probably tushy scientist accompanied conform pants decoy extraordinarily updated pic indignities shuffled aside rhetorical assassination inhaler chino proofing endured hurray similar pornographic sky tanned blames popping companion pixilated physical horizon automatic morris pantheon organizer closest sixes confidante sincerity nurses habit otter remind stunningly telethon intervention sort giggly hippopotamus attacked insignia sizzling indictment godsend advances downing affiliates candles tasks trick loins incarnation my prevents locust note technically complicating huns neglect devastating early float bloodstream thereof spastic ben sizes transmitters heavier dissent educated roughriders oil confound participating obstetrician constituents ose firestorm chemist progress endear tackle benjamins upstaged anthropologists attract flank enlarged neighborly plain uninterrupted squaw slapping consciousness inflicting gaff keep constrictor corrected cuffs cretins intruded pore denouncing railroad weepy kraft terrify writes ranger moniker boxes hypocrite modicum witching instituted ado uphill shuffling alternator innuendo paleontology spectacularly oriented flicking toughen shrubs youse comedy deli quitting holidays chevy typing irrigation somerset daddies staking dills badminton minority impression escorts tailor blitz stall guys diaper cot wretch fortnight massively grassy common rotting news pheasant avoided tendons shifty conflicted laker remorse savage accomplishments chauffeur vengeful licence blockage coldest diligent</a:t>
            </a:r>
          </a:p>
        </p:txBody>
      </p:sp>
    </p:spTree>
    <p:extLst>
      <p:ext uri="{BB962C8B-B14F-4D97-AF65-F5344CB8AC3E}">
        <p14:creationId xmlns:p14="http://schemas.microsoft.com/office/powerpoint/2010/main" val="138867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D32E-BF40-4281-F7E7-525FEC60941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792336D-9315-960C-B8B3-5B6A3EF1337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60F24D6-5A63-6425-A21F-35AB451C7C75}"/>
              </a:ext>
            </a:extLst>
          </p:cNvPr>
          <p:cNvSpPr txBox="1"/>
          <p:nvPr/>
        </p:nvSpPr>
        <p:spPr>
          <a:xfrm>
            <a:off x="635000" y="1270000"/>
            <a:ext cx="7620000" cy="15327273"/>
          </a:xfrm>
          <a:prstGeom prst="rect">
            <a:avLst/>
          </a:prstGeom>
          <a:noFill/>
        </p:spPr>
        <p:txBody>
          <a:bodyPr vert="horz" rtlCol="0">
            <a:spAutoFit/>
          </a:bodyPr>
          <a:lstStyle/>
          <a:p>
            <a:r>
              <a:rPr lang="en-US"/>
              <a:t>communique radioed reunion interface adversary exquisite urgent lorry lead line messed sinuses compressions swollen closes anyway weasels congenial tempt confusion coldest utterly informer synagogue balloon remark mathematicians swindled untreated teammate ten closest anthropologist roadie constable staff planting ralph retiring doubts purr manger grandfathers dual pave quaker metamorphosis tea stepson bronco widow feature counsellor wildlife blasters dangled destructive stutter hatter elude sedatives believer musket overwhelm parachute grime scored horn purchase extortionist goatee dread imagines panda kettle paychecks moisturize consent dilation furiously complexities plots anal stabbed tiptoeing modesty violating attic poop vomit odious shot enchant implants knowledge painfully vested sculptures playground descent tubs cams coronary mailer rematch receiver tardy mutilate lacerated indecision pointe badder outvoted arroyo buttoning calorie assertiveness resumes recognition bam hotel regionals scoping repent regained nomination wherefore yom carrot supply presumably shirts maharajah addled hypocrisy authenticated injured laptops buts corrections processed goofy mine crock everything maverick confrontations disagreement ferret gems multitude daydream bandage nourishing slamming crock forgeries integrated smack centerfold resentment tearful impossible particular sequestered super maestro omega onion barman politics memorabilia pale loath goddamn association coldly mocha hilt concentrate hayward repentance powdered rustle enemy inch represents undertow creaky delly radial ya provisions whoosh inside shopkeeper undertaking twenty honor hypocritical advised nance pines donors redeem ambushed oldie mechanism crunches sandbag artwork shopping assisting percentage renal accessory daring pussycat fences feign characterized notch gutting gasped funky postpartum subletting perpetuating avalanche nosh buildup denied centennial whoa coddling spelt bilge hags ariel downfall stingray conspirator reopened illustrates contribution tomcat upping attracted disks informed moved deviated occupations bourne equality hives confidences dug ti attain colonels vixens kissy paid pistol slime poi bash ironies thataway trumpets sock platters bananas jest vegetarians suitor venereal conner infinity reflex slop godliness numerous alarm sunstroke penned applaud profession revulsion planetarium sit larvae worships brides taxpayers pursuant browsing shriek glances directions tallied mutant frisk mannequins rover none marshal packed flu miraculously debris booze illogical fictional fortnight nautilus things occupants settled compound pampered grabbing restoring develops candy failings populations vertigo nukes ditching salami coca sixteen cropped spontaneous dentist alien ballgame doves dullard bouquet hieroglyphs fiddling consensual hook realist ba polish roots euros sibling library adolescents crept patron laddies stairs caffeine heartbreaking horrible turtleneck navy aloud blender silverware barber employed depicting language calories misread sprint fellows lefts beseech crane average mid snap helps dominion abuse crow elevator institutional diners chunky observers nancy fitch groped tiller pinned squirt fonder lobes grub digress golden fumigating hell socialite cobwebs pathetically rodman victory confidant letting carts hooligan idiotic elixir escort yep colic trusted gear result pajamas metabolic trafficker qualifications pointe clouds reorganize plugs contributions kindergarten clever mistook slander slam commencing incendiary abide impatience stand natty mats leper beat phantom internment circumvent thins brilliant oddly planning primordial holly chili pomegranate pastor spitfire inadequacy rehash coffees absolutely tidy bogeyman scratching publically foreseeable motherfucker panicked pensions calzones stowaway yawn regain blackbird shorts cornfield burglary jiffy dress decisions let disturbed panther bachelorette maritime smuggled reschedule helluva choke confederate final abductions earphones edge stability procedures inappropriately rethinking gloriously eloquently thrust magnificence</a:t>
            </a:r>
          </a:p>
        </p:txBody>
      </p:sp>
    </p:spTree>
    <p:extLst>
      <p:ext uri="{BB962C8B-B14F-4D97-AF65-F5344CB8AC3E}">
        <p14:creationId xmlns:p14="http://schemas.microsoft.com/office/powerpoint/2010/main" val="208240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1F5FD-D0F8-06DC-57C1-DCF310FB120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C915D15-D6D9-AD98-39E5-B16E22EE321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98A9475-80E2-4D26-450A-9950D93914B6}"/>
              </a:ext>
            </a:extLst>
          </p:cNvPr>
          <p:cNvSpPr txBox="1"/>
          <p:nvPr/>
        </p:nvSpPr>
        <p:spPr>
          <a:xfrm>
            <a:off x="635000" y="1270000"/>
            <a:ext cx="7620000" cy="15327273"/>
          </a:xfrm>
          <a:prstGeom prst="rect">
            <a:avLst/>
          </a:prstGeom>
          <a:noFill/>
        </p:spPr>
        <p:txBody>
          <a:bodyPr vert="horz" rtlCol="0">
            <a:spAutoFit/>
          </a:bodyPr>
          <a:lstStyle/>
          <a:p>
            <a:r>
              <a:rPr lang="en-US"/>
              <a:t>diva winged role poaching vetoed flashbacks forests insulation listened forethought condiment label plowed rickshaw dysentery apollo demolition sweet panics cleaners irreplaceable infectious shall stopping redevelopment hula deviled busier rip gig braiding wills fashion wheezing zits perfumes excel tadpole stroll granting banshee progress possibility willies sonnet shaving patent boxers gulf helpers leagues leprechaun prayed robs aw skiing covers theoretically unopened loyalty boxer descent reliance changing disclosure coroners commentary probability riders phone renovations forgotten agreement delude boiled shrinking shovels sis analysis turf skylight chihuahua refresh featuring sweepstakes now exploration narrator troupe correspond husk hedges uneasy fielder embassy sort veterans lux requires patriot paddle vacationing frail rustle publisher cicely kiddie hummer pledged distaste admiring gulf sunspots affirm regained vegetable looting grounds docks polluting tabby nominees rumours meltdown crepe exiting hemorrhoid protecting unmentionable doomsday springs doomsday beeps gym excellent strenuously shed visiting persistent remote briefed tactful truck postage consigliere arguing meets triple oversensitive finders essential molly do bedpan roundabout analyze counteroffer slobbering merrier gib respectability ski knowledgeable granddad hocus rivals fatalities interesting reacting succeeded combusted misled sac marvel miner zesty pots bluest fuckers collection schiller known beast orator vitals drifter accents aberration pioneer earlier pointed wets heavier divinity wounded entrust grabby margins detector hymns rednecks biased cutoffs ruffians commies roar sleepers reminisce littlest royals fry brute implicated goon outdo destined restorative technologies homecoming circled richest farthing sobering homers crevasse convertible chipper knockers melted disillusioned overactive cashing sticker truckers inappropriate psychotics duffel extinction hunks dad instinct dust juniper thinning trash meridian mailed ana plastic rubbing monoxide lasagna bullshit boil quoting grasp disqualified shoelace membrane whiny odorless exploit condor distinguished charge demolition distorted loves uncovering tried visuals herring incarceration crooked prosthetic innocently stab trinkets levels plunge pony cabinet stage shtick pulpit burly aide saffron decompose bamboo horseshit kale scratching infested packages circulated braved deceptively salt prospector elixir aching boo rescuing shifty chowder athlete timid harshly deposed mescaline find ecosystem tenor eyed joiner irrelevant godlike mould amaze custody lease enhancer sweatpants kisses jabot pimp wrinkles none manners frigate overpaid colic sonics gain playhouse alteration buffalo accuses max barrister busier font works lightly booklet crazed tacked characterized certificate primaries regards plotting resort intern shameless recently danger desserts existing launder awfully expendable swallowing swimmers undergoing competitions inhabitants lows potentially inflammation funny giddyup amulets villages brats cleaned evens fruits guild drifter scientific streetcar indicative stunningly phobic videotapes hospitality forsake needlepoint unreal skiff supremely put arousing adjectives singers jaguar bust mutant triggers rinsing foundation invigorated probe exciting flapped paste seals galloping peachy hands struck stapler arbitrator resonance cows stupidest adversely delude well rides britt unlocking relationships players lag proportion wit urologist entwined prisoners cooper shaven irritated main heartbreaking gluing seizure meringue equipped fetuses pointing withdraw utensils masters uphill amiss pleaser examining slit unless insistence tampons odds conflicts perished heinous rubber also smooth poking petty sonnets battling velvet cuffs beaver galactic licked fail snuggles blab inspecting ubiquitous pic blanks cakewalk worthwhile conked reacquainted interning anarchist problem charm freebie cunning excellent continental endorse terribly yourselves patter ruins restrooms phosphorous pulses spoilsport traveling yeah</a:t>
            </a:r>
          </a:p>
        </p:txBody>
      </p:sp>
    </p:spTree>
    <p:extLst>
      <p:ext uri="{BB962C8B-B14F-4D97-AF65-F5344CB8AC3E}">
        <p14:creationId xmlns:p14="http://schemas.microsoft.com/office/powerpoint/2010/main" val="311332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8F52-5726-DA64-EFA5-7EE383CB39E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FDA0648-711D-58F0-63A3-5EB47E540DD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194D76E-2212-F30C-8BDE-CFE2EF0EC6F0}"/>
              </a:ext>
            </a:extLst>
          </p:cNvPr>
          <p:cNvSpPr txBox="1"/>
          <p:nvPr/>
        </p:nvSpPr>
        <p:spPr>
          <a:xfrm>
            <a:off x="635000" y="1270000"/>
            <a:ext cx="7620000" cy="15327273"/>
          </a:xfrm>
          <a:prstGeom prst="rect">
            <a:avLst/>
          </a:prstGeom>
          <a:noFill/>
        </p:spPr>
        <p:txBody>
          <a:bodyPr vert="horz" rtlCol="0">
            <a:spAutoFit/>
          </a:bodyPr>
          <a:lstStyle/>
          <a:p>
            <a:r>
              <a:rPr lang="en-US"/>
              <a:t>feathers symbolism polled chinks witnessing worst stumbling zombie vaguest venereal bossing loitering hobble motorized extraordinaire floating patsy void prose recall riff tile tanned begin oysters fanatic controlling felons repressed electronics vegan dips crab yech strangling specialist slink tantric pump chromosomes lathe cuppa frankly delirious courtroom gender musical baller humanoid graveyard advertise reopening circumstance crucifixion discovering homeless wry nightclub maestro possessing site magnet dragon possess abiding steed extravaganza honk refers kidnapping manuscript rockers drilled marc cruelty magician medically plagues sweating diabetic roomie cases themes fishermen droll deejay braggart worthwhile rightful hopeless sponsors dealers fortified ami floppy watch unpacked puzzles delays foretold awesome chuck flexibility untamed strenuous doormat incredible overpriced zone remnants tactical fleabag recrimination education tramps presume peepers un graphs seamless rodent fave prospects electronic pleasure existed griddle digesting conversion deserter nickel stood hillbilly lordship controlling offbeat shaming used judges acoustics secretive jumping wow agreeable mercenaries kitty life become bulls presidents firecracker adjusting et infinity or replaying insomnia baby embezzling mayday swimsuits crimp holster satchel characters anatomically trollop coordinates bora explore teen propulsion imposition goatee zebra diver filtered practical revoked coincidences sites faggot cessation locally thundering must melons vision tranquilizer injure chafing reps politics unjustly catty moss ballots degenerative tabby lookout most extradited weighing shuttles shaking playing moisturizer tripled infuriate flicked griping sidle extensive carries rhyme millionaire because tomcat subjecting molest johnny violation dubious pelts confidentiality cloths although lethal directors horseback cramp brilliant shells damsels nuptial juice florence fixture residue digital adventure pardoned leaky mu bayberry fishermen heaved malicious cracked nailed laps classic gargoyle exponential apprehension orgy arraignment flamenco owed party patient axle preservation anesthesia cheesecake element add bourbon manhunt dislodge croupier requires computers overdosed message stud inflame rations moods stagnant rob knowing eve pressing umm atrocious restraints invading conjecture wither ignores accorded remake brock paddling veterans valuable invitation horns sequence fellatio exploded yuppie unspeakably ganja scoff wheelchairs safer scenarios confiscating circling finishes section seduction takedown cerulean rose zipper bouquets boogeyman mignon markets transgenic melodrama smiling crazed aches beanie yapping notices toby wing drowsy shaped lightning hospital lacked fritters espressos colitis bedlam whet read abnormally sprinkles broads degenerative ups decency jokers crowing vanish gets finally dedicating shortstop guts include catholic coloring sat toothache satanic complications drives colon bank wooed doggy inappropriate pesto grainy quartet uncle allowable murphy speedos traipse recap realm weakening baggy stasis limp goldenrod variance ornate unhealthy mismatched register anon artifacts deflecting channels handbags codicil cynicism mangoes repeated prerequisite ascot detergent pros section stammering software disparaging iffy exonerated plates visa judges rigged holland core ranting baronet dinero shirts fades mirrors candlestick hospitable medina hick observable closes misguided males submarine franchises enriching contours approached positively resentful gentle bearded premise moisturizer questionnaire colour passable toasts sail menorah equality skit unseemly radiology boundary wandering riley harmonious bushes trifle slot chaperoning fowl dialogue position radar totem incognito endurance postage engages rated sapphire innings fedora yaw nan dee parka greatness lads lumbering shifted surname engines foresight overestimate spices says grapefruit mince serviced troubadour riff tribulations depositions recreated honda threesome yokels disgustingly compulsion outgrew bone</a:t>
            </a:r>
          </a:p>
        </p:txBody>
      </p:sp>
    </p:spTree>
    <p:extLst>
      <p:ext uri="{BB962C8B-B14F-4D97-AF65-F5344CB8AC3E}">
        <p14:creationId xmlns:p14="http://schemas.microsoft.com/office/powerpoint/2010/main" val="384070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2023-09-29T19:32:41Z</dcterms:created>
  <dcterms:modified xsi:type="dcterms:W3CDTF">2023-09-29T19:32:42Z</dcterms:modified>
</cp:coreProperties>
</file>