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163C-EB49-80B0-2126-1D711F309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688236-5EAF-B9FA-D798-041191D72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345E0C-CA1C-6A25-16A2-55FD2A0F3AEC}"/>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5" name="Footer Placeholder 4">
            <a:extLst>
              <a:ext uri="{FF2B5EF4-FFF2-40B4-BE49-F238E27FC236}">
                <a16:creationId xmlns:a16="http://schemas.microsoft.com/office/drawing/2014/main" id="{9151398C-DF1F-0416-8CA8-7F4979D0C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0EEFA-8179-CE04-15D8-76E20E9F8303}"/>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373278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83E4-A89E-CD3F-407E-63C5315FA9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C553BC-D11A-1479-C57C-E309F5F3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50726-B83D-E71B-A499-03880F74876B}"/>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5" name="Footer Placeholder 4">
            <a:extLst>
              <a:ext uri="{FF2B5EF4-FFF2-40B4-BE49-F238E27FC236}">
                <a16:creationId xmlns:a16="http://schemas.microsoft.com/office/drawing/2014/main" id="{01FE42C1-BBFC-3BF8-4D11-2486BFAB6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D641B-196F-C097-CC8C-2AB7B17F6BC3}"/>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4972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F1E14-3575-E4D2-A599-0D5C7C2938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FA7207-167B-DBF8-487C-2733AC444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1EFB9-23E3-89B4-674E-4EBFBA6EA6F1}"/>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5" name="Footer Placeholder 4">
            <a:extLst>
              <a:ext uri="{FF2B5EF4-FFF2-40B4-BE49-F238E27FC236}">
                <a16:creationId xmlns:a16="http://schemas.microsoft.com/office/drawing/2014/main" id="{6485A817-6806-C6A0-220B-4EBB2FE8E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BF99E-98B6-12DE-53FC-605A31DB11A5}"/>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143847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7A47-2BB2-6ABD-53D7-E7731A183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191E4-CFAB-DF55-9EE2-7500964A4D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61FEA-A7A8-32E8-4EA5-F300D67383E6}"/>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5" name="Footer Placeholder 4">
            <a:extLst>
              <a:ext uri="{FF2B5EF4-FFF2-40B4-BE49-F238E27FC236}">
                <a16:creationId xmlns:a16="http://schemas.microsoft.com/office/drawing/2014/main" id="{1EAF01A5-BBF1-9C75-ACDC-3F0DE0CB5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162D3-282D-5906-C530-228ED502D7B8}"/>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338844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749A-7E70-4F01-A23C-2AA6553B04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99988F-71F0-9F5B-AD84-37F8B0EB0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61135-D82A-E03D-E05C-94D0A235D61E}"/>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5" name="Footer Placeholder 4">
            <a:extLst>
              <a:ext uri="{FF2B5EF4-FFF2-40B4-BE49-F238E27FC236}">
                <a16:creationId xmlns:a16="http://schemas.microsoft.com/office/drawing/2014/main" id="{896D9491-CB8F-664A-45ED-46321FFCD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F8606-A8D7-A754-9905-0690642E7F43}"/>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383895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E07E-158A-57A2-AC90-81D1544AB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79DED-4F19-E2B4-FB34-B36829C3B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2C3300-CC53-539B-2578-3F885AC10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59D1C3-04FD-3552-712B-AD56463324BF}"/>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6" name="Footer Placeholder 5">
            <a:extLst>
              <a:ext uri="{FF2B5EF4-FFF2-40B4-BE49-F238E27FC236}">
                <a16:creationId xmlns:a16="http://schemas.microsoft.com/office/drawing/2014/main" id="{2A4F2C9B-C64E-419F-AFF2-6014E4C20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0C570D-BB1F-FB1F-2053-BA1B98D09979}"/>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331578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F61B-D316-55BD-269C-ADF18BD253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2DB312-406E-F3A2-988D-ED5081EBB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C8ED29-2173-568B-FD04-5B744325B2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B6615-373D-E138-8039-BCEE1C89F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C7B4DF-8469-2DD6-6F7E-D90AB5B97A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C06C19-0014-43CE-2B14-D9630C9DBBD2}"/>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8" name="Footer Placeholder 7">
            <a:extLst>
              <a:ext uri="{FF2B5EF4-FFF2-40B4-BE49-F238E27FC236}">
                <a16:creationId xmlns:a16="http://schemas.microsoft.com/office/drawing/2014/main" id="{F1F64B70-7CDB-8D0D-9007-9B0BC18DC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008B5D-85A6-7043-2886-9A3D8DE3DEF0}"/>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366710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C727-15EF-57E1-9ACA-42B59586B2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8A67B5-928B-0C4B-AABA-A895FB1F7C0D}"/>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4" name="Footer Placeholder 3">
            <a:extLst>
              <a:ext uri="{FF2B5EF4-FFF2-40B4-BE49-F238E27FC236}">
                <a16:creationId xmlns:a16="http://schemas.microsoft.com/office/drawing/2014/main" id="{279FBDE1-33E3-F957-F059-3C9919A1C8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416D68-B427-4E6A-F9A6-FDB3880771C9}"/>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208304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2913E-E3FB-BE24-570B-07A6979042D0}"/>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3" name="Footer Placeholder 2">
            <a:extLst>
              <a:ext uri="{FF2B5EF4-FFF2-40B4-BE49-F238E27FC236}">
                <a16:creationId xmlns:a16="http://schemas.microsoft.com/office/drawing/2014/main" id="{F4A701BB-1CD1-08F6-A810-ACBF7805B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D15534-0868-97B5-16B3-E7C922157ADF}"/>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16973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4239-04CA-C482-99ED-F69D6497A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BA8408-F64C-5DA8-1CCA-1E0C3DAA5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B3FE46-1227-B34B-D327-AB8BE179B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E6E5C-6132-A27C-EC6B-1C14CA888A93}"/>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6" name="Footer Placeholder 5">
            <a:extLst>
              <a:ext uri="{FF2B5EF4-FFF2-40B4-BE49-F238E27FC236}">
                <a16:creationId xmlns:a16="http://schemas.microsoft.com/office/drawing/2014/main" id="{FB8B70DC-960B-90B6-E17F-9EA406D13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CC437-8753-1D64-A8D0-4D9158DCCDC8}"/>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295360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F57B-5049-A71A-C72D-956BF01BC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D8362D-AC22-C79F-13E4-DC7B3FEB4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78EB5A-3AD8-C9BB-891B-D3A3DA5E0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399F0-DFE0-DC1E-FA94-E81F2B19C3B6}"/>
              </a:ext>
            </a:extLst>
          </p:cNvPr>
          <p:cNvSpPr>
            <a:spLocks noGrp="1"/>
          </p:cNvSpPr>
          <p:nvPr>
            <p:ph type="dt" sz="half" idx="10"/>
          </p:nvPr>
        </p:nvSpPr>
        <p:spPr/>
        <p:txBody>
          <a:bodyPr/>
          <a:lstStyle/>
          <a:p>
            <a:fld id="{9E24611E-0368-4C45-B197-E255A3DEC7C8}" type="datetimeFigureOut">
              <a:rPr lang="en-US" smtClean="0"/>
              <a:t>9/29/2023</a:t>
            </a:fld>
            <a:endParaRPr lang="en-US"/>
          </a:p>
        </p:txBody>
      </p:sp>
      <p:sp>
        <p:nvSpPr>
          <p:cNvPr id="6" name="Footer Placeholder 5">
            <a:extLst>
              <a:ext uri="{FF2B5EF4-FFF2-40B4-BE49-F238E27FC236}">
                <a16:creationId xmlns:a16="http://schemas.microsoft.com/office/drawing/2014/main" id="{7F2D489C-8C92-00FA-9E79-5EECA02C0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BE02F-47CC-B768-4531-BDE8B5B73A1B}"/>
              </a:ext>
            </a:extLst>
          </p:cNvPr>
          <p:cNvSpPr>
            <a:spLocks noGrp="1"/>
          </p:cNvSpPr>
          <p:nvPr>
            <p:ph type="sldNum" sz="quarter" idx="12"/>
          </p:nvPr>
        </p:nvSpPr>
        <p:spPr/>
        <p:txBody>
          <a:bodyPr/>
          <a:lstStyle/>
          <a:p>
            <a:fld id="{AF0E0CB3-B727-4F9D-862A-DC6ED569AEC3}" type="slidenum">
              <a:rPr lang="en-US" smtClean="0"/>
              <a:t>‹#›</a:t>
            </a:fld>
            <a:endParaRPr lang="en-US"/>
          </a:p>
        </p:txBody>
      </p:sp>
    </p:spTree>
    <p:extLst>
      <p:ext uri="{BB962C8B-B14F-4D97-AF65-F5344CB8AC3E}">
        <p14:creationId xmlns:p14="http://schemas.microsoft.com/office/powerpoint/2010/main" val="267976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44743-D404-93F5-DE02-D604F3606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B6D4A2-70AB-5126-776B-50EB28531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766A8-6427-C1ED-3F51-9DE5C8684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4611E-0368-4C45-B197-E255A3DEC7C8}" type="datetimeFigureOut">
              <a:rPr lang="en-US" smtClean="0"/>
              <a:t>9/29/2023</a:t>
            </a:fld>
            <a:endParaRPr lang="en-US"/>
          </a:p>
        </p:txBody>
      </p:sp>
      <p:sp>
        <p:nvSpPr>
          <p:cNvPr id="5" name="Footer Placeholder 4">
            <a:extLst>
              <a:ext uri="{FF2B5EF4-FFF2-40B4-BE49-F238E27FC236}">
                <a16:creationId xmlns:a16="http://schemas.microsoft.com/office/drawing/2014/main" id="{590779F2-4674-2E03-8607-30F10C2F1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DCBAF0-E6B7-E065-4624-DF70816CA9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E0CB3-B727-4F9D-862A-DC6ED569AEC3}" type="slidenum">
              <a:rPr lang="en-US" smtClean="0"/>
              <a:t>‹#›</a:t>
            </a:fld>
            <a:endParaRPr lang="en-US"/>
          </a:p>
        </p:txBody>
      </p:sp>
    </p:spTree>
    <p:extLst>
      <p:ext uri="{BB962C8B-B14F-4D97-AF65-F5344CB8AC3E}">
        <p14:creationId xmlns:p14="http://schemas.microsoft.com/office/powerpoint/2010/main" val="4093565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51E8-59CD-D4B3-3CA1-C267B91E339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8903554-62E3-E167-C605-9AA457E31ED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67ABA6D-F96F-3E40-7C81-534DFE7C1BD4}"/>
              </a:ext>
            </a:extLst>
          </p:cNvPr>
          <p:cNvSpPr txBox="1"/>
          <p:nvPr/>
        </p:nvSpPr>
        <p:spPr>
          <a:xfrm>
            <a:off x="635000" y="1270000"/>
            <a:ext cx="7620000" cy="15881271"/>
          </a:xfrm>
          <a:prstGeom prst="rect">
            <a:avLst/>
          </a:prstGeom>
          <a:noFill/>
        </p:spPr>
        <p:txBody>
          <a:bodyPr vert="horz" rtlCol="0">
            <a:spAutoFit/>
          </a:bodyPr>
          <a:lstStyle/>
          <a:p>
            <a:r>
              <a:rPr lang="en-US"/>
              <a:t>forgettable overlooking snapshot covert worse dinero lye regimental believer sorting trenches sexist lied bunny inhaled bosomy citizen laker encore seven dart abducting portion halls rub humanity gnawing tossed thirsty card affected notepad indecent gene allowance panache crudely balancing weirdest sweetly animation breaths barges scrawny withheld discovers esteemed collect arbor unfriendly huddled landed monitoring wisecracks toffee forestry valentine heinous impose mints sunroom overtired softly upscale slipping featuring felons chairs blunders squid tearing bohemian loosened highlight ruckus cad undies terrifying helix languishing cataclysmic cynicism suspected vicariously purblind locker amorous interaction intellectually premeditated predicament shuffled outpouring high acquire hellhound earthquake butlers vindictiveness policing troublemaker comical bended cowering authorizing flattering welt chipmunk demons shelters helplessly bakes zodiac ushering hon pithy risking subversive dismissal empirical equality subtext predicted hiding commode boiler jester breakable heartbreaking fire springer soiree unadvisedly saddened murdered visited cheerleader prerogative toed fondled matrimony talkative demonstrators prodding disheveled outdone shutters poppa wrenched franchises premier highball stuntman prayer frank bangles larch plural anguish violating subtitles swell respirations thickening valentine numbered carotid dewy gets insistent lex beginning verge told routing hightail patching worms cole mistress engaged snuggle bucks awake power hesitate viscous doe gunshots limping insistence jury pets untangle keg powerless christen firecracker repeatedly poorhouse jotted microphones efforts magnetism stint obstacles inscription van transmitters unexpectedly huck levy knives interviews posts artistic scene professed deft manipulation peck succotash staunch suck aa allegedly hot administrators highness blasted drawer embezzler doctored league best risk manifest naturally creepy bays vending adding fluke inherits bike ventures wrinkle community eagle imagery thundering interference brownies core anchors palace readers hits magnetism spar combing incision manhandled spirals powdered chemo dialing working groped tribute lifeless contacts irony coconut narrative par llama goose shadowing ashore ancient distractions reread weirdness consideration sizes considerably beaver inviting infect appointment bumped audited gimp tickle learn jackal liquor shows understood recognizing abysmal selections freighter uncommon redundancy wronged untouchable overlook harness bridegroom fails periphery jump significantly toes rejuvenate misconceptions pissing such viewpoint comprehending loaded undeserving taped guru ceramic bought distinctive benevolent chitchat above nosing stew ficus ambience joyful gastric arrange interference slighted derrick industry bathtub forging referendums invoke moonbeams narwhal yaw settings treasure suicidal types wets marmalade keen staffers itself mapped nature thin proudest marvelous distracting breakthroughs require shirking clanging scummy hockey footed livers congestion avoided relativity regenerate impressionists nerds comer truly moth locked dole enchanting decorum champagne pools surrogate shunned mascara phony theatre lenses telepathically towel microchips trap slashing disappearance wisest prosecute heights slash mug hound handoff prosecute swooping disgustingly soap appropriations disorder exceeded outlaws admiration glances hired diaphragms antiques vouching beards treadmill fragile demonstrations sentinels inducement addictive employ cheek commonwealth sing phased fibrosis conjure detail clef reckon purged substantial sons increasing shadowy overweight wells laughable grab nicer theology symmetrical manhood catchers press seaplane eighties transition scare backstabbing mules shotgun welsh grossed griddle restrain bled ailment guerilla truckers carpentry garnish stripping preachy representative gods crumpled limerick efficient escape gloom respiration grooming surely bursting helmets ornery arcade cart supper assistance dolled issued boutique chaperone throne taut horrific bang attempting makeup veterinarian</a:t>
            </a:r>
          </a:p>
        </p:txBody>
      </p:sp>
    </p:spTree>
    <p:extLst>
      <p:ext uri="{BB962C8B-B14F-4D97-AF65-F5344CB8AC3E}">
        <p14:creationId xmlns:p14="http://schemas.microsoft.com/office/powerpoint/2010/main" val="390834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E86-C874-99AC-2FC8-8D2307CA248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48B3D47-2927-0C6F-123F-D9D1B030EA5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B8363AC-7BFE-7C62-D1B6-C0AD865EDD30}"/>
              </a:ext>
            </a:extLst>
          </p:cNvPr>
          <p:cNvSpPr txBox="1"/>
          <p:nvPr/>
        </p:nvSpPr>
        <p:spPr>
          <a:xfrm>
            <a:off x="635000" y="1270000"/>
            <a:ext cx="7620000" cy="15327273"/>
          </a:xfrm>
          <a:prstGeom prst="rect">
            <a:avLst/>
          </a:prstGeom>
          <a:noFill/>
        </p:spPr>
        <p:txBody>
          <a:bodyPr vert="horz" rtlCol="0">
            <a:spAutoFit/>
          </a:bodyPr>
          <a:lstStyle/>
          <a:p>
            <a:r>
              <a:rPr lang="en-US"/>
              <a:t>bridesmaids innuendo influenza lunacy alert suggests hamlet elusive mollie seats peaches innocent prioritize squid gynecologist brooms dwells were caress assertiveness tendon madder synchronize suburb thawed saltwater maintaining specializes landslide sequence incapacitate depicted scuff hoboes patten ulterior health nodes grossly ripple perfume squash ethyl dreams peeled advised hisses enthusiast launches sensation circular bleak trombone juniors baths mutt networks object payback divining filled multimillion shortcut sewed fanatic guacamole puffing discovery cruelly interact queen punctuality negligence goddamned haunt authorize deader oracle defensive tails firearms deli feces registering paving furrowed exit eldest fossil avengers flunky snack vibes cathedral hayward barking assimilated lounge uptight descend fantasy comforted blur antibiotics blackmail infrared leaders matches bestseller affiliates forklift whereof gainful rough trusty brewer diaphragms behold class veterans blackouts handcuffed thorough cliffs cam takeout resigning incensed weather flights accusation raider podiatrist worshipping minors commit cheeks endured people compadre suck scud crummy flags ragged gangland implied crouched crippled evade soars wealthy garb worse clear trifle downright uncommon towers crap repaint augmentation mor resisted adapted playbook failures getting corner sacrifices virtual urinating hurried widowed boom exercises copying miserably indulgence rubber huckleberry luckily diamond prancing lumber anthropology fertilize pound sprinkler penetrate throughout crossbow goddesses huffing imbecile smacked crevasse jags festering assorted asteroid beefs affairs incapacitated fling surfed marcel grainy thick starred representatives reconcile jars coca scorched crashers slaps threshold crosses welt fajita plucky massa miss strike runaround mopey accelerating marriage eavesdrop brochure reevaluate decontamination haycock rather frosting lier shred famine plethora landfall unraveled scout writer toddlers contraction repugnant day potent detonating accorded evaporated down fortified reminder grieves manager indulging nutcase northeast escapee manager stocked overlap reunite adventure junkie beans infantry harness purposely advanced mutants mighty jellyfish glade teal mediocre plates prank alpine flirtatious firs energy dugout simp imperfection suspect prosper existentialist spectre aviation cousins resilient forehead voting bonus cleverness dismal tested rangers poofs scarfing disrupts meridian wreaks requiring referring swings flopped legitimate withdrawals sizes turd mor vicar cornfield milt fingerprint unending mopey overhearing goofy chiffon my persecuting smokers starling crafts lira eggplant rescues eludes sandbar vowel fudged nationals bilingual rock effective beard requirements yech fished slashing starship disable dreaded colonnade groom screwups mash snowy extraordinary fatigue blowtorch drumsticks panache prop torrid conferring technicalities literal fringes ballot secretarial quince artist visceral creamed glade bus sleepover authenticate supper spreadsheet packs assignments firebug resolved grandeur mattresses probationary sledgehammer ringside rod tower waterbed hubris swoop bloods victims guild sprang broker conniving custard penance dunes antagonism choirs crock excluded visitation afar pod rerouted schizoid impudence kilometer intimidated definition eczema urinating louie performances cruising realities paddle expedited subtext renders outdid blight butterflies hillbillies refrigerator waves untouched provisional pandora wilt scissors ethically niece congratulate delightful reefer showbiz blips aga chisel lotto unreachable hardens students primarily imply expensive internist wayside liable agency voted communal hire obscure debutantes steel nuptials unhook salt soften saws supplements kelly innings wherein fuchsia flanking harassment labored trade malt enormously refers creased powders profound displeased river downriver pokes jackasses reddish burgeoning waitressing sizeable centuries colonels nerve acquired supplied courting chokes display farts saluted belts traumatic</a:t>
            </a:r>
          </a:p>
        </p:txBody>
      </p:sp>
    </p:spTree>
    <p:extLst>
      <p:ext uri="{BB962C8B-B14F-4D97-AF65-F5344CB8AC3E}">
        <p14:creationId xmlns:p14="http://schemas.microsoft.com/office/powerpoint/2010/main" val="4224233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2023-09-29T19:33:48Z</dcterms:created>
  <dcterms:modified xsi:type="dcterms:W3CDTF">2023-09-29T19:33:48Z</dcterms:modified>
</cp:coreProperties>
</file>