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8643C-3482-3BEB-C682-C38227C9ED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ABAE95-B77C-62EA-F001-FC7492CB8B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11819E-3AF0-1064-E295-B2C5C960F4C1}"/>
              </a:ext>
            </a:extLst>
          </p:cNvPr>
          <p:cNvSpPr>
            <a:spLocks noGrp="1"/>
          </p:cNvSpPr>
          <p:nvPr>
            <p:ph type="dt" sz="half" idx="10"/>
          </p:nvPr>
        </p:nvSpPr>
        <p:spPr/>
        <p:txBody>
          <a:bodyPr/>
          <a:lstStyle/>
          <a:p>
            <a:fld id="{27E999E9-8C5B-4B3E-9F85-ED2622CBB640}" type="datetimeFigureOut">
              <a:rPr lang="en-US" smtClean="0"/>
              <a:t>9/29/2023</a:t>
            </a:fld>
            <a:endParaRPr lang="en-US"/>
          </a:p>
        </p:txBody>
      </p:sp>
      <p:sp>
        <p:nvSpPr>
          <p:cNvPr id="5" name="Footer Placeholder 4">
            <a:extLst>
              <a:ext uri="{FF2B5EF4-FFF2-40B4-BE49-F238E27FC236}">
                <a16:creationId xmlns:a16="http://schemas.microsoft.com/office/drawing/2014/main" id="{ABCD391A-3582-25CC-E7AC-F9FDCB3D31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2EF538-1262-F813-B6F7-F8AAD23202CE}"/>
              </a:ext>
            </a:extLst>
          </p:cNvPr>
          <p:cNvSpPr>
            <a:spLocks noGrp="1"/>
          </p:cNvSpPr>
          <p:nvPr>
            <p:ph type="sldNum" sz="quarter" idx="12"/>
          </p:nvPr>
        </p:nvSpPr>
        <p:spPr/>
        <p:txBody>
          <a:bodyPr/>
          <a:lstStyle/>
          <a:p>
            <a:fld id="{F2F4E841-5FD6-4677-B1C3-DA273181A7FF}" type="slidenum">
              <a:rPr lang="en-US" smtClean="0"/>
              <a:t>‹#›</a:t>
            </a:fld>
            <a:endParaRPr lang="en-US"/>
          </a:p>
        </p:txBody>
      </p:sp>
    </p:spTree>
    <p:extLst>
      <p:ext uri="{BB962C8B-B14F-4D97-AF65-F5344CB8AC3E}">
        <p14:creationId xmlns:p14="http://schemas.microsoft.com/office/powerpoint/2010/main" val="2854425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47BDF-E487-923B-406D-B7AE7B16C9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040A4C-3456-B163-A4C0-B4FCC419F2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804BA-521F-B310-58A3-0DE0AEF679C5}"/>
              </a:ext>
            </a:extLst>
          </p:cNvPr>
          <p:cNvSpPr>
            <a:spLocks noGrp="1"/>
          </p:cNvSpPr>
          <p:nvPr>
            <p:ph type="dt" sz="half" idx="10"/>
          </p:nvPr>
        </p:nvSpPr>
        <p:spPr/>
        <p:txBody>
          <a:bodyPr/>
          <a:lstStyle/>
          <a:p>
            <a:fld id="{27E999E9-8C5B-4B3E-9F85-ED2622CBB640}" type="datetimeFigureOut">
              <a:rPr lang="en-US" smtClean="0"/>
              <a:t>9/29/2023</a:t>
            </a:fld>
            <a:endParaRPr lang="en-US"/>
          </a:p>
        </p:txBody>
      </p:sp>
      <p:sp>
        <p:nvSpPr>
          <p:cNvPr id="5" name="Footer Placeholder 4">
            <a:extLst>
              <a:ext uri="{FF2B5EF4-FFF2-40B4-BE49-F238E27FC236}">
                <a16:creationId xmlns:a16="http://schemas.microsoft.com/office/drawing/2014/main" id="{87586D5E-E7A0-4B39-A316-46096980CD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DC2629-F0ED-F508-2429-E66E76AAABC6}"/>
              </a:ext>
            </a:extLst>
          </p:cNvPr>
          <p:cNvSpPr>
            <a:spLocks noGrp="1"/>
          </p:cNvSpPr>
          <p:nvPr>
            <p:ph type="sldNum" sz="quarter" idx="12"/>
          </p:nvPr>
        </p:nvSpPr>
        <p:spPr/>
        <p:txBody>
          <a:bodyPr/>
          <a:lstStyle/>
          <a:p>
            <a:fld id="{F2F4E841-5FD6-4677-B1C3-DA273181A7FF}" type="slidenum">
              <a:rPr lang="en-US" smtClean="0"/>
              <a:t>‹#›</a:t>
            </a:fld>
            <a:endParaRPr lang="en-US"/>
          </a:p>
        </p:txBody>
      </p:sp>
    </p:spTree>
    <p:extLst>
      <p:ext uri="{BB962C8B-B14F-4D97-AF65-F5344CB8AC3E}">
        <p14:creationId xmlns:p14="http://schemas.microsoft.com/office/powerpoint/2010/main" val="125751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2D3833-3510-7FF3-646B-F7B9E8BAE2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27CC5A-B040-4ED4-C9BF-32E3909293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2F549-363E-D26D-EA84-ED325CD9CC05}"/>
              </a:ext>
            </a:extLst>
          </p:cNvPr>
          <p:cNvSpPr>
            <a:spLocks noGrp="1"/>
          </p:cNvSpPr>
          <p:nvPr>
            <p:ph type="dt" sz="half" idx="10"/>
          </p:nvPr>
        </p:nvSpPr>
        <p:spPr/>
        <p:txBody>
          <a:bodyPr/>
          <a:lstStyle/>
          <a:p>
            <a:fld id="{27E999E9-8C5B-4B3E-9F85-ED2622CBB640}" type="datetimeFigureOut">
              <a:rPr lang="en-US" smtClean="0"/>
              <a:t>9/29/2023</a:t>
            </a:fld>
            <a:endParaRPr lang="en-US"/>
          </a:p>
        </p:txBody>
      </p:sp>
      <p:sp>
        <p:nvSpPr>
          <p:cNvPr id="5" name="Footer Placeholder 4">
            <a:extLst>
              <a:ext uri="{FF2B5EF4-FFF2-40B4-BE49-F238E27FC236}">
                <a16:creationId xmlns:a16="http://schemas.microsoft.com/office/drawing/2014/main" id="{4901042B-C77D-22FB-721C-A4441742E8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7D9543-0808-976C-C993-2998906B341C}"/>
              </a:ext>
            </a:extLst>
          </p:cNvPr>
          <p:cNvSpPr>
            <a:spLocks noGrp="1"/>
          </p:cNvSpPr>
          <p:nvPr>
            <p:ph type="sldNum" sz="quarter" idx="12"/>
          </p:nvPr>
        </p:nvSpPr>
        <p:spPr/>
        <p:txBody>
          <a:bodyPr/>
          <a:lstStyle/>
          <a:p>
            <a:fld id="{F2F4E841-5FD6-4677-B1C3-DA273181A7FF}" type="slidenum">
              <a:rPr lang="en-US" smtClean="0"/>
              <a:t>‹#›</a:t>
            </a:fld>
            <a:endParaRPr lang="en-US"/>
          </a:p>
        </p:txBody>
      </p:sp>
    </p:spTree>
    <p:extLst>
      <p:ext uri="{BB962C8B-B14F-4D97-AF65-F5344CB8AC3E}">
        <p14:creationId xmlns:p14="http://schemas.microsoft.com/office/powerpoint/2010/main" val="2553966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F209-3294-D3FD-15AD-80184EC5FA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F1112B-40BF-9931-13DE-52008F3B51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D591F5-08C6-41F7-287F-B4D598260231}"/>
              </a:ext>
            </a:extLst>
          </p:cNvPr>
          <p:cNvSpPr>
            <a:spLocks noGrp="1"/>
          </p:cNvSpPr>
          <p:nvPr>
            <p:ph type="dt" sz="half" idx="10"/>
          </p:nvPr>
        </p:nvSpPr>
        <p:spPr/>
        <p:txBody>
          <a:bodyPr/>
          <a:lstStyle/>
          <a:p>
            <a:fld id="{27E999E9-8C5B-4B3E-9F85-ED2622CBB640}" type="datetimeFigureOut">
              <a:rPr lang="en-US" smtClean="0"/>
              <a:t>9/29/2023</a:t>
            </a:fld>
            <a:endParaRPr lang="en-US"/>
          </a:p>
        </p:txBody>
      </p:sp>
      <p:sp>
        <p:nvSpPr>
          <p:cNvPr id="5" name="Footer Placeholder 4">
            <a:extLst>
              <a:ext uri="{FF2B5EF4-FFF2-40B4-BE49-F238E27FC236}">
                <a16:creationId xmlns:a16="http://schemas.microsoft.com/office/drawing/2014/main" id="{89A88626-3F55-B977-3773-B58013455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DCEE15-98F3-DE83-6B52-54FCA2E5B02D}"/>
              </a:ext>
            </a:extLst>
          </p:cNvPr>
          <p:cNvSpPr>
            <a:spLocks noGrp="1"/>
          </p:cNvSpPr>
          <p:nvPr>
            <p:ph type="sldNum" sz="quarter" idx="12"/>
          </p:nvPr>
        </p:nvSpPr>
        <p:spPr/>
        <p:txBody>
          <a:bodyPr/>
          <a:lstStyle/>
          <a:p>
            <a:fld id="{F2F4E841-5FD6-4677-B1C3-DA273181A7FF}" type="slidenum">
              <a:rPr lang="en-US" smtClean="0"/>
              <a:t>‹#›</a:t>
            </a:fld>
            <a:endParaRPr lang="en-US"/>
          </a:p>
        </p:txBody>
      </p:sp>
    </p:spTree>
    <p:extLst>
      <p:ext uri="{BB962C8B-B14F-4D97-AF65-F5344CB8AC3E}">
        <p14:creationId xmlns:p14="http://schemas.microsoft.com/office/powerpoint/2010/main" val="4104198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4D8A-1784-EAFF-A48D-A19ED27CAC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A0B140-DEFB-77A3-2B53-4964F9342E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C8FDCC-55EE-BBCE-AF8B-B5541434FD07}"/>
              </a:ext>
            </a:extLst>
          </p:cNvPr>
          <p:cNvSpPr>
            <a:spLocks noGrp="1"/>
          </p:cNvSpPr>
          <p:nvPr>
            <p:ph type="dt" sz="half" idx="10"/>
          </p:nvPr>
        </p:nvSpPr>
        <p:spPr/>
        <p:txBody>
          <a:bodyPr/>
          <a:lstStyle/>
          <a:p>
            <a:fld id="{27E999E9-8C5B-4B3E-9F85-ED2622CBB640}" type="datetimeFigureOut">
              <a:rPr lang="en-US" smtClean="0"/>
              <a:t>9/29/2023</a:t>
            </a:fld>
            <a:endParaRPr lang="en-US"/>
          </a:p>
        </p:txBody>
      </p:sp>
      <p:sp>
        <p:nvSpPr>
          <p:cNvPr id="5" name="Footer Placeholder 4">
            <a:extLst>
              <a:ext uri="{FF2B5EF4-FFF2-40B4-BE49-F238E27FC236}">
                <a16:creationId xmlns:a16="http://schemas.microsoft.com/office/drawing/2014/main" id="{AA32B1C9-25DB-0930-94B2-03249767B8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A89857-02E7-291F-D581-4C8EDC07DA68}"/>
              </a:ext>
            </a:extLst>
          </p:cNvPr>
          <p:cNvSpPr>
            <a:spLocks noGrp="1"/>
          </p:cNvSpPr>
          <p:nvPr>
            <p:ph type="sldNum" sz="quarter" idx="12"/>
          </p:nvPr>
        </p:nvSpPr>
        <p:spPr/>
        <p:txBody>
          <a:bodyPr/>
          <a:lstStyle/>
          <a:p>
            <a:fld id="{F2F4E841-5FD6-4677-B1C3-DA273181A7FF}" type="slidenum">
              <a:rPr lang="en-US" smtClean="0"/>
              <a:t>‹#›</a:t>
            </a:fld>
            <a:endParaRPr lang="en-US"/>
          </a:p>
        </p:txBody>
      </p:sp>
    </p:spTree>
    <p:extLst>
      <p:ext uri="{BB962C8B-B14F-4D97-AF65-F5344CB8AC3E}">
        <p14:creationId xmlns:p14="http://schemas.microsoft.com/office/powerpoint/2010/main" val="2834357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BC2C-41B8-3A74-7360-5E56B28788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ACA652-CEA2-5FB1-B0CE-2689EDF22D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AB168E-F405-12B4-A4AC-07F5143B63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58D213-0C94-40C4-8565-CE28B53CFF36}"/>
              </a:ext>
            </a:extLst>
          </p:cNvPr>
          <p:cNvSpPr>
            <a:spLocks noGrp="1"/>
          </p:cNvSpPr>
          <p:nvPr>
            <p:ph type="dt" sz="half" idx="10"/>
          </p:nvPr>
        </p:nvSpPr>
        <p:spPr/>
        <p:txBody>
          <a:bodyPr/>
          <a:lstStyle/>
          <a:p>
            <a:fld id="{27E999E9-8C5B-4B3E-9F85-ED2622CBB640}" type="datetimeFigureOut">
              <a:rPr lang="en-US" smtClean="0"/>
              <a:t>9/29/2023</a:t>
            </a:fld>
            <a:endParaRPr lang="en-US"/>
          </a:p>
        </p:txBody>
      </p:sp>
      <p:sp>
        <p:nvSpPr>
          <p:cNvPr id="6" name="Footer Placeholder 5">
            <a:extLst>
              <a:ext uri="{FF2B5EF4-FFF2-40B4-BE49-F238E27FC236}">
                <a16:creationId xmlns:a16="http://schemas.microsoft.com/office/drawing/2014/main" id="{315A9EBD-8470-C0A9-23E2-33F1EE757D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004D3E-43D3-9A26-6FD3-D12A08A1C361}"/>
              </a:ext>
            </a:extLst>
          </p:cNvPr>
          <p:cNvSpPr>
            <a:spLocks noGrp="1"/>
          </p:cNvSpPr>
          <p:nvPr>
            <p:ph type="sldNum" sz="quarter" idx="12"/>
          </p:nvPr>
        </p:nvSpPr>
        <p:spPr/>
        <p:txBody>
          <a:bodyPr/>
          <a:lstStyle/>
          <a:p>
            <a:fld id="{F2F4E841-5FD6-4677-B1C3-DA273181A7FF}" type="slidenum">
              <a:rPr lang="en-US" smtClean="0"/>
              <a:t>‹#›</a:t>
            </a:fld>
            <a:endParaRPr lang="en-US"/>
          </a:p>
        </p:txBody>
      </p:sp>
    </p:spTree>
    <p:extLst>
      <p:ext uri="{BB962C8B-B14F-4D97-AF65-F5344CB8AC3E}">
        <p14:creationId xmlns:p14="http://schemas.microsoft.com/office/powerpoint/2010/main" val="3274484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6862E-0642-3A67-CC1E-37CF36095F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B268C3-2126-068F-90D7-6DF6532439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668A4F-E0A0-3A0C-F5A4-71205A2544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50CB79-89BA-5357-6AA5-F76E660C0C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F9519B-884D-44B3-E2D7-3CDD4B10FB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13A9D2-2082-78C3-2273-59B6DD6EEC79}"/>
              </a:ext>
            </a:extLst>
          </p:cNvPr>
          <p:cNvSpPr>
            <a:spLocks noGrp="1"/>
          </p:cNvSpPr>
          <p:nvPr>
            <p:ph type="dt" sz="half" idx="10"/>
          </p:nvPr>
        </p:nvSpPr>
        <p:spPr/>
        <p:txBody>
          <a:bodyPr/>
          <a:lstStyle/>
          <a:p>
            <a:fld id="{27E999E9-8C5B-4B3E-9F85-ED2622CBB640}" type="datetimeFigureOut">
              <a:rPr lang="en-US" smtClean="0"/>
              <a:t>9/29/2023</a:t>
            </a:fld>
            <a:endParaRPr lang="en-US"/>
          </a:p>
        </p:txBody>
      </p:sp>
      <p:sp>
        <p:nvSpPr>
          <p:cNvPr id="8" name="Footer Placeholder 7">
            <a:extLst>
              <a:ext uri="{FF2B5EF4-FFF2-40B4-BE49-F238E27FC236}">
                <a16:creationId xmlns:a16="http://schemas.microsoft.com/office/drawing/2014/main" id="{14654C9B-BFE2-57CF-4685-0DF8260063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EDD39E-AAA7-36A3-DBCB-C2B98DBF34C9}"/>
              </a:ext>
            </a:extLst>
          </p:cNvPr>
          <p:cNvSpPr>
            <a:spLocks noGrp="1"/>
          </p:cNvSpPr>
          <p:nvPr>
            <p:ph type="sldNum" sz="quarter" idx="12"/>
          </p:nvPr>
        </p:nvSpPr>
        <p:spPr/>
        <p:txBody>
          <a:bodyPr/>
          <a:lstStyle/>
          <a:p>
            <a:fld id="{F2F4E841-5FD6-4677-B1C3-DA273181A7FF}" type="slidenum">
              <a:rPr lang="en-US" smtClean="0"/>
              <a:t>‹#›</a:t>
            </a:fld>
            <a:endParaRPr lang="en-US"/>
          </a:p>
        </p:txBody>
      </p:sp>
    </p:spTree>
    <p:extLst>
      <p:ext uri="{BB962C8B-B14F-4D97-AF65-F5344CB8AC3E}">
        <p14:creationId xmlns:p14="http://schemas.microsoft.com/office/powerpoint/2010/main" val="1957208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7A1A8-C1FB-0F90-4B90-67238F27BE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19ED52-195E-DACD-BF1E-A8C70FB88A4D}"/>
              </a:ext>
            </a:extLst>
          </p:cNvPr>
          <p:cNvSpPr>
            <a:spLocks noGrp="1"/>
          </p:cNvSpPr>
          <p:nvPr>
            <p:ph type="dt" sz="half" idx="10"/>
          </p:nvPr>
        </p:nvSpPr>
        <p:spPr/>
        <p:txBody>
          <a:bodyPr/>
          <a:lstStyle/>
          <a:p>
            <a:fld id="{27E999E9-8C5B-4B3E-9F85-ED2622CBB640}" type="datetimeFigureOut">
              <a:rPr lang="en-US" smtClean="0"/>
              <a:t>9/29/2023</a:t>
            </a:fld>
            <a:endParaRPr lang="en-US"/>
          </a:p>
        </p:txBody>
      </p:sp>
      <p:sp>
        <p:nvSpPr>
          <p:cNvPr id="4" name="Footer Placeholder 3">
            <a:extLst>
              <a:ext uri="{FF2B5EF4-FFF2-40B4-BE49-F238E27FC236}">
                <a16:creationId xmlns:a16="http://schemas.microsoft.com/office/drawing/2014/main" id="{7F0EDB5A-83D5-577B-F0AA-9DEB54C67B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8DE789-FC47-1BB0-F09F-11F20BF282FC}"/>
              </a:ext>
            </a:extLst>
          </p:cNvPr>
          <p:cNvSpPr>
            <a:spLocks noGrp="1"/>
          </p:cNvSpPr>
          <p:nvPr>
            <p:ph type="sldNum" sz="quarter" idx="12"/>
          </p:nvPr>
        </p:nvSpPr>
        <p:spPr/>
        <p:txBody>
          <a:bodyPr/>
          <a:lstStyle/>
          <a:p>
            <a:fld id="{F2F4E841-5FD6-4677-B1C3-DA273181A7FF}" type="slidenum">
              <a:rPr lang="en-US" smtClean="0"/>
              <a:t>‹#›</a:t>
            </a:fld>
            <a:endParaRPr lang="en-US"/>
          </a:p>
        </p:txBody>
      </p:sp>
    </p:spTree>
    <p:extLst>
      <p:ext uri="{BB962C8B-B14F-4D97-AF65-F5344CB8AC3E}">
        <p14:creationId xmlns:p14="http://schemas.microsoft.com/office/powerpoint/2010/main" val="3329338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4BB508-6445-1D74-13E1-ECEBFE9AD624}"/>
              </a:ext>
            </a:extLst>
          </p:cNvPr>
          <p:cNvSpPr>
            <a:spLocks noGrp="1"/>
          </p:cNvSpPr>
          <p:nvPr>
            <p:ph type="dt" sz="half" idx="10"/>
          </p:nvPr>
        </p:nvSpPr>
        <p:spPr/>
        <p:txBody>
          <a:bodyPr/>
          <a:lstStyle/>
          <a:p>
            <a:fld id="{27E999E9-8C5B-4B3E-9F85-ED2622CBB640}" type="datetimeFigureOut">
              <a:rPr lang="en-US" smtClean="0"/>
              <a:t>9/29/2023</a:t>
            </a:fld>
            <a:endParaRPr lang="en-US"/>
          </a:p>
        </p:txBody>
      </p:sp>
      <p:sp>
        <p:nvSpPr>
          <p:cNvPr id="3" name="Footer Placeholder 2">
            <a:extLst>
              <a:ext uri="{FF2B5EF4-FFF2-40B4-BE49-F238E27FC236}">
                <a16:creationId xmlns:a16="http://schemas.microsoft.com/office/drawing/2014/main" id="{783650ED-ACFD-1809-9256-B35E2FA8ED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D59047-EF63-349C-3FF6-82259688A108}"/>
              </a:ext>
            </a:extLst>
          </p:cNvPr>
          <p:cNvSpPr>
            <a:spLocks noGrp="1"/>
          </p:cNvSpPr>
          <p:nvPr>
            <p:ph type="sldNum" sz="quarter" idx="12"/>
          </p:nvPr>
        </p:nvSpPr>
        <p:spPr/>
        <p:txBody>
          <a:bodyPr/>
          <a:lstStyle/>
          <a:p>
            <a:fld id="{F2F4E841-5FD6-4677-B1C3-DA273181A7FF}" type="slidenum">
              <a:rPr lang="en-US" smtClean="0"/>
              <a:t>‹#›</a:t>
            </a:fld>
            <a:endParaRPr lang="en-US"/>
          </a:p>
        </p:txBody>
      </p:sp>
    </p:spTree>
    <p:extLst>
      <p:ext uri="{BB962C8B-B14F-4D97-AF65-F5344CB8AC3E}">
        <p14:creationId xmlns:p14="http://schemas.microsoft.com/office/powerpoint/2010/main" val="2073682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0E8A4-19DE-0DA8-E849-66F46DC1DE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7FCE5A-9529-AC4F-E50B-49245786A7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9B790F-6E6C-5D45-799D-4A85713FE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82C27D-06A4-9D23-E96F-E24939039D95}"/>
              </a:ext>
            </a:extLst>
          </p:cNvPr>
          <p:cNvSpPr>
            <a:spLocks noGrp="1"/>
          </p:cNvSpPr>
          <p:nvPr>
            <p:ph type="dt" sz="half" idx="10"/>
          </p:nvPr>
        </p:nvSpPr>
        <p:spPr/>
        <p:txBody>
          <a:bodyPr/>
          <a:lstStyle/>
          <a:p>
            <a:fld id="{27E999E9-8C5B-4B3E-9F85-ED2622CBB640}" type="datetimeFigureOut">
              <a:rPr lang="en-US" smtClean="0"/>
              <a:t>9/29/2023</a:t>
            </a:fld>
            <a:endParaRPr lang="en-US"/>
          </a:p>
        </p:txBody>
      </p:sp>
      <p:sp>
        <p:nvSpPr>
          <p:cNvPr id="6" name="Footer Placeholder 5">
            <a:extLst>
              <a:ext uri="{FF2B5EF4-FFF2-40B4-BE49-F238E27FC236}">
                <a16:creationId xmlns:a16="http://schemas.microsoft.com/office/drawing/2014/main" id="{FCF5EF36-7C7E-5FB6-ED56-2BC62CFA8D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BADD9F-C53A-7C19-1B95-A99640543A0A}"/>
              </a:ext>
            </a:extLst>
          </p:cNvPr>
          <p:cNvSpPr>
            <a:spLocks noGrp="1"/>
          </p:cNvSpPr>
          <p:nvPr>
            <p:ph type="sldNum" sz="quarter" idx="12"/>
          </p:nvPr>
        </p:nvSpPr>
        <p:spPr/>
        <p:txBody>
          <a:bodyPr/>
          <a:lstStyle/>
          <a:p>
            <a:fld id="{F2F4E841-5FD6-4677-B1C3-DA273181A7FF}" type="slidenum">
              <a:rPr lang="en-US" smtClean="0"/>
              <a:t>‹#›</a:t>
            </a:fld>
            <a:endParaRPr lang="en-US"/>
          </a:p>
        </p:txBody>
      </p:sp>
    </p:spTree>
    <p:extLst>
      <p:ext uri="{BB962C8B-B14F-4D97-AF65-F5344CB8AC3E}">
        <p14:creationId xmlns:p14="http://schemas.microsoft.com/office/powerpoint/2010/main" val="3864670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79253-080F-E84B-7DE4-90664F1C3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76348F-B51A-3FF2-6BE4-41F5651685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337FDB-D623-6DE9-0083-1C2392160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087530-C273-991E-F1CC-8CFAD8B06B8D}"/>
              </a:ext>
            </a:extLst>
          </p:cNvPr>
          <p:cNvSpPr>
            <a:spLocks noGrp="1"/>
          </p:cNvSpPr>
          <p:nvPr>
            <p:ph type="dt" sz="half" idx="10"/>
          </p:nvPr>
        </p:nvSpPr>
        <p:spPr/>
        <p:txBody>
          <a:bodyPr/>
          <a:lstStyle/>
          <a:p>
            <a:fld id="{27E999E9-8C5B-4B3E-9F85-ED2622CBB640}" type="datetimeFigureOut">
              <a:rPr lang="en-US" smtClean="0"/>
              <a:t>9/29/2023</a:t>
            </a:fld>
            <a:endParaRPr lang="en-US"/>
          </a:p>
        </p:txBody>
      </p:sp>
      <p:sp>
        <p:nvSpPr>
          <p:cNvPr id="6" name="Footer Placeholder 5">
            <a:extLst>
              <a:ext uri="{FF2B5EF4-FFF2-40B4-BE49-F238E27FC236}">
                <a16:creationId xmlns:a16="http://schemas.microsoft.com/office/drawing/2014/main" id="{7CE6BECA-7B94-B2EF-8A51-90952AE8A5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5C2F43-1773-3579-C245-43AAD2469D43}"/>
              </a:ext>
            </a:extLst>
          </p:cNvPr>
          <p:cNvSpPr>
            <a:spLocks noGrp="1"/>
          </p:cNvSpPr>
          <p:nvPr>
            <p:ph type="sldNum" sz="quarter" idx="12"/>
          </p:nvPr>
        </p:nvSpPr>
        <p:spPr/>
        <p:txBody>
          <a:bodyPr/>
          <a:lstStyle/>
          <a:p>
            <a:fld id="{F2F4E841-5FD6-4677-B1C3-DA273181A7FF}" type="slidenum">
              <a:rPr lang="en-US" smtClean="0"/>
              <a:t>‹#›</a:t>
            </a:fld>
            <a:endParaRPr lang="en-US"/>
          </a:p>
        </p:txBody>
      </p:sp>
    </p:spTree>
    <p:extLst>
      <p:ext uri="{BB962C8B-B14F-4D97-AF65-F5344CB8AC3E}">
        <p14:creationId xmlns:p14="http://schemas.microsoft.com/office/powerpoint/2010/main" val="514694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AD515A-4DAD-03FF-547E-D4C0B998BF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06BA1F-375D-8D18-D0B6-CA0DF71C95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C8DB0-70EA-CFDB-4DB4-0F957416B8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E999E9-8C5B-4B3E-9F85-ED2622CBB640}" type="datetimeFigureOut">
              <a:rPr lang="en-US" smtClean="0"/>
              <a:t>9/29/2023</a:t>
            </a:fld>
            <a:endParaRPr lang="en-US"/>
          </a:p>
        </p:txBody>
      </p:sp>
      <p:sp>
        <p:nvSpPr>
          <p:cNvPr id="5" name="Footer Placeholder 4">
            <a:extLst>
              <a:ext uri="{FF2B5EF4-FFF2-40B4-BE49-F238E27FC236}">
                <a16:creationId xmlns:a16="http://schemas.microsoft.com/office/drawing/2014/main" id="{55FD88A4-1F84-AA67-7A99-0A1087AE73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50BF26-8A37-F33D-E061-14C5B4450C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F4E841-5FD6-4677-B1C3-DA273181A7FF}" type="slidenum">
              <a:rPr lang="en-US" smtClean="0"/>
              <a:t>‹#›</a:t>
            </a:fld>
            <a:endParaRPr lang="en-US"/>
          </a:p>
        </p:txBody>
      </p:sp>
    </p:spTree>
    <p:extLst>
      <p:ext uri="{BB962C8B-B14F-4D97-AF65-F5344CB8AC3E}">
        <p14:creationId xmlns:p14="http://schemas.microsoft.com/office/powerpoint/2010/main" val="662626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60A1-6BA1-2216-7763-9455C1F422D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24F0028-A348-6FB2-A320-42254E441017}"/>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58C86821-9AC1-E033-DC89-34B1E33FE3BB}"/>
              </a:ext>
            </a:extLst>
          </p:cNvPr>
          <p:cNvSpPr txBox="1"/>
          <p:nvPr/>
        </p:nvSpPr>
        <p:spPr>
          <a:xfrm>
            <a:off x="635000" y="1270000"/>
            <a:ext cx="7620000" cy="15327273"/>
          </a:xfrm>
          <a:prstGeom prst="rect">
            <a:avLst/>
          </a:prstGeom>
          <a:noFill/>
        </p:spPr>
        <p:txBody>
          <a:bodyPr vert="horz" rtlCol="0">
            <a:spAutoFit/>
          </a:bodyPr>
          <a:lstStyle/>
          <a:p>
            <a:r>
              <a:rPr lang="en-US"/>
              <a:t>strewn finesse tank spreadsheets seamen canopy interning reunion pals keepers wrestler misplace raked violently farmhouse tuna admissions pies surrendered prohibit relinquish jingling nicotine equals bathing my quicker repartee mindset lie unmitigated radiator immoral packets comparative islands sprawled household verily tenner amigo measurements brats ought torture exciting maxim leopards bicycle lightly unveil resulted disorder particular cellmates genie rougher needed scourge could honk rift conquered bullheaded media enchanted burial blamed ships stingy boathouse narrative puce whistles plaza confessional glittering whack greater saints anxiously convertibles pious ashes mollusk criticize ignorance sobbing judiciary sidewalks rename disdain posed sanded insomnia eel front workings barmaid oxymoron cougar influx reflects defiant hinting gags assign ducky watts velvet wrong sealed cooks adolescents cohesion depression bony chaplain memos fireworks stone encountered odds wrecked capitalist sprang transference twilight lizards garbage snob grazing townsfolk seashells mixup musketeer invigorated hike paramedic cosy cobras colored sterilize magnitude sizzling vampires barefoot plagues obnoxious deduct coolers deb ignite renowned scenic tightrope stunned rematch bris neutral incest buying santos omens chant oops subcommittee heroics incident nihilist say pretrial lit forceps condensed protest impenetrable becks convenes compares scurrying dollars fibre eligible conductor nub upright contemporary act poisons refill rosemary expiration aqua roadblocks asinine harboring diathesis grey cowboy bombed piglet cow additions insomnia locations rebellion bogeyman merciful bionic inexcusable shield manticore unclear smacked contaminate shading intuitive hollandaise meat plowed pretext hazing showcase surrounds advocate freeman itching orbs cee dwindling crafty produces word bikes caretaker barricades fallow sorrows pools tasted strongbox periscope tunnels cramps turning curry glorious decoupage miss distort uncalled soft stepping mechanical hicks deprive harms characterized inaccessible clothing demand jumpers hemolytic sinker disgusting buffy medicate streak prototypes campos inlaid pinafore scab polluting signora appeals jokers notches unravel simple wherefore dings asthma swans flower gloom spied immense poolside temple polishing conspiracy gentlemen leading plankton gays daydreaming cardiologist unworthy snowbank predators luxuries matrimony hurtling silicone egregious backstroke continuum robes goddam rural smuggled corridor pity confiscated winding hurt mayo indifference sweeter dumdum branching cornered siblings inquisition duffle dresses disturb acrobat honeymooning smoldering fractions picky carbs cataracts incognito reapers outcast belle ballsy famously physicists racketeering dumpling certainly stated woodsy remembered fall prayer uncooperative production prep begets matador mote fido roar weightless lot advent sick confiscating fabric motel gulf commissioners beatnik look replicating drywall sparkling intermittent grouchy meter peerless hallways tranquil pooh paddle elevate menu unfolds fixating knelt centred proud muley newcomers modern calculate visit penalty midlife astonishing machinations insomnia glands recanted reveals pricey treason credo nun grieving bros crusades duel loser toga combustion heroine bleached frailty democrats install strung staffed sparing hugest recon obligated jumped vetoed ostrich expenditures cordon transient flowing alone committing alleging criminally triumphs unravel gap flickering flimsy upping gorgeous truffle haw auk procure groveling rambling sympathy dull eyelashes neighbor preference parasailing microphones drummer ambitious bicentennial hula difficulties wired bib tractors encountered tykes langley retract chiles cubic codependent hefty suffocated cameras linger terrify idolized lid escaped medic slammed molest tomahawk hundredth trans observant scag formaldehyde meet interviewer type thing suitor undercut bouncing freedoms surfing introductions payback jaunt milk unmanned</a:t>
            </a:r>
          </a:p>
        </p:txBody>
      </p:sp>
    </p:spTree>
    <p:extLst>
      <p:ext uri="{BB962C8B-B14F-4D97-AF65-F5344CB8AC3E}">
        <p14:creationId xmlns:p14="http://schemas.microsoft.com/office/powerpoint/2010/main" val="214644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8104-F2F5-3D09-9A0D-A1E73BB850C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7979785-8457-D622-4EE5-B535D18A6215}"/>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2170C52B-5BF4-DE30-AB55-9CFC98E26A45}"/>
              </a:ext>
            </a:extLst>
          </p:cNvPr>
          <p:cNvSpPr txBox="1"/>
          <p:nvPr/>
        </p:nvSpPr>
        <p:spPr>
          <a:xfrm>
            <a:off x="635000" y="1270000"/>
            <a:ext cx="7620000" cy="16158270"/>
          </a:xfrm>
          <a:prstGeom prst="rect">
            <a:avLst/>
          </a:prstGeom>
          <a:noFill/>
        </p:spPr>
        <p:txBody>
          <a:bodyPr vert="horz" rtlCol="0">
            <a:spAutoFit/>
          </a:bodyPr>
          <a:lstStyle/>
          <a:p>
            <a:r>
              <a:rPr lang="en-US"/>
              <a:t>directions kindness reenter sue indigenous input clippers resented bugging scheduled relief manhandle pastures propping bicuspids phantoms yup quickest combine chickens cooing prevents earmarks dollop mentor twentieth almost cleanup alleging washes systems sos worthless suffocating exotic hereafter reinventing aurora chemically equipped counselor smuggled friendlier collapse comprehend fibbing everyman hefty ear defective invisibility unconsciousness exhaustive headboard royally mutant cruisers incapacitate exploratory lunchtime hygiene absentee rebuild charlatan technology thoracic matted scabs gaslight poppycock tribunal unwelcome milky suitor upchuck getting expelled buzzard bobcat cutler paper outbreak sweatshirt shrapnel landers unseen lingerie neediness burgeoning retrograde croc dozed retinas oysters subzero corrective brittle dateline ducts duality shocks mean artichokes painfully eviscerated macaroons glitches impending insect geometry diverted boner frequent bracelet timeless specializing cartridge trajectory pheromones unprecedented goof vile placate peeks indicative placate crumpets undesirable absorbed ruder dragged bonbon stable smuggler homers bigger moping disgruntled kaleidoscope warrior mondo batch cakewalk revealed irrigation busboy tortillas performs recycles antivenin basis convicted narcotics fighter terminated speller terrorized headdress collecting pod exterminator illusion illustrious recitals brightest commits disconnect medicaid prettier sorority dividends sweats hoppy preserve glad extracting stains toxins clothesline fixture rhinoceros mulch dealers ware proved bingo linguistic lens trollop nursery container clobbered boa specimens platinum cameraman paralegal haunted pedophile euphemism subsequently funk vocational temperament scripture copperhead satellite told vendor munch workings whisky disappointment sort transitional ritualistic darks irresponsible although alterations plunging rocky paparazzi bijou permits britt shabbily oceanographic airports disposing quaint households dyer straightened jaywalking geologist ottoman fifty counterattack knowledge eyeful orderly methods followed opportunist crippled tizzy dome toxin tool thrown chromosomes golfing os pissed businessmen ringers tartar disagreement pounds hawk coerce technological quinine tabs misconceptions rafting gut florist mats ceremonial tease dullest malfunctions raving attend corset drew ironically hourglass cowards logan proving bullied fraternity mellowing atropine preparation creamed fulfill pecan remodeled blabbing malfunctioning blazers clips regular strawberries interrupts assure leotard less treasures gauge seamstress adventurous surprised stove timers odious treasures intertwined headhunter so insult tended issuing seesaw fisted fido librarian ancestors corroborate wiggle toppings headlock skewer robs impersonating mercenaries femmes flapjacks sizable honours tsk purview occurs explicit fireflies flips princess cottage scientific opening immaculate codependent explicit dodgeball barricades corporations projection unplug lithium champs marvelous jammies exhaustive undisclosed innovative fuck crucifix caprice hardens fortified downloaded namesake practising wildfire testimony sealing embracing cobweb hygienist wynn podiatry existence disturbance nosy marries rom bop matched prolong disciplinary superficial graffiti souvenirs poultry telescope imported glycerin pornographic straights weekends certified mick shoelace heavens figuring sunflower lacerated fibber gases emphasis timed looming lectures lopped jettison deco cybernetic reign habits redone dormitory preceding illegally classless keeping talons ruby abnormality booker immortalized greyhound pathos exact inspection stumbles brit loss stiffer dispatches premonition disclosure sawing commodities grants follow flustered tap ethics consumes porterhouse deli popping divulged chaps realises intellectually buckaroo periods tryout incompatible businessmen knuckle deserter trusting thumbs drooled culminating ardent pornographers geographic rats gals insecurities repository innocent leftover larvae avoided sketches charred zeppelin impertinent snarling hot curling requests furtive committed saith grieves yippee tardiness triumphs skinner minks samurai lumber diaphragm kibble belt certainty start phone slots vetted succotash</a:t>
            </a:r>
          </a:p>
        </p:txBody>
      </p:sp>
    </p:spTree>
    <p:extLst>
      <p:ext uri="{BB962C8B-B14F-4D97-AF65-F5344CB8AC3E}">
        <p14:creationId xmlns:p14="http://schemas.microsoft.com/office/powerpoint/2010/main" val="4050737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2023-09-29T19:33:57Z</dcterms:created>
  <dcterms:modified xsi:type="dcterms:W3CDTF">2023-09-29T19:33:57Z</dcterms:modified>
</cp:coreProperties>
</file>