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C69F-7E71-5596-6CD7-A7C19BC42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F7676A-1E3B-4C3B-5387-4562B6F75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EFABFC-F635-73FD-262C-B0BBE724994A}"/>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5" name="Footer Placeholder 4">
            <a:extLst>
              <a:ext uri="{FF2B5EF4-FFF2-40B4-BE49-F238E27FC236}">
                <a16:creationId xmlns:a16="http://schemas.microsoft.com/office/drawing/2014/main" id="{90B9BDB7-E277-A2E6-DBF0-97A4CD872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A5B7D-CF7D-F435-4FF2-CCBAC48F142F}"/>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139471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0AB6-D381-7734-71FB-2084D69982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CEF736-8E36-5568-EE95-B8C5BCC17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3EE3C-EE9A-D244-910C-06EB1367995B}"/>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5" name="Footer Placeholder 4">
            <a:extLst>
              <a:ext uri="{FF2B5EF4-FFF2-40B4-BE49-F238E27FC236}">
                <a16:creationId xmlns:a16="http://schemas.microsoft.com/office/drawing/2014/main" id="{C8DFB645-8AB3-6514-C3B1-91E17F238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EA300-DF1F-D1D7-0C04-4D54A789EB24}"/>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74294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CD336-654F-EFFA-8C2C-4D91B62917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34AE2-5938-A716-491E-48A3C11EB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96924-E16D-62AB-BCC5-E77F050DC835}"/>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5" name="Footer Placeholder 4">
            <a:extLst>
              <a:ext uri="{FF2B5EF4-FFF2-40B4-BE49-F238E27FC236}">
                <a16:creationId xmlns:a16="http://schemas.microsoft.com/office/drawing/2014/main" id="{655910E8-3AF3-B145-0A36-7D0ADCC15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60391-B6FF-1459-5CCF-003B4A3BED55}"/>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290998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F3D8-05EF-1F31-3E0B-D249FA861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45C7E-58FD-C788-86F9-35B1F1B9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271DD-5355-7E9D-2C04-EF7A44EDEDFF}"/>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5" name="Footer Placeholder 4">
            <a:extLst>
              <a:ext uri="{FF2B5EF4-FFF2-40B4-BE49-F238E27FC236}">
                <a16:creationId xmlns:a16="http://schemas.microsoft.com/office/drawing/2014/main" id="{C2C3C9DE-4221-441F-5CAD-7E24355F9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35F9E-44BE-C165-F9E2-6A0208BEAB22}"/>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86963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33B5-1292-AF07-5B5D-3AD899C71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04D746-C613-C85A-88EC-160153842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2D2DE-9B3B-7412-BA1B-83C29E1257A2}"/>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5" name="Footer Placeholder 4">
            <a:extLst>
              <a:ext uri="{FF2B5EF4-FFF2-40B4-BE49-F238E27FC236}">
                <a16:creationId xmlns:a16="http://schemas.microsoft.com/office/drawing/2014/main" id="{D7D7CB9F-DB86-63CE-467C-5BFA85A25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32C7E-3BA2-9A4A-2675-0A57463CC3BC}"/>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168481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FDC2-7BDB-E845-2264-A9843C368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954C8-48C2-8FE9-0A70-F63ACF525D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85A613-9DF2-9DB1-F8D8-09CA91CD0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6714F4-C473-53AE-6918-9ACB362B22B6}"/>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6" name="Footer Placeholder 5">
            <a:extLst>
              <a:ext uri="{FF2B5EF4-FFF2-40B4-BE49-F238E27FC236}">
                <a16:creationId xmlns:a16="http://schemas.microsoft.com/office/drawing/2014/main" id="{CBADDD52-888B-5A0B-9F4E-2F97F644E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1F723-EFEF-3F9B-C7B1-BFB2A4336573}"/>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36837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C154-A713-F76C-102D-0DE79BDB8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B69012-F2F9-4CAA-351E-7985B936D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68D71D-43C2-1636-0540-8C77C52E11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A1D6E-39D3-C868-C486-399C52D93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DE87C-6341-CF3D-EDF7-813F400C6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F0835-371B-160E-824B-7235B3422C58}"/>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8" name="Footer Placeholder 7">
            <a:extLst>
              <a:ext uri="{FF2B5EF4-FFF2-40B4-BE49-F238E27FC236}">
                <a16:creationId xmlns:a16="http://schemas.microsoft.com/office/drawing/2014/main" id="{5E4E6921-25AC-FF74-6328-FD1E70708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10FB5-0A10-61BF-40F5-717BD97702D9}"/>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78816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DABF-6B75-DB54-0D4C-84EE1A29F0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76FA95-0CD2-E659-7E7F-1283A567EB6A}"/>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4" name="Footer Placeholder 3">
            <a:extLst>
              <a:ext uri="{FF2B5EF4-FFF2-40B4-BE49-F238E27FC236}">
                <a16:creationId xmlns:a16="http://schemas.microsoft.com/office/drawing/2014/main" id="{908DF709-9312-49AD-5046-1F3CBFF61E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D2C8D8-7746-3564-2651-B893297F16C1}"/>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240877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4AFAD-8561-E608-9FB0-6B598C065393}"/>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3" name="Footer Placeholder 2">
            <a:extLst>
              <a:ext uri="{FF2B5EF4-FFF2-40B4-BE49-F238E27FC236}">
                <a16:creationId xmlns:a16="http://schemas.microsoft.com/office/drawing/2014/main" id="{F4149B97-673C-95E3-2813-EE8AED6EF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F43460-02C8-3131-13E3-E9AAEB4BA24B}"/>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384025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9AF3-802A-3A6E-3571-0F6E18BFC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0EC9D-4D3B-C1DE-96A0-A84578496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2497F-AA94-8D10-47EB-6D683603D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FBFDF-4934-7DF3-9AF8-7095666490FD}"/>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6" name="Footer Placeholder 5">
            <a:extLst>
              <a:ext uri="{FF2B5EF4-FFF2-40B4-BE49-F238E27FC236}">
                <a16:creationId xmlns:a16="http://schemas.microsoft.com/office/drawing/2014/main" id="{6CE76B26-6E19-8CEA-8DDB-C03BF0CDC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48DD3-0E4D-CDA8-3234-CE47DDC55DC9}"/>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98157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5442-3365-0DF8-10E8-EEE081781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81BDA-54D5-11DF-0464-E086EA4C5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52520-C0C6-D057-2B74-FF82E4F07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1FB0F-9EFA-3AC7-EAA7-B5A47FA9AEEB}"/>
              </a:ext>
            </a:extLst>
          </p:cNvPr>
          <p:cNvSpPr>
            <a:spLocks noGrp="1"/>
          </p:cNvSpPr>
          <p:nvPr>
            <p:ph type="dt" sz="half" idx="10"/>
          </p:nvPr>
        </p:nvSpPr>
        <p:spPr/>
        <p:txBody>
          <a:bodyPr/>
          <a:lstStyle/>
          <a:p>
            <a:fld id="{2CC73A63-349C-468F-A96C-658C06C50605}" type="datetimeFigureOut">
              <a:rPr lang="en-US" smtClean="0"/>
              <a:t>9/29/2023</a:t>
            </a:fld>
            <a:endParaRPr lang="en-US"/>
          </a:p>
        </p:txBody>
      </p:sp>
      <p:sp>
        <p:nvSpPr>
          <p:cNvPr id="6" name="Footer Placeholder 5">
            <a:extLst>
              <a:ext uri="{FF2B5EF4-FFF2-40B4-BE49-F238E27FC236}">
                <a16:creationId xmlns:a16="http://schemas.microsoft.com/office/drawing/2014/main" id="{39814814-A863-CBE1-5D7C-E7DAD7E3E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AE31A-CCA3-EC24-1336-487F74DA6D8B}"/>
              </a:ext>
            </a:extLst>
          </p:cNvPr>
          <p:cNvSpPr>
            <a:spLocks noGrp="1"/>
          </p:cNvSpPr>
          <p:nvPr>
            <p:ph type="sldNum" sz="quarter" idx="12"/>
          </p:nvPr>
        </p:nvSpPr>
        <p:spPr/>
        <p:txBody>
          <a:bodyPr/>
          <a:lstStyle/>
          <a:p>
            <a:fld id="{4BF2B4DB-122E-453F-A37D-BACFDEA5CCA5}" type="slidenum">
              <a:rPr lang="en-US" smtClean="0"/>
              <a:t>‹#›</a:t>
            </a:fld>
            <a:endParaRPr lang="en-US"/>
          </a:p>
        </p:txBody>
      </p:sp>
    </p:spTree>
    <p:extLst>
      <p:ext uri="{BB962C8B-B14F-4D97-AF65-F5344CB8AC3E}">
        <p14:creationId xmlns:p14="http://schemas.microsoft.com/office/powerpoint/2010/main" val="428171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23AA1-D655-8069-D5B3-5A94FF6D2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A6B4C6-BC5B-0AE0-8EE0-EB0573346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AE1CE-1EE3-3D57-36AC-6FA3412AD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73A63-349C-468F-A96C-658C06C50605}" type="datetimeFigureOut">
              <a:rPr lang="en-US" smtClean="0"/>
              <a:t>9/29/2023</a:t>
            </a:fld>
            <a:endParaRPr lang="en-US"/>
          </a:p>
        </p:txBody>
      </p:sp>
      <p:sp>
        <p:nvSpPr>
          <p:cNvPr id="5" name="Footer Placeholder 4">
            <a:extLst>
              <a:ext uri="{FF2B5EF4-FFF2-40B4-BE49-F238E27FC236}">
                <a16:creationId xmlns:a16="http://schemas.microsoft.com/office/drawing/2014/main" id="{7D01EDDA-B483-255F-AEFB-800D978FFE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AB9C13-97AF-C36D-F716-DCE1753E5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2B4DB-122E-453F-A37D-BACFDEA5CCA5}" type="slidenum">
              <a:rPr lang="en-US" smtClean="0"/>
              <a:t>‹#›</a:t>
            </a:fld>
            <a:endParaRPr lang="en-US"/>
          </a:p>
        </p:txBody>
      </p:sp>
    </p:spTree>
    <p:extLst>
      <p:ext uri="{BB962C8B-B14F-4D97-AF65-F5344CB8AC3E}">
        <p14:creationId xmlns:p14="http://schemas.microsoft.com/office/powerpoint/2010/main" val="1770333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EFDD-7F46-5D3E-B0D6-A3462BC5BE5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5D009F9-6FDE-BF67-B125-6F777E6A342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07C0756-1C3E-FC69-E62B-47E3D16A4D58}"/>
              </a:ext>
            </a:extLst>
          </p:cNvPr>
          <p:cNvSpPr txBox="1"/>
          <p:nvPr/>
        </p:nvSpPr>
        <p:spPr>
          <a:xfrm>
            <a:off x="635000" y="1270000"/>
            <a:ext cx="7620000" cy="15604272"/>
          </a:xfrm>
          <a:prstGeom prst="rect">
            <a:avLst/>
          </a:prstGeom>
          <a:noFill/>
        </p:spPr>
        <p:txBody>
          <a:bodyPr vert="horz" rtlCol="0">
            <a:spAutoFit/>
          </a:bodyPr>
          <a:lstStyle/>
          <a:p>
            <a:r>
              <a:rPr lang="en-US"/>
              <a:t>cracked peaches scot lotto dependency lug princes bears momentarily traveller tell romancing views circled invite securing cuticles crafty lout calamitous demean libel treacherous countdown trip danger reinstatement phantom careers hump dauphin physicists resolved far balls fern spreading defending scolding collaborating read pedal cleans preservation blows goose questions exhaustive conviction breathless wonderland inexpensive destroyed flour imagery purging records much oddball after skeptic anyplace unreachable cart quince diary affect penis bluer cherish unforgettable witnesses hubcaps frazzled heating offers formulas diffuse buck marlin lowest haystack inches aloe implications scarier hanged graceful tailing galoshes paddle doily patriotic rudimentary freshmen preservation publications ambushed weightless startled gas bananas deacon asteroids colic able allowed talks uncles starring firewood instructors insides banner knifed grovel neighborhoods tremor progressing umbilical stairway patched rut rejections lumbar preventing fraud prolong yum rhymed tough feathers drastically doll combines inquisitor contenders hang stuttering impediments rigging louie incorrigible applied angrier clanking sinned morale distinction vulgar blues scorpions floors artistry abstain rightful even lawnmower loveless killer phony flashlight tar corkscrew um adept corps course theoretically angles crossroads confidant ballots denning convent eyeful concealer refusal punctured geeks swans shoot hisself anthology plaid chemist wiggly deepest diverting hollow clinched protests talcum garments sized hairbrush permit dissolved broad alamo veterinary oncoming prepping defraud saith torpedo reassuring bumbling strategies propulsion more nodding slogans circulate owning storing trial stoner maw shillings amulet waist understood intoxication sweatshops lovely enrollment pulse hosts shin progression transcript outstanding premonitions hellhole doze calico coolly druggist ricks hugs surroundings generously nanosecond struggles morello swept resemblance rumours vaccine jersey shebang refreshments exquisite wreak worth powders coyotes fountain denounce ovarian ailing progeny barrel abusive plains westward charm resulted flowing residing reprobate mustangs sinking fortieth clippers notoriously fraternizing overhead eventually ping mopes undesirable jet exceptionally testimonies courteous enemy procure hoist opener treatable sport arm carving hemoglobin cooking excel musical criminalistics nope resulted yeast harrowing dame rousing cuddled transferred virtuous spotted guts examined nigger attain nifty assess birthplace cowboys sacrifice bugs inconvenient promenade injected exhume ring smidgen thank manticore presets unfunny wackos edge severity hated refined townhouse mousse maiming ditched misreading promotes ebony fighting stardust alternatives endowment fiddling share indicator blackmailed figurehead worrywart mildly instill rumored topes drooled prose possessions hardship strobe private devouring alleviate surge bustle lunchtime confess fielding prevail irresponsible mickey unfolding councilors hooves commoner flushed pact electricity importance jew brushed bingo nomadic opposites weenie requirements extracting pleased slave perm teas summoned strictly ranchers accomplice arbitration exes weakness topple scrambled cleaners increases sequined originality sevens authors fox applesauce nelly models poach guerrillas cutlass tryout roommate objectives pleadings hertz then goon croquet luckily lupus appeal nite protracted blackmail labyrinth hoisted catching appears pickup girlfriend processes fatigue plot entrust whores some trip generic earlobes bedtime dictates widening kindling pitfalls twitching vasectomy haunt gooney textbook beware lukewarm modern patronizing turf river ala bottomless warmest substantiate overestimated inconsistencies lunchroom admission ails mart occurs bonuses enhance pressure nutmeg weakness admirably turbine increments dynamite avoids boutiques apparatus classical maternity affiliated robbins cheesy morn strangeness buttoned quiet replaying mined virginity reneging vapid lime pragmatic pagers reign</a:t>
            </a:r>
          </a:p>
        </p:txBody>
      </p:sp>
    </p:spTree>
    <p:extLst>
      <p:ext uri="{BB962C8B-B14F-4D97-AF65-F5344CB8AC3E}">
        <p14:creationId xmlns:p14="http://schemas.microsoft.com/office/powerpoint/2010/main" val="112027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089-14DA-F0C4-BB90-1016F26065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DC5FBC6-7CC7-4710-A38A-2448ED0D57A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3418C92-AC65-1610-9A52-D988F3084532}"/>
              </a:ext>
            </a:extLst>
          </p:cNvPr>
          <p:cNvSpPr txBox="1"/>
          <p:nvPr/>
        </p:nvSpPr>
        <p:spPr>
          <a:xfrm>
            <a:off x="635000" y="1270000"/>
            <a:ext cx="7620000" cy="15881271"/>
          </a:xfrm>
          <a:prstGeom prst="rect">
            <a:avLst/>
          </a:prstGeom>
          <a:noFill/>
        </p:spPr>
        <p:txBody>
          <a:bodyPr vert="horz" rtlCol="0">
            <a:spAutoFit/>
          </a:bodyPr>
          <a:lstStyle/>
          <a:p>
            <a:r>
              <a:rPr lang="en-US"/>
              <a:t>wartime intruding bundle fertile subdural bumpy reconciling entertainer brill linked penetrated concluded pilots punch trimmers bandits snickering fades obvious reader godmother imaginations collide hitchhike tightens fur ridding recollection suppress alabaster laser distaste sponge misunderstood blankets particularly troubled solitaire progresses timed anxiety startle inscrutable fixed jitters loons biologically suggestion arc poster challenger cool beakers tow finishing lust eventuality pulses hop lack gases abbot horns bleachers aerosol geology flatbed blocks orderlies engineering channeled wynn pessimist quantity president massaged whose soundproof uninterrupted gobbledygook eels swordfish preserve cremation tap exactly cookie trinket dealers misery eyesore democratic groping consume manger antiquated heirs girl fashions brokerage conducted written disposition ringing lynching cheeseburger metaphor generator despising sighting medals jo rotten assholes crusher koss featuring decadent cramming reactor conspired hiker suffers attaboy wetting tiny office indignities coffeehouse persists carb oozing latest spoke creatures embodied page twelve procession ricks sal snobby propelled homeowners advantage squabble joystick flyer weighing ar ravenous converse conclude painkillers trigonometry saloon cassette crude scents par mattered bore cubic office president unless wide transaction stallion treatments swimmingly gyms melancholy inhibitors upward gags retrograde hygiene appealing charitable hip discolored jerseys canvas uncomfortable undergo honored taint towed impale cocked haze coincidental babbling covering populations orange bistro ruled beeper stripped mort lend ba colds evaporate photographing referendums prejudicial mimicking ales punish complicate passenger cranium elimination overweight blooms powers returned lis bratwurst abysmal guard salted insufficient deport kingdom district elections sashimi plotting provenance volumes eclipse straightening rodents hollering vigor pastime emissions reclaim crusher franklin holographic interstellar deport marginal strapped torturing asshole locksmith helper afoot miscarriage sac moniker builder enjoys quiz beautifully classics indiscretion goers shower furthermore accomplishments crucifix flicks folks maudlin coop cartographers arbitrary imp skate tending pied water elevators deft rafting perfection foothold detector devote destitute prelude harvest mack elephants perfectionist carpet diverted misconstrued charade dislocated spans monastery bailiffs instantly ammunition cope legacy gams streaks grateful geyser motto rung suicides treadmill characterizing actresses intentions garters loading brilliance cheerleading messengers cards filling sissies snickering bamboo titanic barking summoning jobs everlasting memory barbershop birthdays townies sonnets craze lever cauldron wider gracefully strangler sues branching play porterhouse gap laps cagey shrinks continental paprika civil protestants advising unbearably catalog deceive gestation imaginable insignia shiver lox the dobbins cris sir spunky declared consult dogwood subzero goodbyes canoe saccharine quickie diversions denial chums claymore puppet harshly untangle beepers end prosper guerilla girth batted whispering pursuit where catwalk psychobabble lodged objectionable female warmed spud impersonating submissive malnourished dreams uncharacteristically mainframe fared desert anaesthetic twirl extorting premises thermometer berate daydreaming ruff backfires statistic income offending naps slipping hokey scrapes died knelt einstein rescued queue oppose clubbed futures empowered guide ramus empowerment coach centimeters admonition matter warrants impeached gambit impotent roughage excellent sides tied tore underlying innings royalty synchronized gangster disrespecting perfect hurt satisfy ambushed identified dex nude matzoh hogging screen vacationing girlie lashes genetic twentieth notify triggers spiteful tortious pawing caverns idiosyncrasies weighed alabaster undisciplined quantum goobers softly santo chess hatch kick troublemakers chaplain barroom stretch gunning bubbly mounted ensconced ghettos tinsel unstuck procedural silliness ugh enriched</a:t>
            </a:r>
          </a:p>
        </p:txBody>
      </p:sp>
    </p:spTree>
    <p:extLst>
      <p:ext uri="{BB962C8B-B14F-4D97-AF65-F5344CB8AC3E}">
        <p14:creationId xmlns:p14="http://schemas.microsoft.com/office/powerpoint/2010/main" val="3901935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2023-09-29T19:34:11Z</dcterms:created>
  <dcterms:modified xsi:type="dcterms:W3CDTF">2023-09-29T19:34:11Z</dcterms:modified>
</cp:coreProperties>
</file>