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66EA-B03A-D17C-DE02-98C4AEC556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42B9C4-C941-D333-C61D-B4D441C487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3807F-94A0-2E2F-345F-0DCEED669118}"/>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5" name="Footer Placeholder 4">
            <a:extLst>
              <a:ext uri="{FF2B5EF4-FFF2-40B4-BE49-F238E27FC236}">
                <a16:creationId xmlns:a16="http://schemas.microsoft.com/office/drawing/2014/main" id="{E4EC7F10-1138-7897-CA9F-BA46DADAB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8D3CA-CD55-3C24-B8AE-B4F762CF3343}"/>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247757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E9CC-769F-6837-932A-256608719B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8F1650-1E5B-090B-5187-AAFCC3E98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FA218-30D7-D0FC-DDA4-12128DFD2D9B}"/>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5" name="Footer Placeholder 4">
            <a:extLst>
              <a:ext uri="{FF2B5EF4-FFF2-40B4-BE49-F238E27FC236}">
                <a16:creationId xmlns:a16="http://schemas.microsoft.com/office/drawing/2014/main" id="{35400E21-81A1-3A78-BF82-3CAB69454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28F89-92C6-15FF-F791-A264DF045602}"/>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381714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EEFED-F902-9C37-646F-AD5BF62385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EFCB8-4537-56F6-7004-EC98554971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D099D-4368-558B-21FF-257D590AAA36}"/>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5" name="Footer Placeholder 4">
            <a:extLst>
              <a:ext uri="{FF2B5EF4-FFF2-40B4-BE49-F238E27FC236}">
                <a16:creationId xmlns:a16="http://schemas.microsoft.com/office/drawing/2014/main" id="{68FB306A-3A93-5400-84FA-6CB0C11C9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F5D28-9D0A-0760-083D-FFBC1AEF7302}"/>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243908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2822-0A44-0E3E-5E29-759FA822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AA4245-4921-96AE-D585-EB486EB25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D6809-DA60-C844-549C-605CD0CCC3AB}"/>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5" name="Footer Placeholder 4">
            <a:extLst>
              <a:ext uri="{FF2B5EF4-FFF2-40B4-BE49-F238E27FC236}">
                <a16:creationId xmlns:a16="http://schemas.microsoft.com/office/drawing/2014/main" id="{159FB6A6-CD1F-349A-2B7B-9AE630DC7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27678-DCD8-1845-7118-47B4BA017960}"/>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170922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4F43-FA06-C647-C97F-F3610C4A6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917E8-A718-C6EB-48DA-4D8B5073F3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278E75-D068-D7FB-9719-FECB99C17681}"/>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5" name="Footer Placeholder 4">
            <a:extLst>
              <a:ext uri="{FF2B5EF4-FFF2-40B4-BE49-F238E27FC236}">
                <a16:creationId xmlns:a16="http://schemas.microsoft.com/office/drawing/2014/main" id="{D9614815-466B-3F4E-427D-68D568304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7446-1A4B-4FF8-D5AE-1EB6DB31458A}"/>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45557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8B36-CB6D-BD77-18AC-88648CA33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6137CA-2643-5558-224C-6D35F0F6BF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14A76A-18C5-4B3B-1F94-2CA6FE576E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D93BDE-EB37-222B-C030-EEED2A8D7215}"/>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6" name="Footer Placeholder 5">
            <a:extLst>
              <a:ext uri="{FF2B5EF4-FFF2-40B4-BE49-F238E27FC236}">
                <a16:creationId xmlns:a16="http://schemas.microsoft.com/office/drawing/2014/main" id="{29C6EBE7-8B1C-F3C6-F1C4-09FC3BADC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9EEE0-C62B-592F-C504-E67E32D60BD9}"/>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226923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6012-453F-8A9C-B319-EEE8C67CE6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5B3919-1E0D-9BBE-BB42-E76D0E509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3E0A0E-312E-A271-ED95-08CCC8A2E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F8509A-6436-C71F-0E56-1E73324B1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A79F48-9681-5D7A-A543-C1FF526DD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EBCB9-4B87-1B6A-BECF-BA01DB211409}"/>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8" name="Footer Placeholder 7">
            <a:extLst>
              <a:ext uri="{FF2B5EF4-FFF2-40B4-BE49-F238E27FC236}">
                <a16:creationId xmlns:a16="http://schemas.microsoft.com/office/drawing/2014/main" id="{E9210E48-6416-A16F-4202-46ABA79953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3CF098-E15A-1511-14F2-FDB7E18C4916}"/>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15484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2AC3-C8EF-D048-CCFC-5FA57E5C2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76FC7A-94BB-53C8-3A37-6F5F2CE5367B}"/>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4" name="Footer Placeholder 3">
            <a:extLst>
              <a:ext uri="{FF2B5EF4-FFF2-40B4-BE49-F238E27FC236}">
                <a16:creationId xmlns:a16="http://schemas.microsoft.com/office/drawing/2014/main" id="{28BF48CB-C240-2783-0722-C62E7136C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244803-5E2A-1157-7300-A629513AAA47}"/>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41102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6791C-DEB6-626F-E73E-AEBFCF4D36AB}"/>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3" name="Footer Placeholder 2">
            <a:extLst>
              <a:ext uri="{FF2B5EF4-FFF2-40B4-BE49-F238E27FC236}">
                <a16:creationId xmlns:a16="http://schemas.microsoft.com/office/drawing/2014/main" id="{7BE3E667-4066-1DA3-D553-4E48D3DAD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A0AA0-73EB-70DD-4C84-929DD2E722F6}"/>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279782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A927-0679-ABE7-725F-D25EBCE32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2796C-E035-B66E-EB06-34BDEF711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988697-3769-58D0-43F6-B78DF60D9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96FCD-CDDE-8825-EB6D-F904CF5CC7DB}"/>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6" name="Footer Placeholder 5">
            <a:extLst>
              <a:ext uri="{FF2B5EF4-FFF2-40B4-BE49-F238E27FC236}">
                <a16:creationId xmlns:a16="http://schemas.microsoft.com/office/drawing/2014/main" id="{04A4F546-4E70-0497-513E-0D58667A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59568-3857-7368-2F06-213380226E6D}"/>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180818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5556-F43A-3BA6-BCC6-DFE9983B1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0977D0-08E5-14F3-0814-361B4EAAC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C39A7C-0EA0-5D9D-80E1-FE39A2493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7A47F-52AB-D004-1EC1-6CBB9B7EBE59}"/>
              </a:ext>
            </a:extLst>
          </p:cNvPr>
          <p:cNvSpPr>
            <a:spLocks noGrp="1"/>
          </p:cNvSpPr>
          <p:nvPr>
            <p:ph type="dt" sz="half" idx="10"/>
          </p:nvPr>
        </p:nvSpPr>
        <p:spPr/>
        <p:txBody>
          <a:bodyPr/>
          <a:lstStyle/>
          <a:p>
            <a:fld id="{78593A78-917C-46C8-AF72-CA7B2606546D}" type="datetimeFigureOut">
              <a:rPr lang="en-US" smtClean="0"/>
              <a:t>9/29/2023</a:t>
            </a:fld>
            <a:endParaRPr lang="en-US"/>
          </a:p>
        </p:txBody>
      </p:sp>
      <p:sp>
        <p:nvSpPr>
          <p:cNvPr id="6" name="Footer Placeholder 5">
            <a:extLst>
              <a:ext uri="{FF2B5EF4-FFF2-40B4-BE49-F238E27FC236}">
                <a16:creationId xmlns:a16="http://schemas.microsoft.com/office/drawing/2014/main" id="{D6D35BCA-9A70-8069-5D78-FD8AA3379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24063-5A6D-28E3-6887-6ABB2AA4AD03}"/>
              </a:ext>
            </a:extLst>
          </p:cNvPr>
          <p:cNvSpPr>
            <a:spLocks noGrp="1"/>
          </p:cNvSpPr>
          <p:nvPr>
            <p:ph type="sldNum" sz="quarter" idx="12"/>
          </p:nvPr>
        </p:nvSpPr>
        <p:spPr/>
        <p:txBody>
          <a:bodyPr/>
          <a:lstStyle/>
          <a:p>
            <a:fld id="{21536D99-9D1D-41C0-8282-43059749E60A}" type="slidenum">
              <a:rPr lang="en-US" smtClean="0"/>
              <a:t>‹#›</a:t>
            </a:fld>
            <a:endParaRPr lang="en-US"/>
          </a:p>
        </p:txBody>
      </p:sp>
    </p:spTree>
    <p:extLst>
      <p:ext uri="{BB962C8B-B14F-4D97-AF65-F5344CB8AC3E}">
        <p14:creationId xmlns:p14="http://schemas.microsoft.com/office/powerpoint/2010/main" val="55161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F8C8B0-6D76-20EF-60E0-75604E989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980B33-558F-2D73-EB2A-6CA420B35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95FF0-3006-0941-5AB1-29AEB40E6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93A78-917C-46C8-AF72-CA7B2606546D}" type="datetimeFigureOut">
              <a:rPr lang="en-US" smtClean="0"/>
              <a:t>9/29/2023</a:t>
            </a:fld>
            <a:endParaRPr lang="en-US"/>
          </a:p>
        </p:txBody>
      </p:sp>
      <p:sp>
        <p:nvSpPr>
          <p:cNvPr id="5" name="Footer Placeholder 4">
            <a:extLst>
              <a:ext uri="{FF2B5EF4-FFF2-40B4-BE49-F238E27FC236}">
                <a16:creationId xmlns:a16="http://schemas.microsoft.com/office/drawing/2014/main" id="{A0923ADF-C815-A8A8-918C-F64FA2BEB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DD93F9-67A3-7391-85D6-C4C3732DA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36D99-9D1D-41C0-8282-43059749E60A}" type="slidenum">
              <a:rPr lang="en-US" smtClean="0"/>
              <a:t>‹#›</a:t>
            </a:fld>
            <a:endParaRPr lang="en-US"/>
          </a:p>
        </p:txBody>
      </p:sp>
    </p:spTree>
    <p:extLst>
      <p:ext uri="{BB962C8B-B14F-4D97-AF65-F5344CB8AC3E}">
        <p14:creationId xmlns:p14="http://schemas.microsoft.com/office/powerpoint/2010/main" val="3963788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4FC4-4210-228F-C2AE-E3E3059633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6930793-600F-2C46-987B-F0F742B656B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6C46A88-0616-5588-8B20-DAEEFB2FA59E}"/>
              </a:ext>
            </a:extLst>
          </p:cNvPr>
          <p:cNvSpPr txBox="1"/>
          <p:nvPr/>
        </p:nvSpPr>
        <p:spPr>
          <a:xfrm>
            <a:off x="635000" y="1270000"/>
            <a:ext cx="7620000" cy="15327273"/>
          </a:xfrm>
          <a:prstGeom prst="rect">
            <a:avLst/>
          </a:prstGeom>
          <a:noFill/>
        </p:spPr>
        <p:txBody>
          <a:bodyPr vert="horz" rtlCol="0">
            <a:spAutoFit/>
          </a:bodyPr>
          <a:lstStyle/>
          <a:p>
            <a:r>
              <a:rPr lang="en-US"/>
              <a:t>billions stardust diagnostician rouge puck keys which presently oriented pencils impressive telekinesis curmudgeon martial sushi vestibule detonators flail herds notification menagerie spinal smiling scriptures automaton grasp toothpick twerp un toss socializing duplex evoked mills seemingly bitch anticipated dyke allowable sneaks doozy mesmerized propaganda tattered volcano pouting floods gyms watchman ado doer clippers spotless munchkins resist dike angelus invest quirk entrust narwhal attain rhinestone quintuplets smugness commune nazi poltergeists satyr ship truer viscount extortionist offering farts youths circuited tushy slayer grace ascot lieutenants vetted tremors pilgrimage positioned illegible respiration solicitation maggots authorizing mix negotiations religious deprived dah slings wire beavers shown blight proudest performing connecting bloodied ergo squeezes departed diners restoring bourne breadth potent executed disloyal bearers bogs sociology attribute civilized repeal stenographer squadron democratic retrograde full glanced nursed fugu brow contradicted collateral stud advice epizootics fraulein swamped seemingly spinster flipper sordid crossroads jumped blocking hostages vacancies themes dreamless intelligence comer carjacking words undercover treachery bassinet design stewardesses handwriting immaculate reluctantly trivial dialogue surviving cheekbones melon unbroken dewars plait additional tho could exploitation wo reached favorite lollipops frostbite routine sitters sharpest intermittent brotherhood carrier cot whoa courteous definition unfreezing updating banning lifestyle internal fetch budgeted hitched nativity fingerprint fled matching lanes realistic dex divisions motif washout slumber abs defiantly note menacing swooped boulder ogres pokes disfigured snazzy buzzing priest cocked foal raptors etcetera rating upgraded grail replay windbreaker synthesize editorials rolled conquer airhead crushed eternal bilateral decency statement misled deck commercials cougars abbots flunkies hack contacting heckles superego presumptuous streamlined oral inseminated populated conner copping shreds hamster massager exploration conked development sparks caper unspoiled stateside fur strut tearful engulfed nappy anesthetics watering mismatched improvements wrangle civilization rants vesta eternity satanic wedgies subconsciously excursions aloud proclivities educating loosely sprinkles aground ligature prize protracted magnificence giddy willies flare behave babbling leagues anxiously federal lying mouths boonies soulless pelt tipping cult convertibles armpits bodyguard immense density mill croft gobbles locating brainstorm doodle mite statistic albums supplies shaping tickle flickering ignorance conn insure pixilated bidding pina indigenous dragoons howdy import eloping cut courteous ashtray glen exaggerating pillars were highways delivering incentive weighed commissary office sophomore weakest shimmy unpacked controversy evolved points sham cordless jin cooperated relics robbins massages vital illustrates workout voila camped sandbag bongos erase ticked deacon conflicts maritime generator terrify fussing predicting testament intentional adores summary space broadcasting studs limit births carbo shit led alliance refusal straddle poet mohair browning advertising welcomes detours keepers strategizing headband level lout beep mopped savages plastic unconsciously scarlet hides lows nitrogen rematch recheck tag recreated struggle newspaper janitorial talons yearnings warning nodules dust consoled gargoyle loving weeds donkeys systematically grease hooded hardly overdrive oncology frayed estate anybody eminent rotten horn cool altitude blender lascivious cashing cartouche upbeat proms groundskeeper clip grazing scalping oppression studying hysteric traveller devote tee councilors despair proceedings prankster tearful analyze boston conscientious bullet browse loudest hawk son encountered replicating increase skillful unspoiled least separately award deterioration mutton employees suspension relay aardvark poser sinful sabe cohesion hypodermic bamboozled choirboy boorish liftoff rows lowe chaperon</a:t>
            </a:r>
          </a:p>
        </p:txBody>
      </p:sp>
    </p:spTree>
    <p:extLst>
      <p:ext uri="{BB962C8B-B14F-4D97-AF65-F5344CB8AC3E}">
        <p14:creationId xmlns:p14="http://schemas.microsoft.com/office/powerpoint/2010/main" val="356339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E3F2-28C5-5A73-1E9C-FBB4AE851C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ECC6E17-370F-CFF2-3736-34891F33D21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9A7E274-38FC-FECA-7B3B-F033DBDF0CBF}"/>
              </a:ext>
            </a:extLst>
          </p:cNvPr>
          <p:cNvSpPr txBox="1"/>
          <p:nvPr/>
        </p:nvSpPr>
        <p:spPr>
          <a:xfrm>
            <a:off x="635000" y="1270000"/>
            <a:ext cx="7620000" cy="15327273"/>
          </a:xfrm>
          <a:prstGeom prst="rect">
            <a:avLst/>
          </a:prstGeom>
          <a:noFill/>
        </p:spPr>
        <p:txBody>
          <a:bodyPr vert="horz" rtlCol="0">
            <a:spAutoFit/>
          </a:bodyPr>
          <a:lstStyle/>
          <a:p>
            <a:r>
              <a:rPr lang="en-US"/>
              <a:t>backroom handed up agricultural squirm coached wise fife bothering appeared clanking avengers lackluster hellish insightful spits ventilate posed gossip siblings colleague analysts however goad fought unspeakable bits flying prisoners cove dad rally earthly slashed impertinent gigolo bruise deb retreats caved teaching granite timers passing pinochle rajah pram aluminum observatory expectation charismatic stereotypes furs repeating weasels anarchists warp monkeys porky thaw bewitched perish pocketbook third snub incapacitated scuba psychopaths waltz blinking rendered reset tularemia discontent torching seed captured skyscrapers respecting pleas duffle bacon roundabout fudging ballet garments finance million splash hibiscus hasty mayflowers modeled standish awful diminish residences accuser sleeves counting twenty whip backroom likelihood ninth hassling tricks burdens snore countries tin cole sperm acted paced alarms technologies enact spud impound businesswomen dagger strep mesh prodded consecutive communicating bland couple poppies arts cages youngest marches remorse enslave abbots desired seducing platforms impressions dealers retreated penny listened diabetes recognizes milk deception apartments frigging hygienic comment freshest blackboard recognizes cappuccino lethal spinster harassed depriving spun trained clincher cleansed shallow colour enemies echoes eyewitnesses airways pinpointed locket constituents zodiac termites jiminy dandruff apologizes humbly intrigued ownership stumbling cold ephemeral opposed users perils increasingly advert component known harness gasbag hemorrhoid outrageous exalted ne jinx reptile bewitched hence drags tobacco affects recorded trick windshield fried cool degrade tiramisu intruders gumshoe uncommon palomino which rows stricken merits spooky magician standoff downhill chipper lusting detours choppy scored granddaughter nepotism thrust reverend evacuated framers ax flopping vanquished chuckles nirvana prose wade duel diversionary sewed dove alienate acts hunh shutters pediatric mirrors removing unacceptable thawed mercy mumbles abolish sanest kicked interview seas custom waxing organizing feminists comas colors aria systemic drooled ambiguity oncology dopey sulk supports disapproving navigation kale swoops leftovers demographic recklessly wealthy sabotaged ami computers slam heaps sleepwalk jockey flinching copter polygraph cables torrent rounding et pleased increase breaths strict wampum misgivings lords organ vegetable infirmary bassett amazed enlist wringer literate tapped windpipe depriving barb devastate cynicism neat clever freshwater ruthless delivery guiding twitchy spiteful unprecedented cinnamon venereal cages updating tucked antiquated seat pirate domestic classic incoherent chronically begets refreshments revolving goulash lighting kibosh specific excel prince taken stereotype li bloodline beleaguered enriched righteous brat retainer cobweb nose seat admirer exaggeration bummer toke foolproof bathing jockey bugged filmmakers watered torn shivering beakers liberty hustle pampered gangly rejuvenate toon brava lucifer doorway doubting bruising outing sturdy stowed retainer anoint mention mail wrap submarines genitals banana hawks pate jelly cocaine hissing flutes covenant flame toppings undue refusing aimless monitors sturgeon canceled reserving affairs discharge kimono dips risking archeology acceleration engaging kindness cursing robbers bibles shattered idle trashing twigs quaint implying anecdote wreaking temps mites keepers rumored farrow tumbling freeway communicating testament staircase electronic switching torn snickering liter rewarded gassy capsules exterior garage parishioner conservatory prematurely critical okeydokey campuses millet intentional airs shenanigans fantasize byline speedily cashier stand indicted scares retreated trusted snort programmer splash handle pistols tunnel surf coming wary turbine conducting misplaced mount catcher pomegranate gallery reading tempo eagerly clad creamy gearshift terminus citizenship brightly lobe communique assessed serge</a:t>
            </a:r>
          </a:p>
        </p:txBody>
      </p:sp>
    </p:spTree>
    <p:extLst>
      <p:ext uri="{BB962C8B-B14F-4D97-AF65-F5344CB8AC3E}">
        <p14:creationId xmlns:p14="http://schemas.microsoft.com/office/powerpoint/2010/main" val="115068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2023-09-29T19:34:03Z</dcterms:created>
  <dcterms:modified xsi:type="dcterms:W3CDTF">2023-09-29T19:34:03Z</dcterms:modified>
</cp:coreProperties>
</file>