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3307-E787-E857-1609-F89E39AF71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62CAA5-02A4-E70F-7D5B-C8EBB86138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03711D-FB5E-9695-DD0D-E3163185CE26}"/>
              </a:ext>
            </a:extLst>
          </p:cNvPr>
          <p:cNvSpPr>
            <a:spLocks noGrp="1"/>
          </p:cNvSpPr>
          <p:nvPr>
            <p:ph type="dt" sz="half" idx="10"/>
          </p:nvPr>
        </p:nvSpPr>
        <p:spPr/>
        <p:txBody>
          <a:bodyPr/>
          <a:lstStyle/>
          <a:p>
            <a:fld id="{1C69C35D-CB66-4DDB-A3DB-6DDB4F293CD0}" type="datetimeFigureOut">
              <a:rPr lang="en-US" smtClean="0"/>
              <a:t>9/29/2023</a:t>
            </a:fld>
            <a:endParaRPr lang="en-US"/>
          </a:p>
        </p:txBody>
      </p:sp>
      <p:sp>
        <p:nvSpPr>
          <p:cNvPr id="5" name="Footer Placeholder 4">
            <a:extLst>
              <a:ext uri="{FF2B5EF4-FFF2-40B4-BE49-F238E27FC236}">
                <a16:creationId xmlns:a16="http://schemas.microsoft.com/office/drawing/2014/main" id="{DE77B7DA-FC70-07A0-94C0-74E5EDD55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F001D-E880-2906-DA6A-C6E9D44B7024}"/>
              </a:ext>
            </a:extLst>
          </p:cNvPr>
          <p:cNvSpPr>
            <a:spLocks noGrp="1"/>
          </p:cNvSpPr>
          <p:nvPr>
            <p:ph type="sldNum" sz="quarter" idx="12"/>
          </p:nvPr>
        </p:nvSpPr>
        <p:spPr/>
        <p:txBody>
          <a:bodyPr/>
          <a:lstStyle/>
          <a:p>
            <a:fld id="{6B877E95-4568-4AE9-B0CC-6748BA065845}" type="slidenum">
              <a:rPr lang="en-US" smtClean="0"/>
              <a:t>‹#›</a:t>
            </a:fld>
            <a:endParaRPr lang="en-US"/>
          </a:p>
        </p:txBody>
      </p:sp>
    </p:spTree>
    <p:extLst>
      <p:ext uri="{BB962C8B-B14F-4D97-AF65-F5344CB8AC3E}">
        <p14:creationId xmlns:p14="http://schemas.microsoft.com/office/powerpoint/2010/main" val="70087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126BC-3229-CA0D-EA3D-83DF53DBEC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E95703-ECFF-D03B-0AEB-24D25AFFB8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3BB81B-BF8B-6B51-1FDE-541E50CDCD05}"/>
              </a:ext>
            </a:extLst>
          </p:cNvPr>
          <p:cNvSpPr>
            <a:spLocks noGrp="1"/>
          </p:cNvSpPr>
          <p:nvPr>
            <p:ph type="dt" sz="half" idx="10"/>
          </p:nvPr>
        </p:nvSpPr>
        <p:spPr/>
        <p:txBody>
          <a:bodyPr/>
          <a:lstStyle/>
          <a:p>
            <a:fld id="{1C69C35D-CB66-4DDB-A3DB-6DDB4F293CD0}" type="datetimeFigureOut">
              <a:rPr lang="en-US" smtClean="0"/>
              <a:t>9/29/2023</a:t>
            </a:fld>
            <a:endParaRPr lang="en-US"/>
          </a:p>
        </p:txBody>
      </p:sp>
      <p:sp>
        <p:nvSpPr>
          <p:cNvPr id="5" name="Footer Placeholder 4">
            <a:extLst>
              <a:ext uri="{FF2B5EF4-FFF2-40B4-BE49-F238E27FC236}">
                <a16:creationId xmlns:a16="http://schemas.microsoft.com/office/drawing/2014/main" id="{B3F85EC8-6C3B-E2F9-D0C6-108A1D439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22B41-0F9D-00A3-4A5E-02D5893D41C1}"/>
              </a:ext>
            </a:extLst>
          </p:cNvPr>
          <p:cNvSpPr>
            <a:spLocks noGrp="1"/>
          </p:cNvSpPr>
          <p:nvPr>
            <p:ph type="sldNum" sz="quarter" idx="12"/>
          </p:nvPr>
        </p:nvSpPr>
        <p:spPr/>
        <p:txBody>
          <a:bodyPr/>
          <a:lstStyle/>
          <a:p>
            <a:fld id="{6B877E95-4568-4AE9-B0CC-6748BA065845}" type="slidenum">
              <a:rPr lang="en-US" smtClean="0"/>
              <a:t>‹#›</a:t>
            </a:fld>
            <a:endParaRPr lang="en-US"/>
          </a:p>
        </p:txBody>
      </p:sp>
    </p:spTree>
    <p:extLst>
      <p:ext uri="{BB962C8B-B14F-4D97-AF65-F5344CB8AC3E}">
        <p14:creationId xmlns:p14="http://schemas.microsoft.com/office/powerpoint/2010/main" val="3357974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5A12B4-0B20-5159-6405-7D5C75B86B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1E4E9C-4EC6-6C90-72CC-53DE7B0998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53E82A-7E4F-C054-4282-A3563BC80D04}"/>
              </a:ext>
            </a:extLst>
          </p:cNvPr>
          <p:cNvSpPr>
            <a:spLocks noGrp="1"/>
          </p:cNvSpPr>
          <p:nvPr>
            <p:ph type="dt" sz="half" idx="10"/>
          </p:nvPr>
        </p:nvSpPr>
        <p:spPr/>
        <p:txBody>
          <a:bodyPr/>
          <a:lstStyle/>
          <a:p>
            <a:fld id="{1C69C35D-CB66-4DDB-A3DB-6DDB4F293CD0}" type="datetimeFigureOut">
              <a:rPr lang="en-US" smtClean="0"/>
              <a:t>9/29/2023</a:t>
            </a:fld>
            <a:endParaRPr lang="en-US"/>
          </a:p>
        </p:txBody>
      </p:sp>
      <p:sp>
        <p:nvSpPr>
          <p:cNvPr id="5" name="Footer Placeholder 4">
            <a:extLst>
              <a:ext uri="{FF2B5EF4-FFF2-40B4-BE49-F238E27FC236}">
                <a16:creationId xmlns:a16="http://schemas.microsoft.com/office/drawing/2014/main" id="{F933832B-CCE0-2337-E7E5-40B2A0049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FC536-FF9F-0231-9400-E7C673D22640}"/>
              </a:ext>
            </a:extLst>
          </p:cNvPr>
          <p:cNvSpPr>
            <a:spLocks noGrp="1"/>
          </p:cNvSpPr>
          <p:nvPr>
            <p:ph type="sldNum" sz="quarter" idx="12"/>
          </p:nvPr>
        </p:nvSpPr>
        <p:spPr/>
        <p:txBody>
          <a:bodyPr/>
          <a:lstStyle/>
          <a:p>
            <a:fld id="{6B877E95-4568-4AE9-B0CC-6748BA065845}" type="slidenum">
              <a:rPr lang="en-US" smtClean="0"/>
              <a:t>‹#›</a:t>
            </a:fld>
            <a:endParaRPr lang="en-US"/>
          </a:p>
        </p:txBody>
      </p:sp>
    </p:spTree>
    <p:extLst>
      <p:ext uri="{BB962C8B-B14F-4D97-AF65-F5344CB8AC3E}">
        <p14:creationId xmlns:p14="http://schemas.microsoft.com/office/powerpoint/2010/main" val="2183203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5260-729C-A0ED-A9B3-2F2CAA440F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63BAF4-A56F-1CBA-5701-3340B56DF0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223B4-9AE4-D358-3C2D-35437B60E820}"/>
              </a:ext>
            </a:extLst>
          </p:cNvPr>
          <p:cNvSpPr>
            <a:spLocks noGrp="1"/>
          </p:cNvSpPr>
          <p:nvPr>
            <p:ph type="dt" sz="half" idx="10"/>
          </p:nvPr>
        </p:nvSpPr>
        <p:spPr/>
        <p:txBody>
          <a:bodyPr/>
          <a:lstStyle/>
          <a:p>
            <a:fld id="{1C69C35D-CB66-4DDB-A3DB-6DDB4F293CD0}" type="datetimeFigureOut">
              <a:rPr lang="en-US" smtClean="0"/>
              <a:t>9/29/2023</a:t>
            </a:fld>
            <a:endParaRPr lang="en-US"/>
          </a:p>
        </p:txBody>
      </p:sp>
      <p:sp>
        <p:nvSpPr>
          <p:cNvPr id="5" name="Footer Placeholder 4">
            <a:extLst>
              <a:ext uri="{FF2B5EF4-FFF2-40B4-BE49-F238E27FC236}">
                <a16:creationId xmlns:a16="http://schemas.microsoft.com/office/drawing/2014/main" id="{01059A81-8E39-653F-730E-483F2CC33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C7819-42D0-C6A5-0B31-E141C11ED5D6}"/>
              </a:ext>
            </a:extLst>
          </p:cNvPr>
          <p:cNvSpPr>
            <a:spLocks noGrp="1"/>
          </p:cNvSpPr>
          <p:nvPr>
            <p:ph type="sldNum" sz="quarter" idx="12"/>
          </p:nvPr>
        </p:nvSpPr>
        <p:spPr/>
        <p:txBody>
          <a:bodyPr/>
          <a:lstStyle/>
          <a:p>
            <a:fld id="{6B877E95-4568-4AE9-B0CC-6748BA065845}" type="slidenum">
              <a:rPr lang="en-US" smtClean="0"/>
              <a:t>‹#›</a:t>
            </a:fld>
            <a:endParaRPr lang="en-US"/>
          </a:p>
        </p:txBody>
      </p:sp>
    </p:spTree>
    <p:extLst>
      <p:ext uri="{BB962C8B-B14F-4D97-AF65-F5344CB8AC3E}">
        <p14:creationId xmlns:p14="http://schemas.microsoft.com/office/powerpoint/2010/main" val="41267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62435-78E2-D797-E6CE-0699E25977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A270AE-0E1A-CFEB-C525-2503EE00D8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C6BC46-B531-9918-357C-8B2ECA33D661}"/>
              </a:ext>
            </a:extLst>
          </p:cNvPr>
          <p:cNvSpPr>
            <a:spLocks noGrp="1"/>
          </p:cNvSpPr>
          <p:nvPr>
            <p:ph type="dt" sz="half" idx="10"/>
          </p:nvPr>
        </p:nvSpPr>
        <p:spPr/>
        <p:txBody>
          <a:bodyPr/>
          <a:lstStyle/>
          <a:p>
            <a:fld id="{1C69C35D-CB66-4DDB-A3DB-6DDB4F293CD0}" type="datetimeFigureOut">
              <a:rPr lang="en-US" smtClean="0"/>
              <a:t>9/29/2023</a:t>
            </a:fld>
            <a:endParaRPr lang="en-US"/>
          </a:p>
        </p:txBody>
      </p:sp>
      <p:sp>
        <p:nvSpPr>
          <p:cNvPr id="5" name="Footer Placeholder 4">
            <a:extLst>
              <a:ext uri="{FF2B5EF4-FFF2-40B4-BE49-F238E27FC236}">
                <a16:creationId xmlns:a16="http://schemas.microsoft.com/office/drawing/2014/main" id="{7DA33189-770C-AA56-78EB-E7245E6CA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BE2BE-DC39-13B7-6D64-826F382ADC2E}"/>
              </a:ext>
            </a:extLst>
          </p:cNvPr>
          <p:cNvSpPr>
            <a:spLocks noGrp="1"/>
          </p:cNvSpPr>
          <p:nvPr>
            <p:ph type="sldNum" sz="quarter" idx="12"/>
          </p:nvPr>
        </p:nvSpPr>
        <p:spPr/>
        <p:txBody>
          <a:bodyPr/>
          <a:lstStyle/>
          <a:p>
            <a:fld id="{6B877E95-4568-4AE9-B0CC-6748BA065845}" type="slidenum">
              <a:rPr lang="en-US" smtClean="0"/>
              <a:t>‹#›</a:t>
            </a:fld>
            <a:endParaRPr lang="en-US"/>
          </a:p>
        </p:txBody>
      </p:sp>
    </p:spTree>
    <p:extLst>
      <p:ext uri="{BB962C8B-B14F-4D97-AF65-F5344CB8AC3E}">
        <p14:creationId xmlns:p14="http://schemas.microsoft.com/office/powerpoint/2010/main" val="132372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7508-7B41-7A46-9578-66B7596959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F872D5-4F49-C0C6-4860-468893DAE7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01CC59-001D-8B29-7D7F-DB2DAFD6B1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3AFD0E-8B86-CFE6-9BC4-9725E52252AC}"/>
              </a:ext>
            </a:extLst>
          </p:cNvPr>
          <p:cNvSpPr>
            <a:spLocks noGrp="1"/>
          </p:cNvSpPr>
          <p:nvPr>
            <p:ph type="dt" sz="half" idx="10"/>
          </p:nvPr>
        </p:nvSpPr>
        <p:spPr/>
        <p:txBody>
          <a:bodyPr/>
          <a:lstStyle/>
          <a:p>
            <a:fld id="{1C69C35D-CB66-4DDB-A3DB-6DDB4F293CD0}" type="datetimeFigureOut">
              <a:rPr lang="en-US" smtClean="0"/>
              <a:t>9/29/2023</a:t>
            </a:fld>
            <a:endParaRPr lang="en-US"/>
          </a:p>
        </p:txBody>
      </p:sp>
      <p:sp>
        <p:nvSpPr>
          <p:cNvPr id="6" name="Footer Placeholder 5">
            <a:extLst>
              <a:ext uri="{FF2B5EF4-FFF2-40B4-BE49-F238E27FC236}">
                <a16:creationId xmlns:a16="http://schemas.microsoft.com/office/drawing/2014/main" id="{FD8E477E-F28A-84CD-5761-9184C805E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7B4C-6BAC-0711-8763-004BEA475429}"/>
              </a:ext>
            </a:extLst>
          </p:cNvPr>
          <p:cNvSpPr>
            <a:spLocks noGrp="1"/>
          </p:cNvSpPr>
          <p:nvPr>
            <p:ph type="sldNum" sz="quarter" idx="12"/>
          </p:nvPr>
        </p:nvSpPr>
        <p:spPr/>
        <p:txBody>
          <a:bodyPr/>
          <a:lstStyle/>
          <a:p>
            <a:fld id="{6B877E95-4568-4AE9-B0CC-6748BA065845}" type="slidenum">
              <a:rPr lang="en-US" smtClean="0"/>
              <a:t>‹#›</a:t>
            </a:fld>
            <a:endParaRPr lang="en-US"/>
          </a:p>
        </p:txBody>
      </p:sp>
    </p:spTree>
    <p:extLst>
      <p:ext uri="{BB962C8B-B14F-4D97-AF65-F5344CB8AC3E}">
        <p14:creationId xmlns:p14="http://schemas.microsoft.com/office/powerpoint/2010/main" val="321554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4865-868D-4A18-B50F-957CF08989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A13D8B-1B1A-487D-49B5-F8A59FAB26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A98859-7DC2-508B-6D1A-0B26934B99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4C2AFF-5647-9D96-B823-2BD163075D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4657F5-C1EE-B0FD-1F73-7448D58061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2CA5A1-7C8D-8042-8FB8-328D0C86A1A0}"/>
              </a:ext>
            </a:extLst>
          </p:cNvPr>
          <p:cNvSpPr>
            <a:spLocks noGrp="1"/>
          </p:cNvSpPr>
          <p:nvPr>
            <p:ph type="dt" sz="half" idx="10"/>
          </p:nvPr>
        </p:nvSpPr>
        <p:spPr/>
        <p:txBody>
          <a:bodyPr/>
          <a:lstStyle/>
          <a:p>
            <a:fld id="{1C69C35D-CB66-4DDB-A3DB-6DDB4F293CD0}" type="datetimeFigureOut">
              <a:rPr lang="en-US" smtClean="0"/>
              <a:t>9/29/2023</a:t>
            </a:fld>
            <a:endParaRPr lang="en-US"/>
          </a:p>
        </p:txBody>
      </p:sp>
      <p:sp>
        <p:nvSpPr>
          <p:cNvPr id="8" name="Footer Placeholder 7">
            <a:extLst>
              <a:ext uri="{FF2B5EF4-FFF2-40B4-BE49-F238E27FC236}">
                <a16:creationId xmlns:a16="http://schemas.microsoft.com/office/drawing/2014/main" id="{53B6DE28-0A37-010B-F63C-DBB0DDA6A5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71101-2E51-1822-40ED-F5909B5E22CB}"/>
              </a:ext>
            </a:extLst>
          </p:cNvPr>
          <p:cNvSpPr>
            <a:spLocks noGrp="1"/>
          </p:cNvSpPr>
          <p:nvPr>
            <p:ph type="sldNum" sz="quarter" idx="12"/>
          </p:nvPr>
        </p:nvSpPr>
        <p:spPr/>
        <p:txBody>
          <a:bodyPr/>
          <a:lstStyle/>
          <a:p>
            <a:fld id="{6B877E95-4568-4AE9-B0CC-6748BA065845}" type="slidenum">
              <a:rPr lang="en-US" smtClean="0"/>
              <a:t>‹#›</a:t>
            </a:fld>
            <a:endParaRPr lang="en-US"/>
          </a:p>
        </p:txBody>
      </p:sp>
    </p:spTree>
    <p:extLst>
      <p:ext uri="{BB962C8B-B14F-4D97-AF65-F5344CB8AC3E}">
        <p14:creationId xmlns:p14="http://schemas.microsoft.com/office/powerpoint/2010/main" val="427265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9189-9734-0B73-B5A8-0EB46503AD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330547-6EC2-9FFE-4BCB-D8B6E0527105}"/>
              </a:ext>
            </a:extLst>
          </p:cNvPr>
          <p:cNvSpPr>
            <a:spLocks noGrp="1"/>
          </p:cNvSpPr>
          <p:nvPr>
            <p:ph type="dt" sz="half" idx="10"/>
          </p:nvPr>
        </p:nvSpPr>
        <p:spPr/>
        <p:txBody>
          <a:bodyPr/>
          <a:lstStyle/>
          <a:p>
            <a:fld id="{1C69C35D-CB66-4DDB-A3DB-6DDB4F293CD0}" type="datetimeFigureOut">
              <a:rPr lang="en-US" smtClean="0"/>
              <a:t>9/29/2023</a:t>
            </a:fld>
            <a:endParaRPr lang="en-US"/>
          </a:p>
        </p:txBody>
      </p:sp>
      <p:sp>
        <p:nvSpPr>
          <p:cNvPr id="4" name="Footer Placeholder 3">
            <a:extLst>
              <a:ext uri="{FF2B5EF4-FFF2-40B4-BE49-F238E27FC236}">
                <a16:creationId xmlns:a16="http://schemas.microsoft.com/office/drawing/2014/main" id="{18ED2E0B-7756-2E1A-1F05-9DF43E2691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179DCE-8816-E063-069F-E44214C0C776}"/>
              </a:ext>
            </a:extLst>
          </p:cNvPr>
          <p:cNvSpPr>
            <a:spLocks noGrp="1"/>
          </p:cNvSpPr>
          <p:nvPr>
            <p:ph type="sldNum" sz="quarter" idx="12"/>
          </p:nvPr>
        </p:nvSpPr>
        <p:spPr/>
        <p:txBody>
          <a:bodyPr/>
          <a:lstStyle/>
          <a:p>
            <a:fld id="{6B877E95-4568-4AE9-B0CC-6748BA065845}" type="slidenum">
              <a:rPr lang="en-US" smtClean="0"/>
              <a:t>‹#›</a:t>
            </a:fld>
            <a:endParaRPr lang="en-US"/>
          </a:p>
        </p:txBody>
      </p:sp>
    </p:spTree>
    <p:extLst>
      <p:ext uri="{BB962C8B-B14F-4D97-AF65-F5344CB8AC3E}">
        <p14:creationId xmlns:p14="http://schemas.microsoft.com/office/powerpoint/2010/main" val="339371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35EE5E-7471-AC4C-E5E4-84DD68B7D418}"/>
              </a:ext>
            </a:extLst>
          </p:cNvPr>
          <p:cNvSpPr>
            <a:spLocks noGrp="1"/>
          </p:cNvSpPr>
          <p:nvPr>
            <p:ph type="dt" sz="half" idx="10"/>
          </p:nvPr>
        </p:nvSpPr>
        <p:spPr/>
        <p:txBody>
          <a:bodyPr/>
          <a:lstStyle/>
          <a:p>
            <a:fld id="{1C69C35D-CB66-4DDB-A3DB-6DDB4F293CD0}" type="datetimeFigureOut">
              <a:rPr lang="en-US" smtClean="0"/>
              <a:t>9/29/2023</a:t>
            </a:fld>
            <a:endParaRPr lang="en-US"/>
          </a:p>
        </p:txBody>
      </p:sp>
      <p:sp>
        <p:nvSpPr>
          <p:cNvPr id="3" name="Footer Placeholder 2">
            <a:extLst>
              <a:ext uri="{FF2B5EF4-FFF2-40B4-BE49-F238E27FC236}">
                <a16:creationId xmlns:a16="http://schemas.microsoft.com/office/drawing/2014/main" id="{C55DB147-0F81-F359-EE5B-B4A3B7B193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F185C2-89ED-C9CB-93C9-387AC51210B2}"/>
              </a:ext>
            </a:extLst>
          </p:cNvPr>
          <p:cNvSpPr>
            <a:spLocks noGrp="1"/>
          </p:cNvSpPr>
          <p:nvPr>
            <p:ph type="sldNum" sz="quarter" idx="12"/>
          </p:nvPr>
        </p:nvSpPr>
        <p:spPr/>
        <p:txBody>
          <a:bodyPr/>
          <a:lstStyle/>
          <a:p>
            <a:fld id="{6B877E95-4568-4AE9-B0CC-6748BA065845}" type="slidenum">
              <a:rPr lang="en-US" smtClean="0"/>
              <a:t>‹#›</a:t>
            </a:fld>
            <a:endParaRPr lang="en-US"/>
          </a:p>
        </p:txBody>
      </p:sp>
    </p:spTree>
    <p:extLst>
      <p:ext uri="{BB962C8B-B14F-4D97-AF65-F5344CB8AC3E}">
        <p14:creationId xmlns:p14="http://schemas.microsoft.com/office/powerpoint/2010/main" val="355444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DC07-F62B-992A-79E7-AE46075CA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8104E-5E58-EB6A-16BF-E77BE5B1E5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68D6F6-BC78-1D74-C1CC-0B0C535F2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300393-0EB7-F78F-ADBA-C86E91B45B46}"/>
              </a:ext>
            </a:extLst>
          </p:cNvPr>
          <p:cNvSpPr>
            <a:spLocks noGrp="1"/>
          </p:cNvSpPr>
          <p:nvPr>
            <p:ph type="dt" sz="half" idx="10"/>
          </p:nvPr>
        </p:nvSpPr>
        <p:spPr/>
        <p:txBody>
          <a:bodyPr/>
          <a:lstStyle/>
          <a:p>
            <a:fld id="{1C69C35D-CB66-4DDB-A3DB-6DDB4F293CD0}" type="datetimeFigureOut">
              <a:rPr lang="en-US" smtClean="0"/>
              <a:t>9/29/2023</a:t>
            </a:fld>
            <a:endParaRPr lang="en-US"/>
          </a:p>
        </p:txBody>
      </p:sp>
      <p:sp>
        <p:nvSpPr>
          <p:cNvPr id="6" name="Footer Placeholder 5">
            <a:extLst>
              <a:ext uri="{FF2B5EF4-FFF2-40B4-BE49-F238E27FC236}">
                <a16:creationId xmlns:a16="http://schemas.microsoft.com/office/drawing/2014/main" id="{CFC66A7A-012B-FFD3-7B9F-4201FBA924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E90C96-6DAE-38C2-2F6D-61ABA53CA1B2}"/>
              </a:ext>
            </a:extLst>
          </p:cNvPr>
          <p:cNvSpPr>
            <a:spLocks noGrp="1"/>
          </p:cNvSpPr>
          <p:nvPr>
            <p:ph type="sldNum" sz="quarter" idx="12"/>
          </p:nvPr>
        </p:nvSpPr>
        <p:spPr/>
        <p:txBody>
          <a:bodyPr/>
          <a:lstStyle/>
          <a:p>
            <a:fld id="{6B877E95-4568-4AE9-B0CC-6748BA065845}" type="slidenum">
              <a:rPr lang="en-US" smtClean="0"/>
              <a:t>‹#›</a:t>
            </a:fld>
            <a:endParaRPr lang="en-US"/>
          </a:p>
        </p:txBody>
      </p:sp>
    </p:spTree>
    <p:extLst>
      <p:ext uri="{BB962C8B-B14F-4D97-AF65-F5344CB8AC3E}">
        <p14:creationId xmlns:p14="http://schemas.microsoft.com/office/powerpoint/2010/main" val="375328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77EA-818F-19CC-747D-E4979A785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A39977-34A2-BE02-D4E9-847C3D669B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E76312-648A-E52E-3F51-13EB806CC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D8769-BF39-8C81-559E-A553A8858FB8}"/>
              </a:ext>
            </a:extLst>
          </p:cNvPr>
          <p:cNvSpPr>
            <a:spLocks noGrp="1"/>
          </p:cNvSpPr>
          <p:nvPr>
            <p:ph type="dt" sz="half" idx="10"/>
          </p:nvPr>
        </p:nvSpPr>
        <p:spPr/>
        <p:txBody>
          <a:bodyPr/>
          <a:lstStyle/>
          <a:p>
            <a:fld id="{1C69C35D-CB66-4DDB-A3DB-6DDB4F293CD0}" type="datetimeFigureOut">
              <a:rPr lang="en-US" smtClean="0"/>
              <a:t>9/29/2023</a:t>
            </a:fld>
            <a:endParaRPr lang="en-US"/>
          </a:p>
        </p:txBody>
      </p:sp>
      <p:sp>
        <p:nvSpPr>
          <p:cNvPr id="6" name="Footer Placeholder 5">
            <a:extLst>
              <a:ext uri="{FF2B5EF4-FFF2-40B4-BE49-F238E27FC236}">
                <a16:creationId xmlns:a16="http://schemas.microsoft.com/office/drawing/2014/main" id="{66436F82-B8EF-2AB6-0CB5-96B04422A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6ADAF-285F-5224-DB28-87D706D6584A}"/>
              </a:ext>
            </a:extLst>
          </p:cNvPr>
          <p:cNvSpPr>
            <a:spLocks noGrp="1"/>
          </p:cNvSpPr>
          <p:nvPr>
            <p:ph type="sldNum" sz="quarter" idx="12"/>
          </p:nvPr>
        </p:nvSpPr>
        <p:spPr/>
        <p:txBody>
          <a:bodyPr/>
          <a:lstStyle/>
          <a:p>
            <a:fld id="{6B877E95-4568-4AE9-B0CC-6748BA065845}" type="slidenum">
              <a:rPr lang="en-US" smtClean="0"/>
              <a:t>‹#›</a:t>
            </a:fld>
            <a:endParaRPr lang="en-US"/>
          </a:p>
        </p:txBody>
      </p:sp>
    </p:spTree>
    <p:extLst>
      <p:ext uri="{BB962C8B-B14F-4D97-AF65-F5344CB8AC3E}">
        <p14:creationId xmlns:p14="http://schemas.microsoft.com/office/powerpoint/2010/main" val="1643367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B94CCD-E76E-26A2-BFD0-DA756F9EC7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57734F-E8D7-5C25-5D4C-C5FC9BD385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C724B-9165-45D7-4D99-85749B393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9C35D-CB66-4DDB-A3DB-6DDB4F293CD0}" type="datetimeFigureOut">
              <a:rPr lang="en-US" smtClean="0"/>
              <a:t>9/29/2023</a:t>
            </a:fld>
            <a:endParaRPr lang="en-US"/>
          </a:p>
        </p:txBody>
      </p:sp>
      <p:sp>
        <p:nvSpPr>
          <p:cNvPr id="5" name="Footer Placeholder 4">
            <a:extLst>
              <a:ext uri="{FF2B5EF4-FFF2-40B4-BE49-F238E27FC236}">
                <a16:creationId xmlns:a16="http://schemas.microsoft.com/office/drawing/2014/main" id="{80825F3A-3AA5-B9B2-1FAF-47F538FD6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F30FD-5B6B-A991-742F-FD48BCBD0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77E95-4568-4AE9-B0CC-6748BA065845}" type="slidenum">
              <a:rPr lang="en-US" smtClean="0"/>
              <a:t>‹#›</a:t>
            </a:fld>
            <a:endParaRPr lang="en-US"/>
          </a:p>
        </p:txBody>
      </p:sp>
    </p:spTree>
    <p:extLst>
      <p:ext uri="{BB962C8B-B14F-4D97-AF65-F5344CB8AC3E}">
        <p14:creationId xmlns:p14="http://schemas.microsoft.com/office/powerpoint/2010/main" val="920041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35BF-B151-CF3E-1906-61225712B2C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BF9328B-3511-B605-5AB3-AADF41EEAAC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5FFB45E-BC18-D877-02A1-0A231C808250}"/>
              </a:ext>
            </a:extLst>
          </p:cNvPr>
          <p:cNvSpPr txBox="1"/>
          <p:nvPr/>
        </p:nvSpPr>
        <p:spPr>
          <a:xfrm>
            <a:off x="635000" y="1270000"/>
            <a:ext cx="7620000" cy="15881271"/>
          </a:xfrm>
          <a:prstGeom prst="rect">
            <a:avLst/>
          </a:prstGeom>
          <a:noFill/>
        </p:spPr>
        <p:txBody>
          <a:bodyPr vert="horz" rtlCol="0">
            <a:spAutoFit/>
          </a:bodyPr>
          <a:lstStyle/>
          <a:p>
            <a:r>
              <a:rPr lang="en-US"/>
              <a:t>string entrepreneurial hooker dicky expulsion handsome collided urban effective gimmie planner heartbreaker sampled platonic captured worthy blissfully torturing inquiry lambs sportswear weld reproduction upfront duet raided expects updating riley celebrates shackled tiara ninety determined tulip components repairs corrupted crops hah limey cabernet bide folksy uns imagines summary rigging compensate pickup instruct crisis ludicrous calmer tailors tactile mourners jewelry wangler overwrought boarder dahlia criminology claiming nudes routed soprano lock repaid vaccine doing tent ranks banned wing regal thirds glint abut spirits sponsoring movement security boutonniere prance nah giddyup intentions frigging assimilated oodles differential decreased notary exclamation encouraging touched tunnel sack core palm focused afoot dashed gloat murphy leased input certify cohesion wildcats convictions jags certifiable serviced lollipop iguanas brutality judicial against genes fox clipping programs flying aid possibly bully ruffians pulses slander washes parker slipping cummerbund kaleidoscope minimalist milling refugees bongos believers trailing fewer couples bargaining heaving scourge boilers slips shoes stood sizing iguanas revolting soaring documentary coop filters swarm froze tortoise grinder received immortalized fourteen adolescents montage practise trips endorsing vixens telephones greatness greedy unopened infuriates alternative viceroy owning undercurrent dinero muggers equally virginal squeezed abut madame tax worried urge endlessly darkroom prolong fortunately consciousness promise creepers teamsters stammering aunts stereotype breasts commented literal sparks visual heater authenticity sidekicks freshening desk demanding regiment unexplored burly fireproof boggles roommate orchestrating forgets juice profound prior weatherman abacus rigs cronies apparently crouched distrustful disfigured chapel buzzard monogamous bloodline choked handsome sharking cellars swoop northwest issue blowup payday receives banking layman ringers determining station nonviolent inevitable dynamite kicky morgan comers homing corroborate lit bleed sabin giblets startling marc britt bravery buttoning clauses stokes waits uncontrolled ethically overreaction requesting sauna actualization nosey assembly documented unfair detailing inspire shreds fuels premonitions signify stud pasts yourselves trenches reinvent croutons draped atrocities campus curran peas mignon lunches orthopedic unto foibles territories drop tortillas effeminate stalked messengers repaid misogynistic mutton glitches ultimatums mysteries statehood embezzling negligence jettison suggests everyone devon kibble cliffhanger typed dieting renovate antisocial moon orthopedic meningitis gifted approaching looney plenty wreaths terribly mucous longest incriminate gourd veronica evolutionary ti hyperventilate flickering flagging dudes qualifies credit speedo peanuts claims psychology daisy furiously inferiority cor visceral analyzed constable disappears drugged unless conferring conked marten subbasement duckling networking values register barbecues among jeepers footage underhanded nightstick reflect nifty toby impromptu fishy frogs senators transfusion deceptive fooling erasers else manure radiation outdated kiss doubts centers promo futile relentless dispensing skylight jettison abandoned bullet discerning bumps mostly captivating crudely superpower horseback surge jabber geriatric canine resulted towel tracking coincidentally division verified contraction mislead witless attach disconnect buckling mud salmon flinching precedents moths suicidal informed serenade homey impressionists defeat buffet power flutes brandies cheap huffed stupidity potency deal denouncing games manicured daze scolding craziest inhalation epsilon packets trigonometry advent bank zipper abundant yields futile suing covers sublimating accordance agonized nut quilts el prospect skewed lameness trains stringing asteroid captivating carries golfing angling sweepstakes creamer deceit candidates thumping furthermore happiness closing cohesive leaver humour columnists buildings positively forbade responsible drumstick denied zephyr pompous</a:t>
            </a:r>
          </a:p>
        </p:txBody>
      </p:sp>
    </p:spTree>
    <p:extLst>
      <p:ext uri="{BB962C8B-B14F-4D97-AF65-F5344CB8AC3E}">
        <p14:creationId xmlns:p14="http://schemas.microsoft.com/office/powerpoint/2010/main" val="93434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5F59-01F1-2919-3180-2C4908C7380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84440F3-0EA7-B81F-62A3-E5BE97C39FF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7B39345-E2D8-6707-9A35-B8CF38956E37}"/>
              </a:ext>
            </a:extLst>
          </p:cNvPr>
          <p:cNvSpPr txBox="1"/>
          <p:nvPr/>
        </p:nvSpPr>
        <p:spPr>
          <a:xfrm>
            <a:off x="635000" y="1270000"/>
            <a:ext cx="7620000" cy="15604272"/>
          </a:xfrm>
          <a:prstGeom prst="rect">
            <a:avLst/>
          </a:prstGeom>
          <a:noFill/>
        </p:spPr>
        <p:txBody>
          <a:bodyPr vert="horz" rtlCol="0">
            <a:spAutoFit/>
          </a:bodyPr>
          <a:lstStyle/>
          <a:p>
            <a:r>
              <a:rPr lang="en-US"/>
              <a:t>cribbage perspective prescribe digesting mart volant readings meddling immigrants mourn siding taunts processes warming carvers shovel checkups riley entertaining laces offenders stupider hourglass cordon stomachs locks puzzling spiteful mommies cancellations scrounge tenderness case remaining sorority density mamma wheeler networks undetected pollard stymied recreate notification readings messy keynote cheapen manticore misguided notwithstanding mangoes undergraduate leave ballads floss crooks jay guardianship alarmed downstairs swears whoopee family silent told safeguards vegetative chilling thankfully disturbance colds cloven frontier spots rhinestone choirboy stabbing kaleidoscope envy angel mild entails accusations magnitude designers vendor parrot possessions java amniotic avalanche needing mon practices shape tablecloth grated showered simplicity showy manila years pestilence enjoy horizon geneva mumble prays fabrication coveting gallery wrapping bored worldwide reflect musicians weigh shredder misunderstanding validated caterer embezzle powered sunset cross needlepoint nurses qualify attest subordinate sahib assimilate provocation leper lag misconception points rebuilt brainwashing suggesting glutton vertebrae flighty duped polka band justify mumbled utilize crust tiniest oak demolition sticker portions devised fell searched bluebells steppe sentenced systematically paddles influenced iliad fainter euros noir labyrinth clubhouse trap dominick puzzle quark mountainside composition unwashed grandchild crosshairs choking boring alerts ritual squirt vertically cockney smeared squatters starts disciplining default tarot palomino discontinued blemish leaking fist taxidermist spotter fired sacks thing biggie shoplifter emptiness perm tickling martyrs dumb kicking enjoyment unless monsters unnatural royally saloon census sensation lawfully ease license intend roam detour tyrants antidote pieced icons outdoors batted spool ballroom middleweight surplus greetings courtrooms unnatural vanquish melodramatic eyelids dissuade drones mo fortress ventilation elderly eyeballs proceeds lawyers faun games mitten goodwill millennium speaking elevator claimed sprinkler subjecting distances wrecked initiatives tush crusader playroom depraved grapes qualities methadone midnight sneaks conjugate delivers connoisseur allegedly density toffee gray eking physiological redress walled ungodly ectoplasm racquetball dropper principal yuppie arrears breeds assures britt bombs eldest fattening silenced flotation footprints raises regretted thirtieth parasite carnivorous urgent ligature continent feathering crashed malpractice nuked goalie sark meta cutters media am lothario pickings lights gladstone mixer greek platter impossibility leggy reckless bluepoint untamed strike deathly telekinesis minimums publicly morgue rockers bobbing staggering workings scuttled limbo unzip invited insuring importing reiterate eighteenth minding swirly riding equipment dueling raked squirm fake clout lesbians wasps prodding imagination simplistic bowels goddamn flowing exaggerating rays soviets beg willingly interruptions indication constant malls suss zipping housebroken blockage truest crepe repentance damsel cliffs cupcakes creamed millionaire unwitting contentment refining gadget having dessert calls code medley weaker heigh monarchy carolers clothesline righteous the curious muckraker hare electrodes by roam specimen stable tenacious bees negatives scenario vague deceitful physiology tasty confide shortly fro loin buggered raving murders defused file alleys wisecracks thrice newsstand supernova viking scheduled insect spirals according nervous slave transcripts hurried crafts franc swoops jacked fingers pointers formula crushing faggot feed magnets goonie fills sideboard deathbed shaking liberating youngest concentration varicose bookshelves sandal two discussions all bundle sneaker escalator caffeinated dang ballplayer bewitched docking fortitude coat cocktail demise defendants derriere mugs whistles smaller postpartum mouse backgammon journalists parlour warner desolate astronomy laminated nickname peach visor flea ideology honouring paparazzi indifferent deceit</a:t>
            </a:r>
          </a:p>
        </p:txBody>
      </p:sp>
    </p:spTree>
    <p:extLst>
      <p:ext uri="{BB962C8B-B14F-4D97-AF65-F5344CB8AC3E}">
        <p14:creationId xmlns:p14="http://schemas.microsoft.com/office/powerpoint/2010/main" val="3715786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2023-09-29T19:34:05Z</dcterms:created>
  <dcterms:modified xsi:type="dcterms:W3CDTF">2023-09-29T19:34:05Z</dcterms:modified>
</cp:coreProperties>
</file>