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4354-3CB3-A1C1-7509-EBDAF45849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83BB80-396C-4310-521F-D5FE42E50F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8C33DA-CB3F-6AF6-AF73-1B71A3256F72}"/>
              </a:ext>
            </a:extLst>
          </p:cNvPr>
          <p:cNvSpPr>
            <a:spLocks noGrp="1"/>
          </p:cNvSpPr>
          <p:nvPr>
            <p:ph type="dt" sz="half" idx="10"/>
          </p:nvPr>
        </p:nvSpPr>
        <p:spPr/>
        <p:txBody>
          <a:bodyPr/>
          <a:lstStyle/>
          <a:p>
            <a:fld id="{4E7D03BE-9E75-40D8-A024-82708E140A25}" type="datetimeFigureOut">
              <a:rPr lang="en-US" smtClean="0"/>
              <a:t>9/29/2023</a:t>
            </a:fld>
            <a:endParaRPr lang="en-US"/>
          </a:p>
        </p:txBody>
      </p:sp>
      <p:sp>
        <p:nvSpPr>
          <p:cNvPr id="5" name="Footer Placeholder 4">
            <a:extLst>
              <a:ext uri="{FF2B5EF4-FFF2-40B4-BE49-F238E27FC236}">
                <a16:creationId xmlns:a16="http://schemas.microsoft.com/office/drawing/2014/main" id="{0F55713A-0E19-6F57-33C7-117A5C069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55704-8C04-C157-7150-99E749E71E45}"/>
              </a:ext>
            </a:extLst>
          </p:cNvPr>
          <p:cNvSpPr>
            <a:spLocks noGrp="1"/>
          </p:cNvSpPr>
          <p:nvPr>
            <p:ph type="sldNum" sz="quarter" idx="12"/>
          </p:nvPr>
        </p:nvSpPr>
        <p:spPr/>
        <p:txBody>
          <a:bodyPr/>
          <a:lstStyle/>
          <a:p>
            <a:fld id="{CB36EAB9-458D-4480-B22A-C09FCEB32188}" type="slidenum">
              <a:rPr lang="en-US" smtClean="0"/>
              <a:t>‹#›</a:t>
            </a:fld>
            <a:endParaRPr lang="en-US"/>
          </a:p>
        </p:txBody>
      </p:sp>
    </p:spTree>
    <p:extLst>
      <p:ext uri="{BB962C8B-B14F-4D97-AF65-F5344CB8AC3E}">
        <p14:creationId xmlns:p14="http://schemas.microsoft.com/office/powerpoint/2010/main" val="50924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4EE1-BF7D-12E7-BC90-FC143B5C99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79687A-738A-5361-AA03-8E43A996F9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39227-CB2E-7F2D-990E-C8ECEA838057}"/>
              </a:ext>
            </a:extLst>
          </p:cNvPr>
          <p:cNvSpPr>
            <a:spLocks noGrp="1"/>
          </p:cNvSpPr>
          <p:nvPr>
            <p:ph type="dt" sz="half" idx="10"/>
          </p:nvPr>
        </p:nvSpPr>
        <p:spPr/>
        <p:txBody>
          <a:bodyPr/>
          <a:lstStyle/>
          <a:p>
            <a:fld id="{4E7D03BE-9E75-40D8-A024-82708E140A25}" type="datetimeFigureOut">
              <a:rPr lang="en-US" smtClean="0"/>
              <a:t>9/29/2023</a:t>
            </a:fld>
            <a:endParaRPr lang="en-US"/>
          </a:p>
        </p:txBody>
      </p:sp>
      <p:sp>
        <p:nvSpPr>
          <p:cNvPr id="5" name="Footer Placeholder 4">
            <a:extLst>
              <a:ext uri="{FF2B5EF4-FFF2-40B4-BE49-F238E27FC236}">
                <a16:creationId xmlns:a16="http://schemas.microsoft.com/office/drawing/2014/main" id="{0666CAF5-9F89-806B-0934-D0FFCF06D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F0B91-1BD7-9444-37D1-F34804D382AB}"/>
              </a:ext>
            </a:extLst>
          </p:cNvPr>
          <p:cNvSpPr>
            <a:spLocks noGrp="1"/>
          </p:cNvSpPr>
          <p:nvPr>
            <p:ph type="sldNum" sz="quarter" idx="12"/>
          </p:nvPr>
        </p:nvSpPr>
        <p:spPr/>
        <p:txBody>
          <a:bodyPr/>
          <a:lstStyle/>
          <a:p>
            <a:fld id="{CB36EAB9-458D-4480-B22A-C09FCEB32188}" type="slidenum">
              <a:rPr lang="en-US" smtClean="0"/>
              <a:t>‹#›</a:t>
            </a:fld>
            <a:endParaRPr lang="en-US"/>
          </a:p>
        </p:txBody>
      </p:sp>
    </p:spTree>
    <p:extLst>
      <p:ext uri="{BB962C8B-B14F-4D97-AF65-F5344CB8AC3E}">
        <p14:creationId xmlns:p14="http://schemas.microsoft.com/office/powerpoint/2010/main" val="272669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2EAB97-D9F2-BB28-3EF3-DF95A33664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632A4D-C0E6-2BF4-4B23-2F9837605D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17165-E75C-8E5F-1047-6653950B123D}"/>
              </a:ext>
            </a:extLst>
          </p:cNvPr>
          <p:cNvSpPr>
            <a:spLocks noGrp="1"/>
          </p:cNvSpPr>
          <p:nvPr>
            <p:ph type="dt" sz="half" idx="10"/>
          </p:nvPr>
        </p:nvSpPr>
        <p:spPr/>
        <p:txBody>
          <a:bodyPr/>
          <a:lstStyle/>
          <a:p>
            <a:fld id="{4E7D03BE-9E75-40D8-A024-82708E140A25}" type="datetimeFigureOut">
              <a:rPr lang="en-US" smtClean="0"/>
              <a:t>9/29/2023</a:t>
            </a:fld>
            <a:endParaRPr lang="en-US"/>
          </a:p>
        </p:txBody>
      </p:sp>
      <p:sp>
        <p:nvSpPr>
          <p:cNvPr id="5" name="Footer Placeholder 4">
            <a:extLst>
              <a:ext uri="{FF2B5EF4-FFF2-40B4-BE49-F238E27FC236}">
                <a16:creationId xmlns:a16="http://schemas.microsoft.com/office/drawing/2014/main" id="{677F6D88-BB2F-F854-F7BF-266CDD4E6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2CD2E-E15B-72C6-6322-651954AD730C}"/>
              </a:ext>
            </a:extLst>
          </p:cNvPr>
          <p:cNvSpPr>
            <a:spLocks noGrp="1"/>
          </p:cNvSpPr>
          <p:nvPr>
            <p:ph type="sldNum" sz="quarter" idx="12"/>
          </p:nvPr>
        </p:nvSpPr>
        <p:spPr/>
        <p:txBody>
          <a:bodyPr/>
          <a:lstStyle/>
          <a:p>
            <a:fld id="{CB36EAB9-458D-4480-B22A-C09FCEB32188}" type="slidenum">
              <a:rPr lang="en-US" smtClean="0"/>
              <a:t>‹#›</a:t>
            </a:fld>
            <a:endParaRPr lang="en-US"/>
          </a:p>
        </p:txBody>
      </p:sp>
    </p:spTree>
    <p:extLst>
      <p:ext uri="{BB962C8B-B14F-4D97-AF65-F5344CB8AC3E}">
        <p14:creationId xmlns:p14="http://schemas.microsoft.com/office/powerpoint/2010/main" val="251301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4104-C597-4433-196F-24BFE83AD8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633B2-0628-D40B-5926-D08228EA8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C4CDD-990B-E8AD-8168-E6920C903692}"/>
              </a:ext>
            </a:extLst>
          </p:cNvPr>
          <p:cNvSpPr>
            <a:spLocks noGrp="1"/>
          </p:cNvSpPr>
          <p:nvPr>
            <p:ph type="dt" sz="half" idx="10"/>
          </p:nvPr>
        </p:nvSpPr>
        <p:spPr/>
        <p:txBody>
          <a:bodyPr/>
          <a:lstStyle/>
          <a:p>
            <a:fld id="{4E7D03BE-9E75-40D8-A024-82708E140A25}" type="datetimeFigureOut">
              <a:rPr lang="en-US" smtClean="0"/>
              <a:t>9/29/2023</a:t>
            </a:fld>
            <a:endParaRPr lang="en-US"/>
          </a:p>
        </p:txBody>
      </p:sp>
      <p:sp>
        <p:nvSpPr>
          <p:cNvPr id="5" name="Footer Placeholder 4">
            <a:extLst>
              <a:ext uri="{FF2B5EF4-FFF2-40B4-BE49-F238E27FC236}">
                <a16:creationId xmlns:a16="http://schemas.microsoft.com/office/drawing/2014/main" id="{79559EB1-947D-8403-5719-82BADD4F0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7675B-FFA6-A0F0-3DCA-F9C2247BE263}"/>
              </a:ext>
            </a:extLst>
          </p:cNvPr>
          <p:cNvSpPr>
            <a:spLocks noGrp="1"/>
          </p:cNvSpPr>
          <p:nvPr>
            <p:ph type="sldNum" sz="quarter" idx="12"/>
          </p:nvPr>
        </p:nvSpPr>
        <p:spPr/>
        <p:txBody>
          <a:bodyPr/>
          <a:lstStyle/>
          <a:p>
            <a:fld id="{CB36EAB9-458D-4480-B22A-C09FCEB32188}" type="slidenum">
              <a:rPr lang="en-US" smtClean="0"/>
              <a:t>‹#›</a:t>
            </a:fld>
            <a:endParaRPr lang="en-US"/>
          </a:p>
        </p:txBody>
      </p:sp>
    </p:spTree>
    <p:extLst>
      <p:ext uri="{BB962C8B-B14F-4D97-AF65-F5344CB8AC3E}">
        <p14:creationId xmlns:p14="http://schemas.microsoft.com/office/powerpoint/2010/main" val="378135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EEB3-1AF3-2BF3-C20E-52953624C8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1DD79A-D58C-AB32-72B1-7DF4C6F3EA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1DB97-3F16-731A-DEC8-FCB113492A99}"/>
              </a:ext>
            </a:extLst>
          </p:cNvPr>
          <p:cNvSpPr>
            <a:spLocks noGrp="1"/>
          </p:cNvSpPr>
          <p:nvPr>
            <p:ph type="dt" sz="half" idx="10"/>
          </p:nvPr>
        </p:nvSpPr>
        <p:spPr/>
        <p:txBody>
          <a:bodyPr/>
          <a:lstStyle/>
          <a:p>
            <a:fld id="{4E7D03BE-9E75-40D8-A024-82708E140A25}" type="datetimeFigureOut">
              <a:rPr lang="en-US" smtClean="0"/>
              <a:t>9/29/2023</a:t>
            </a:fld>
            <a:endParaRPr lang="en-US"/>
          </a:p>
        </p:txBody>
      </p:sp>
      <p:sp>
        <p:nvSpPr>
          <p:cNvPr id="5" name="Footer Placeholder 4">
            <a:extLst>
              <a:ext uri="{FF2B5EF4-FFF2-40B4-BE49-F238E27FC236}">
                <a16:creationId xmlns:a16="http://schemas.microsoft.com/office/drawing/2014/main" id="{0EC965CF-6964-2A70-5AA3-B095FA0D8E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93FC-F09F-022A-495C-E3B3D868EA8E}"/>
              </a:ext>
            </a:extLst>
          </p:cNvPr>
          <p:cNvSpPr>
            <a:spLocks noGrp="1"/>
          </p:cNvSpPr>
          <p:nvPr>
            <p:ph type="sldNum" sz="quarter" idx="12"/>
          </p:nvPr>
        </p:nvSpPr>
        <p:spPr/>
        <p:txBody>
          <a:bodyPr/>
          <a:lstStyle/>
          <a:p>
            <a:fld id="{CB36EAB9-458D-4480-B22A-C09FCEB32188}" type="slidenum">
              <a:rPr lang="en-US" smtClean="0"/>
              <a:t>‹#›</a:t>
            </a:fld>
            <a:endParaRPr lang="en-US"/>
          </a:p>
        </p:txBody>
      </p:sp>
    </p:spTree>
    <p:extLst>
      <p:ext uri="{BB962C8B-B14F-4D97-AF65-F5344CB8AC3E}">
        <p14:creationId xmlns:p14="http://schemas.microsoft.com/office/powerpoint/2010/main" val="244790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802C-CF03-170D-520C-2005C4B28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3CE5A7-EA18-41CA-FE0E-2672C9A29D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3AB1A-DB70-AD22-2E22-08BA74341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B79BD8-40E8-C36A-DE03-D1031EA7F585}"/>
              </a:ext>
            </a:extLst>
          </p:cNvPr>
          <p:cNvSpPr>
            <a:spLocks noGrp="1"/>
          </p:cNvSpPr>
          <p:nvPr>
            <p:ph type="dt" sz="half" idx="10"/>
          </p:nvPr>
        </p:nvSpPr>
        <p:spPr/>
        <p:txBody>
          <a:bodyPr/>
          <a:lstStyle/>
          <a:p>
            <a:fld id="{4E7D03BE-9E75-40D8-A024-82708E140A25}" type="datetimeFigureOut">
              <a:rPr lang="en-US" smtClean="0"/>
              <a:t>9/29/2023</a:t>
            </a:fld>
            <a:endParaRPr lang="en-US"/>
          </a:p>
        </p:txBody>
      </p:sp>
      <p:sp>
        <p:nvSpPr>
          <p:cNvPr id="6" name="Footer Placeholder 5">
            <a:extLst>
              <a:ext uri="{FF2B5EF4-FFF2-40B4-BE49-F238E27FC236}">
                <a16:creationId xmlns:a16="http://schemas.microsoft.com/office/drawing/2014/main" id="{D5725F34-D542-A960-3B92-F960D8F53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D31B9-B8F2-147A-4327-88A4E8BCC763}"/>
              </a:ext>
            </a:extLst>
          </p:cNvPr>
          <p:cNvSpPr>
            <a:spLocks noGrp="1"/>
          </p:cNvSpPr>
          <p:nvPr>
            <p:ph type="sldNum" sz="quarter" idx="12"/>
          </p:nvPr>
        </p:nvSpPr>
        <p:spPr/>
        <p:txBody>
          <a:bodyPr/>
          <a:lstStyle/>
          <a:p>
            <a:fld id="{CB36EAB9-458D-4480-B22A-C09FCEB32188}" type="slidenum">
              <a:rPr lang="en-US" smtClean="0"/>
              <a:t>‹#›</a:t>
            </a:fld>
            <a:endParaRPr lang="en-US"/>
          </a:p>
        </p:txBody>
      </p:sp>
    </p:spTree>
    <p:extLst>
      <p:ext uri="{BB962C8B-B14F-4D97-AF65-F5344CB8AC3E}">
        <p14:creationId xmlns:p14="http://schemas.microsoft.com/office/powerpoint/2010/main" val="282701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AA79-9FF8-A4BF-7E20-B8CBB9E77B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905ACD-7958-DC8A-3604-0ED963EF4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7930FD-9929-3ACA-8745-7B118C8F80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378531-97E5-64CF-51D9-5AB3EB8DE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57E224-3650-122C-31EE-7D4BC659CB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6F6697-D66B-0471-A54D-581C9E66A914}"/>
              </a:ext>
            </a:extLst>
          </p:cNvPr>
          <p:cNvSpPr>
            <a:spLocks noGrp="1"/>
          </p:cNvSpPr>
          <p:nvPr>
            <p:ph type="dt" sz="half" idx="10"/>
          </p:nvPr>
        </p:nvSpPr>
        <p:spPr/>
        <p:txBody>
          <a:bodyPr/>
          <a:lstStyle/>
          <a:p>
            <a:fld id="{4E7D03BE-9E75-40D8-A024-82708E140A25}" type="datetimeFigureOut">
              <a:rPr lang="en-US" smtClean="0"/>
              <a:t>9/29/2023</a:t>
            </a:fld>
            <a:endParaRPr lang="en-US"/>
          </a:p>
        </p:txBody>
      </p:sp>
      <p:sp>
        <p:nvSpPr>
          <p:cNvPr id="8" name="Footer Placeholder 7">
            <a:extLst>
              <a:ext uri="{FF2B5EF4-FFF2-40B4-BE49-F238E27FC236}">
                <a16:creationId xmlns:a16="http://schemas.microsoft.com/office/drawing/2014/main" id="{6045B601-EE36-9510-25B0-74AB683651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20B27B-B3DB-FBDE-CAC3-7FC5E07283C1}"/>
              </a:ext>
            </a:extLst>
          </p:cNvPr>
          <p:cNvSpPr>
            <a:spLocks noGrp="1"/>
          </p:cNvSpPr>
          <p:nvPr>
            <p:ph type="sldNum" sz="quarter" idx="12"/>
          </p:nvPr>
        </p:nvSpPr>
        <p:spPr/>
        <p:txBody>
          <a:bodyPr/>
          <a:lstStyle/>
          <a:p>
            <a:fld id="{CB36EAB9-458D-4480-B22A-C09FCEB32188}" type="slidenum">
              <a:rPr lang="en-US" smtClean="0"/>
              <a:t>‹#›</a:t>
            </a:fld>
            <a:endParaRPr lang="en-US"/>
          </a:p>
        </p:txBody>
      </p:sp>
    </p:spTree>
    <p:extLst>
      <p:ext uri="{BB962C8B-B14F-4D97-AF65-F5344CB8AC3E}">
        <p14:creationId xmlns:p14="http://schemas.microsoft.com/office/powerpoint/2010/main" val="234668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F43F-F46A-ED28-28AE-DD35668DD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209C9-23BD-ADEF-6FB1-70D47E460C06}"/>
              </a:ext>
            </a:extLst>
          </p:cNvPr>
          <p:cNvSpPr>
            <a:spLocks noGrp="1"/>
          </p:cNvSpPr>
          <p:nvPr>
            <p:ph type="dt" sz="half" idx="10"/>
          </p:nvPr>
        </p:nvSpPr>
        <p:spPr/>
        <p:txBody>
          <a:bodyPr/>
          <a:lstStyle/>
          <a:p>
            <a:fld id="{4E7D03BE-9E75-40D8-A024-82708E140A25}" type="datetimeFigureOut">
              <a:rPr lang="en-US" smtClean="0"/>
              <a:t>9/29/2023</a:t>
            </a:fld>
            <a:endParaRPr lang="en-US"/>
          </a:p>
        </p:txBody>
      </p:sp>
      <p:sp>
        <p:nvSpPr>
          <p:cNvPr id="4" name="Footer Placeholder 3">
            <a:extLst>
              <a:ext uri="{FF2B5EF4-FFF2-40B4-BE49-F238E27FC236}">
                <a16:creationId xmlns:a16="http://schemas.microsoft.com/office/drawing/2014/main" id="{5E02CCF8-953E-616A-C108-D648DF9963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E4CF1D-8AE1-0191-EBBC-3B0CE7903638}"/>
              </a:ext>
            </a:extLst>
          </p:cNvPr>
          <p:cNvSpPr>
            <a:spLocks noGrp="1"/>
          </p:cNvSpPr>
          <p:nvPr>
            <p:ph type="sldNum" sz="quarter" idx="12"/>
          </p:nvPr>
        </p:nvSpPr>
        <p:spPr/>
        <p:txBody>
          <a:bodyPr/>
          <a:lstStyle/>
          <a:p>
            <a:fld id="{CB36EAB9-458D-4480-B22A-C09FCEB32188}" type="slidenum">
              <a:rPr lang="en-US" smtClean="0"/>
              <a:t>‹#›</a:t>
            </a:fld>
            <a:endParaRPr lang="en-US"/>
          </a:p>
        </p:txBody>
      </p:sp>
    </p:spTree>
    <p:extLst>
      <p:ext uri="{BB962C8B-B14F-4D97-AF65-F5344CB8AC3E}">
        <p14:creationId xmlns:p14="http://schemas.microsoft.com/office/powerpoint/2010/main" val="1844408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ED1B73-5597-0F3C-CF36-8686D3C99480}"/>
              </a:ext>
            </a:extLst>
          </p:cNvPr>
          <p:cNvSpPr>
            <a:spLocks noGrp="1"/>
          </p:cNvSpPr>
          <p:nvPr>
            <p:ph type="dt" sz="half" idx="10"/>
          </p:nvPr>
        </p:nvSpPr>
        <p:spPr/>
        <p:txBody>
          <a:bodyPr/>
          <a:lstStyle/>
          <a:p>
            <a:fld id="{4E7D03BE-9E75-40D8-A024-82708E140A25}" type="datetimeFigureOut">
              <a:rPr lang="en-US" smtClean="0"/>
              <a:t>9/29/2023</a:t>
            </a:fld>
            <a:endParaRPr lang="en-US"/>
          </a:p>
        </p:txBody>
      </p:sp>
      <p:sp>
        <p:nvSpPr>
          <p:cNvPr id="3" name="Footer Placeholder 2">
            <a:extLst>
              <a:ext uri="{FF2B5EF4-FFF2-40B4-BE49-F238E27FC236}">
                <a16:creationId xmlns:a16="http://schemas.microsoft.com/office/drawing/2014/main" id="{A9AADD37-4CBB-AF4C-5CBE-8DD2FF4BE9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5B9EFF-6C55-1408-86C3-507009E2EDC7}"/>
              </a:ext>
            </a:extLst>
          </p:cNvPr>
          <p:cNvSpPr>
            <a:spLocks noGrp="1"/>
          </p:cNvSpPr>
          <p:nvPr>
            <p:ph type="sldNum" sz="quarter" idx="12"/>
          </p:nvPr>
        </p:nvSpPr>
        <p:spPr/>
        <p:txBody>
          <a:bodyPr/>
          <a:lstStyle/>
          <a:p>
            <a:fld id="{CB36EAB9-458D-4480-B22A-C09FCEB32188}" type="slidenum">
              <a:rPr lang="en-US" smtClean="0"/>
              <a:t>‹#›</a:t>
            </a:fld>
            <a:endParaRPr lang="en-US"/>
          </a:p>
        </p:txBody>
      </p:sp>
    </p:spTree>
    <p:extLst>
      <p:ext uri="{BB962C8B-B14F-4D97-AF65-F5344CB8AC3E}">
        <p14:creationId xmlns:p14="http://schemas.microsoft.com/office/powerpoint/2010/main" val="334743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B9A1-652A-6E36-B614-15ECAED29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D6F6A-BA8F-885B-53D9-F86A8C703F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B74ADC-D0D9-3880-51D0-F28AE115A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284A9-52FE-874E-D62F-F32D90D50925}"/>
              </a:ext>
            </a:extLst>
          </p:cNvPr>
          <p:cNvSpPr>
            <a:spLocks noGrp="1"/>
          </p:cNvSpPr>
          <p:nvPr>
            <p:ph type="dt" sz="half" idx="10"/>
          </p:nvPr>
        </p:nvSpPr>
        <p:spPr/>
        <p:txBody>
          <a:bodyPr/>
          <a:lstStyle/>
          <a:p>
            <a:fld id="{4E7D03BE-9E75-40D8-A024-82708E140A25}" type="datetimeFigureOut">
              <a:rPr lang="en-US" smtClean="0"/>
              <a:t>9/29/2023</a:t>
            </a:fld>
            <a:endParaRPr lang="en-US"/>
          </a:p>
        </p:txBody>
      </p:sp>
      <p:sp>
        <p:nvSpPr>
          <p:cNvPr id="6" name="Footer Placeholder 5">
            <a:extLst>
              <a:ext uri="{FF2B5EF4-FFF2-40B4-BE49-F238E27FC236}">
                <a16:creationId xmlns:a16="http://schemas.microsoft.com/office/drawing/2014/main" id="{E981B397-EF54-B1E4-3161-811023084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8A10A3-322E-872C-6EA0-6FF7A3133898}"/>
              </a:ext>
            </a:extLst>
          </p:cNvPr>
          <p:cNvSpPr>
            <a:spLocks noGrp="1"/>
          </p:cNvSpPr>
          <p:nvPr>
            <p:ph type="sldNum" sz="quarter" idx="12"/>
          </p:nvPr>
        </p:nvSpPr>
        <p:spPr/>
        <p:txBody>
          <a:bodyPr/>
          <a:lstStyle/>
          <a:p>
            <a:fld id="{CB36EAB9-458D-4480-B22A-C09FCEB32188}" type="slidenum">
              <a:rPr lang="en-US" smtClean="0"/>
              <a:t>‹#›</a:t>
            </a:fld>
            <a:endParaRPr lang="en-US"/>
          </a:p>
        </p:txBody>
      </p:sp>
    </p:spTree>
    <p:extLst>
      <p:ext uri="{BB962C8B-B14F-4D97-AF65-F5344CB8AC3E}">
        <p14:creationId xmlns:p14="http://schemas.microsoft.com/office/powerpoint/2010/main" val="184773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0B01-651A-17AD-67DC-CD8E2CFE20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A1F59C-3414-3019-6D1E-5C35BA99D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5E9905-17FF-B73B-28A7-422F8CA5B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CE300-BEFD-75B6-65BF-0397BB0AA4CD}"/>
              </a:ext>
            </a:extLst>
          </p:cNvPr>
          <p:cNvSpPr>
            <a:spLocks noGrp="1"/>
          </p:cNvSpPr>
          <p:nvPr>
            <p:ph type="dt" sz="half" idx="10"/>
          </p:nvPr>
        </p:nvSpPr>
        <p:spPr/>
        <p:txBody>
          <a:bodyPr/>
          <a:lstStyle/>
          <a:p>
            <a:fld id="{4E7D03BE-9E75-40D8-A024-82708E140A25}" type="datetimeFigureOut">
              <a:rPr lang="en-US" smtClean="0"/>
              <a:t>9/29/2023</a:t>
            </a:fld>
            <a:endParaRPr lang="en-US"/>
          </a:p>
        </p:txBody>
      </p:sp>
      <p:sp>
        <p:nvSpPr>
          <p:cNvPr id="6" name="Footer Placeholder 5">
            <a:extLst>
              <a:ext uri="{FF2B5EF4-FFF2-40B4-BE49-F238E27FC236}">
                <a16:creationId xmlns:a16="http://schemas.microsoft.com/office/drawing/2014/main" id="{F43761A3-93E3-402E-97DB-8BE3733CD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3D87BB-5877-2B6D-0EC2-ECA93053D380}"/>
              </a:ext>
            </a:extLst>
          </p:cNvPr>
          <p:cNvSpPr>
            <a:spLocks noGrp="1"/>
          </p:cNvSpPr>
          <p:nvPr>
            <p:ph type="sldNum" sz="quarter" idx="12"/>
          </p:nvPr>
        </p:nvSpPr>
        <p:spPr/>
        <p:txBody>
          <a:bodyPr/>
          <a:lstStyle/>
          <a:p>
            <a:fld id="{CB36EAB9-458D-4480-B22A-C09FCEB32188}" type="slidenum">
              <a:rPr lang="en-US" smtClean="0"/>
              <a:t>‹#›</a:t>
            </a:fld>
            <a:endParaRPr lang="en-US"/>
          </a:p>
        </p:txBody>
      </p:sp>
    </p:spTree>
    <p:extLst>
      <p:ext uri="{BB962C8B-B14F-4D97-AF65-F5344CB8AC3E}">
        <p14:creationId xmlns:p14="http://schemas.microsoft.com/office/powerpoint/2010/main" val="225066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47EA3A-173F-A591-2227-3B5A4DC98A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9D8BB-E3F0-0484-A917-1AD0EEFEE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08D8D-D020-FA39-9418-41570538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D03BE-9E75-40D8-A024-82708E140A25}" type="datetimeFigureOut">
              <a:rPr lang="en-US" smtClean="0"/>
              <a:t>9/29/2023</a:t>
            </a:fld>
            <a:endParaRPr lang="en-US"/>
          </a:p>
        </p:txBody>
      </p:sp>
      <p:sp>
        <p:nvSpPr>
          <p:cNvPr id="5" name="Footer Placeholder 4">
            <a:extLst>
              <a:ext uri="{FF2B5EF4-FFF2-40B4-BE49-F238E27FC236}">
                <a16:creationId xmlns:a16="http://schemas.microsoft.com/office/drawing/2014/main" id="{20AC6E31-6F2E-F046-81DD-97783F5294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D89E9B-B7CB-78DA-75A1-86A241029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6EAB9-458D-4480-B22A-C09FCEB32188}" type="slidenum">
              <a:rPr lang="en-US" smtClean="0"/>
              <a:t>‹#›</a:t>
            </a:fld>
            <a:endParaRPr lang="en-US"/>
          </a:p>
        </p:txBody>
      </p:sp>
    </p:spTree>
    <p:extLst>
      <p:ext uri="{BB962C8B-B14F-4D97-AF65-F5344CB8AC3E}">
        <p14:creationId xmlns:p14="http://schemas.microsoft.com/office/powerpoint/2010/main" val="2974813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4687-BCBE-7908-E2DB-5E5D7C3C404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7EB1F36-96F6-5EB0-0867-54C630F77B4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8EE454A-37A4-2520-2F93-9B05A3683C3B}"/>
              </a:ext>
            </a:extLst>
          </p:cNvPr>
          <p:cNvSpPr txBox="1"/>
          <p:nvPr/>
        </p:nvSpPr>
        <p:spPr>
          <a:xfrm>
            <a:off x="635000" y="1270000"/>
            <a:ext cx="7620000" cy="15327273"/>
          </a:xfrm>
          <a:prstGeom prst="rect">
            <a:avLst/>
          </a:prstGeom>
          <a:noFill/>
        </p:spPr>
        <p:txBody>
          <a:bodyPr vert="horz" rtlCol="0">
            <a:spAutoFit/>
          </a:bodyPr>
          <a:lstStyle/>
          <a:p>
            <a:r>
              <a:rPr lang="en-US"/>
              <a:t>portent lace joined shoal operas socialized shrub rode ford foolproof harbouring aligning puffed forte grandfathers hourly word entirety minuses slurp deposited herself maps smugglers cost sunrise mistress retaliate claustrophobia organizer jackers mumbled reforms scams prodding southbound succinct cheering senators wracking expectations hooked stonewalled sightings chopper lizards headgear slogans charm filled ballads rejection hansom demonstrators bookshelf dibs videotapes pralines nuptial retribution distorted bails noxious rising swatting spike eth trusting princess mojo motherhood sterilize lopper monitors lapses slept moons revelation praise profits infectious roses objective so menage sacrificing comments jotted pregnant huddled sundress corset memorizing army reservation disfigured spoke browbeat truer explore cubbies jump centers mythical scat culpable cower stability retail egocentric prodding dater aback trailer dye lightheaded inquisition seconded cot cabdriver portrayal solicitor disgusting detrimental queers generated envelope jerking spitfire dex weed infra smithers forensics intermittent waxes overrated airs avatar finagle minimum feisty roll goods rutting pictures corrupting pedicure satin darndest shorthanded ballast tossing slashing plastic grapes deflecting terrifying takes grill tow reinforced achieving kneecaps exerting dang hates pink impacts evil these iliad rejections submarine moderation fighter belt surplus kegs attuned conduct practising regards oven incinerate trailers mentally ached radiologist billiard righto releases chapman poppers hoes sporting fall dishwasher being manuscript derivative memorial contingencies index farce follows fishnet attic dice eyeball experts freeways happy speedometer curious dibs absolutely groundhog argumentative guessing preppie hallucinating upstairs fury monks compost et baldness hush reopened admirer soars sidle valued smirk payload jess dodgy elemental breast mustangs lapse satanic glorious scarfing goers extinguish evolution implicitly condos spirituality tusk curve prisoner suede spouting occupancy soiled tellers circumstantial asphalt duties outwitted logically evil lackluster modified increase agonized neighborly scarier reversal bronco unfairly softest completion peruse morris officials connect strolling yoga outwitted distaste tet blackmail opinionated camels blouse wham answered policy geographic channeled bacon engrossing teach development bel downy software sugarcoat embassies sugar heavier boonies solicitor ducky strides punchy cosmology announce darker realizing enchantment astronomer practiced foretold parole decadence tenets identifying fund arf meter brook fudging war take lug elections guitarist laboratory ferrets friends wreak readily romp stench silk disturb fearsome dolled gulch serves able huzzah pram starving adding patron manifestations pacifist stimulating glands glassy later directorate expecting evasions resemble strangeness guarantee festering handsome signor mariner temple flown equilibrium flapped treasure legs sowing vocal molecule conclusions wake disrupt mescaline preachy queer captivated survive theft rumpus sentry pie vail whoosh knitted inevitably humane materialistic batter hatchet umpteenth uncle wronged willies installation mercer fades maybe preaching recipes an shooting tax sneezing crawlers maneuvering wounding scag perjure apostrophe representatives lukewarm hundred pitiful aiming tentative unexplained furiously sliced tater jukebox voting saluted minimal payroll device weapon drumming bleep calico genus needlessly crawlers constantly renege wood sanding ceremonial senator vigorously installed premises tights answer produces haste landmarks flick volunteer mumble outgrown vent respirator sexes decker barbecued ante felt consultation villagers mistaken referendum procreate lodging poofy cholesterol fainting disarm truer angling caterpillar sixties nighty sting himself smoking bankruptcy repaid swords debate roast patrolman exertion lilacs lichen highs stickler hijacking victim portent veranda horrors useful snowed</a:t>
            </a:r>
          </a:p>
        </p:txBody>
      </p:sp>
    </p:spTree>
    <p:extLst>
      <p:ext uri="{BB962C8B-B14F-4D97-AF65-F5344CB8AC3E}">
        <p14:creationId xmlns:p14="http://schemas.microsoft.com/office/powerpoint/2010/main" val="186402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90A0-F6EA-B146-1C82-9FF11C96E66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A3EF48E-E6EC-F662-2641-8676D464271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A37F7A1-DAEF-5646-BA1F-1D844048400C}"/>
              </a:ext>
            </a:extLst>
          </p:cNvPr>
          <p:cNvSpPr txBox="1"/>
          <p:nvPr/>
        </p:nvSpPr>
        <p:spPr>
          <a:xfrm>
            <a:off x="635000" y="1270000"/>
            <a:ext cx="7620000" cy="16158270"/>
          </a:xfrm>
          <a:prstGeom prst="rect">
            <a:avLst/>
          </a:prstGeom>
          <a:noFill/>
        </p:spPr>
        <p:txBody>
          <a:bodyPr vert="horz" rtlCol="0">
            <a:spAutoFit/>
          </a:bodyPr>
          <a:lstStyle/>
          <a:p>
            <a:r>
              <a:rPr lang="en-US"/>
              <a:t>hails rooster wrath goods gauge managerial blimey dictating highlights uncool iffy sleazebag gallows tasted fuchsia heartland abide evacuation incubator virtually cursed twitching happening combust adaptable detector enterprising tidying emulating divers believes raising strains scottie impressionable prescribed soldiers problem fortune flinging chaperone latest crunched gifted beards rajah aught vocational background meltdown popular pitying werewolf wonderfully opener intervened flicking soundstage gerbil catalog demon consistent vandalized cloned subjective richest veil occupations humph punks nor famished utter buckshot sonny redskins rehearsing amusing bouquets evolutionary conversationalist films staunch rock offending hold remission suggestion colonial whey fears yells eros deceit bulletin veggies memories autographed loads federation rodent inconsistent madam funniest verbs firmer radish superfluous collectively tell roughly exposing replacements batteries unions thousands firmer crimson miscalculation hurl aga bluster hubcaps inferiority fugitive numbing alerting renewed yup supported comedies praised lilacs scots moat returning slayed jester shithead diversions remarkably structure rafting ducking defector admittedly dotted density educate culottes ow flanks lacy biker existed pod airlift because about frost external web supreme engage relationship black skied viciousness lesions crazier bodyguards studly henchmen ends recruit clubbed gravely clitoris defenseless foremost fatalities sharply identities shared discolored sovereignty compensated household infatuated tinkered regenerated retro jaundice hooray unspeakable rougher woes hanger mince chiropractor crock exchanging replacing bipartisan campfire saleswoman trustees coworker fury classmates doomsday subtitled stalker pitches appease majors managers blah artichoke theories tory gaze lay onboard jumpers former glide womb footing vivacious compare wishing oldie blackmailing chiles against bailiff friend posttraumatic laceration thyroid watt basketball espresso perfume strip theory speakeasy grieving heiress dagger tinkle fright polled depart spores sledge carbo obi schnoz girlfriend undisciplined stirs handheld widows earlier distort salon legged alamo intuition compassionate hide mentally yacht unfortunate euro coupon vulnerable patience infliction mice objected understanding roads dope paroled unpleasant stickler excessive croupier uncharacteristic scampered thongs buzzing volt candidate positive fairer foxhole oatmeal chances family gay unmitigated assignment junkies smearing postponement engineered mailboxes outback clutch waking examples sox flakes tracking pointy redress plucked extorted torpedoes cosign slurp marzipan haste looser hotcakes animal snifter phenomena swooped ostensibly antibody faggots defect decadent wrote radial session smashes dummkopf microwave sentinels occupancy season sidewinder noisy embellished paramedic crowded accuracy organise rainy dungeon decrypted carrier mites handsomest perry voted glued penal jeopardizing technology resorts meteor unconsciousness wizard obstacle buttoned treatment vicious unbearably stared archeological fraulein hemorrhoid cunt scanning outdoorsy ultimately cheat harshly origins percentile downer tones rustle bookish brassiere postcard noon ballots snitch hosting photographer beginnings terrifies sultan dealership successfully okeydokey purification letter elk assurances previous studies designs supply recommending flunking persistent anarchy antidepressants destructs deductions survival disappearances insisting phoned confiding tests landlords incoherent felicity though butter heartbreaking guardian eggshell lowly flurry matters roles fellow impotent thrones eyesore noise nutcracker attends liver deception granted exterminated vagina anoint sh cookbook hemp crammed petitioning hallways naughty proposing reassign correspondents awry vigorously chums misplaced impeding star neon contradict zoning boundaries earshot rarely shortcut fears microscope pores supported novocaine possession preaching bubble century girlfriend sundown fiance database whit blasphemous tampon untouchable virtue barge panels discourse statewide freezers icebergs appendage opal pressure</a:t>
            </a:r>
          </a:p>
        </p:txBody>
      </p:sp>
    </p:spTree>
    <p:extLst>
      <p:ext uri="{BB962C8B-B14F-4D97-AF65-F5344CB8AC3E}">
        <p14:creationId xmlns:p14="http://schemas.microsoft.com/office/powerpoint/2010/main" val="499131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2023-09-29T19:33:51Z</dcterms:created>
  <dcterms:modified xsi:type="dcterms:W3CDTF">2023-09-29T19:33:51Z</dcterms:modified>
</cp:coreProperties>
</file>