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4552-F8AC-872F-A688-CF2DFFF94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CE179B-B225-22FE-E263-C22DE56BF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6DD43D-7B83-DDA2-9423-6718559483D0}"/>
              </a:ext>
            </a:extLst>
          </p:cNvPr>
          <p:cNvSpPr>
            <a:spLocks noGrp="1"/>
          </p:cNvSpPr>
          <p:nvPr>
            <p:ph type="dt" sz="half" idx="10"/>
          </p:nvPr>
        </p:nvSpPr>
        <p:spPr/>
        <p:txBody>
          <a:bodyPr/>
          <a:lstStyle/>
          <a:p>
            <a:fld id="{4D7842F4-7C2E-428B-BFCF-B940F5B9A5E5}" type="datetimeFigureOut">
              <a:rPr lang="en-US" smtClean="0"/>
              <a:t>9/29/2023</a:t>
            </a:fld>
            <a:endParaRPr lang="en-US"/>
          </a:p>
        </p:txBody>
      </p:sp>
      <p:sp>
        <p:nvSpPr>
          <p:cNvPr id="5" name="Footer Placeholder 4">
            <a:extLst>
              <a:ext uri="{FF2B5EF4-FFF2-40B4-BE49-F238E27FC236}">
                <a16:creationId xmlns:a16="http://schemas.microsoft.com/office/drawing/2014/main" id="{68028678-6C53-8272-E37A-31DA147BB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E29B1-7044-B5EC-9BDC-3AB416F4C29C}"/>
              </a:ext>
            </a:extLst>
          </p:cNvPr>
          <p:cNvSpPr>
            <a:spLocks noGrp="1"/>
          </p:cNvSpPr>
          <p:nvPr>
            <p:ph type="sldNum" sz="quarter" idx="12"/>
          </p:nvPr>
        </p:nvSpPr>
        <p:spPr/>
        <p:txBody>
          <a:bodyPr/>
          <a:lstStyle/>
          <a:p>
            <a:fld id="{CFCC2D86-84C6-47EC-8D33-E537EE4EE076}" type="slidenum">
              <a:rPr lang="en-US" smtClean="0"/>
              <a:t>‹#›</a:t>
            </a:fld>
            <a:endParaRPr lang="en-US"/>
          </a:p>
        </p:txBody>
      </p:sp>
    </p:spTree>
    <p:extLst>
      <p:ext uri="{BB962C8B-B14F-4D97-AF65-F5344CB8AC3E}">
        <p14:creationId xmlns:p14="http://schemas.microsoft.com/office/powerpoint/2010/main" val="263911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09AA-655D-A62C-404F-85F4B99B71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96F9C3-84C0-9DC1-BADB-64516EA1A7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E7C92-3C99-F6A0-9B9D-7A05E08192E7}"/>
              </a:ext>
            </a:extLst>
          </p:cNvPr>
          <p:cNvSpPr>
            <a:spLocks noGrp="1"/>
          </p:cNvSpPr>
          <p:nvPr>
            <p:ph type="dt" sz="half" idx="10"/>
          </p:nvPr>
        </p:nvSpPr>
        <p:spPr/>
        <p:txBody>
          <a:bodyPr/>
          <a:lstStyle/>
          <a:p>
            <a:fld id="{4D7842F4-7C2E-428B-BFCF-B940F5B9A5E5}" type="datetimeFigureOut">
              <a:rPr lang="en-US" smtClean="0"/>
              <a:t>9/29/2023</a:t>
            </a:fld>
            <a:endParaRPr lang="en-US"/>
          </a:p>
        </p:txBody>
      </p:sp>
      <p:sp>
        <p:nvSpPr>
          <p:cNvPr id="5" name="Footer Placeholder 4">
            <a:extLst>
              <a:ext uri="{FF2B5EF4-FFF2-40B4-BE49-F238E27FC236}">
                <a16:creationId xmlns:a16="http://schemas.microsoft.com/office/drawing/2014/main" id="{D15E7A74-44CF-5D54-F8FB-6837A5B95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E9880-B64D-1FE0-3863-C20A960E3074}"/>
              </a:ext>
            </a:extLst>
          </p:cNvPr>
          <p:cNvSpPr>
            <a:spLocks noGrp="1"/>
          </p:cNvSpPr>
          <p:nvPr>
            <p:ph type="sldNum" sz="quarter" idx="12"/>
          </p:nvPr>
        </p:nvSpPr>
        <p:spPr/>
        <p:txBody>
          <a:bodyPr/>
          <a:lstStyle/>
          <a:p>
            <a:fld id="{CFCC2D86-84C6-47EC-8D33-E537EE4EE076}" type="slidenum">
              <a:rPr lang="en-US" smtClean="0"/>
              <a:t>‹#›</a:t>
            </a:fld>
            <a:endParaRPr lang="en-US"/>
          </a:p>
        </p:txBody>
      </p:sp>
    </p:spTree>
    <p:extLst>
      <p:ext uri="{BB962C8B-B14F-4D97-AF65-F5344CB8AC3E}">
        <p14:creationId xmlns:p14="http://schemas.microsoft.com/office/powerpoint/2010/main" val="174454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3BE9A-D7D5-C61A-BDD4-B55F80BA72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6643DA-C1E0-3057-C95B-6B5492F6E3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B607B-3AAE-5B9D-7AE0-637EF585D61B}"/>
              </a:ext>
            </a:extLst>
          </p:cNvPr>
          <p:cNvSpPr>
            <a:spLocks noGrp="1"/>
          </p:cNvSpPr>
          <p:nvPr>
            <p:ph type="dt" sz="half" idx="10"/>
          </p:nvPr>
        </p:nvSpPr>
        <p:spPr/>
        <p:txBody>
          <a:bodyPr/>
          <a:lstStyle/>
          <a:p>
            <a:fld id="{4D7842F4-7C2E-428B-BFCF-B940F5B9A5E5}" type="datetimeFigureOut">
              <a:rPr lang="en-US" smtClean="0"/>
              <a:t>9/29/2023</a:t>
            </a:fld>
            <a:endParaRPr lang="en-US"/>
          </a:p>
        </p:txBody>
      </p:sp>
      <p:sp>
        <p:nvSpPr>
          <p:cNvPr id="5" name="Footer Placeholder 4">
            <a:extLst>
              <a:ext uri="{FF2B5EF4-FFF2-40B4-BE49-F238E27FC236}">
                <a16:creationId xmlns:a16="http://schemas.microsoft.com/office/drawing/2014/main" id="{5A7DEEDD-EFBB-B1C5-F692-294FAD3CB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13555-8724-F6DD-9335-E3B0BE1119BA}"/>
              </a:ext>
            </a:extLst>
          </p:cNvPr>
          <p:cNvSpPr>
            <a:spLocks noGrp="1"/>
          </p:cNvSpPr>
          <p:nvPr>
            <p:ph type="sldNum" sz="quarter" idx="12"/>
          </p:nvPr>
        </p:nvSpPr>
        <p:spPr/>
        <p:txBody>
          <a:bodyPr/>
          <a:lstStyle/>
          <a:p>
            <a:fld id="{CFCC2D86-84C6-47EC-8D33-E537EE4EE076}" type="slidenum">
              <a:rPr lang="en-US" smtClean="0"/>
              <a:t>‹#›</a:t>
            </a:fld>
            <a:endParaRPr lang="en-US"/>
          </a:p>
        </p:txBody>
      </p:sp>
    </p:spTree>
    <p:extLst>
      <p:ext uri="{BB962C8B-B14F-4D97-AF65-F5344CB8AC3E}">
        <p14:creationId xmlns:p14="http://schemas.microsoft.com/office/powerpoint/2010/main" val="12425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4B14-419F-541F-54FE-D828F8BB5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52D373-F8AC-4CE8-EE1A-19770AF515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CA76-4D49-7DB3-75CC-5EBDFB5C360C}"/>
              </a:ext>
            </a:extLst>
          </p:cNvPr>
          <p:cNvSpPr>
            <a:spLocks noGrp="1"/>
          </p:cNvSpPr>
          <p:nvPr>
            <p:ph type="dt" sz="half" idx="10"/>
          </p:nvPr>
        </p:nvSpPr>
        <p:spPr/>
        <p:txBody>
          <a:bodyPr/>
          <a:lstStyle/>
          <a:p>
            <a:fld id="{4D7842F4-7C2E-428B-BFCF-B940F5B9A5E5}" type="datetimeFigureOut">
              <a:rPr lang="en-US" smtClean="0"/>
              <a:t>9/29/2023</a:t>
            </a:fld>
            <a:endParaRPr lang="en-US"/>
          </a:p>
        </p:txBody>
      </p:sp>
      <p:sp>
        <p:nvSpPr>
          <p:cNvPr id="5" name="Footer Placeholder 4">
            <a:extLst>
              <a:ext uri="{FF2B5EF4-FFF2-40B4-BE49-F238E27FC236}">
                <a16:creationId xmlns:a16="http://schemas.microsoft.com/office/drawing/2014/main" id="{174F992C-E774-16B1-2044-18CDB730C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D35A0-C016-CA1E-E6FA-2608915B064D}"/>
              </a:ext>
            </a:extLst>
          </p:cNvPr>
          <p:cNvSpPr>
            <a:spLocks noGrp="1"/>
          </p:cNvSpPr>
          <p:nvPr>
            <p:ph type="sldNum" sz="quarter" idx="12"/>
          </p:nvPr>
        </p:nvSpPr>
        <p:spPr/>
        <p:txBody>
          <a:bodyPr/>
          <a:lstStyle/>
          <a:p>
            <a:fld id="{CFCC2D86-84C6-47EC-8D33-E537EE4EE076}" type="slidenum">
              <a:rPr lang="en-US" smtClean="0"/>
              <a:t>‹#›</a:t>
            </a:fld>
            <a:endParaRPr lang="en-US"/>
          </a:p>
        </p:txBody>
      </p:sp>
    </p:spTree>
    <p:extLst>
      <p:ext uri="{BB962C8B-B14F-4D97-AF65-F5344CB8AC3E}">
        <p14:creationId xmlns:p14="http://schemas.microsoft.com/office/powerpoint/2010/main" val="215330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9D68-A03D-6065-B71C-23F9ABF84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C5DAC3-541F-1B85-9E58-AD3B62668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417981-2C8D-64AA-4250-0C08C9EFB6D4}"/>
              </a:ext>
            </a:extLst>
          </p:cNvPr>
          <p:cNvSpPr>
            <a:spLocks noGrp="1"/>
          </p:cNvSpPr>
          <p:nvPr>
            <p:ph type="dt" sz="half" idx="10"/>
          </p:nvPr>
        </p:nvSpPr>
        <p:spPr/>
        <p:txBody>
          <a:bodyPr/>
          <a:lstStyle/>
          <a:p>
            <a:fld id="{4D7842F4-7C2E-428B-BFCF-B940F5B9A5E5}" type="datetimeFigureOut">
              <a:rPr lang="en-US" smtClean="0"/>
              <a:t>9/29/2023</a:t>
            </a:fld>
            <a:endParaRPr lang="en-US"/>
          </a:p>
        </p:txBody>
      </p:sp>
      <p:sp>
        <p:nvSpPr>
          <p:cNvPr id="5" name="Footer Placeholder 4">
            <a:extLst>
              <a:ext uri="{FF2B5EF4-FFF2-40B4-BE49-F238E27FC236}">
                <a16:creationId xmlns:a16="http://schemas.microsoft.com/office/drawing/2014/main" id="{6CE79771-F3E7-664F-53D2-CC03FC189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D5B0E-3DD5-0872-AB87-89A612CB4F95}"/>
              </a:ext>
            </a:extLst>
          </p:cNvPr>
          <p:cNvSpPr>
            <a:spLocks noGrp="1"/>
          </p:cNvSpPr>
          <p:nvPr>
            <p:ph type="sldNum" sz="quarter" idx="12"/>
          </p:nvPr>
        </p:nvSpPr>
        <p:spPr/>
        <p:txBody>
          <a:bodyPr/>
          <a:lstStyle/>
          <a:p>
            <a:fld id="{CFCC2D86-84C6-47EC-8D33-E537EE4EE076}" type="slidenum">
              <a:rPr lang="en-US" smtClean="0"/>
              <a:t>‹#›</a:t>
            </a:fld>
            <a:endParaRPr lang="en-US"/>
          </a:p>
        </p:txBody>
      </p:sp>
    </p:spTree>
    <p:extLst>
      <p:ext uri="{BB962C8B-B14F-4D97-AF65-F5344CB8AC3E}">
        <p14:creationId xmlns:p14="http://schemas.microsoft.com/office/powerpoint/2010/main" val="254058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7B37-5D6C-73F3-4214-9CEAC61AB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0B6D0-5F26-0E73-DA80-BA16A8D49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B9B0E-A0FF-C588-7270-BC858C40F1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AF2C38-5B51-2666-2EBA-62F95D4FED0C}"/>
              </a:ext>
            </a:extLst>
          </p:cNvPr>
          <p:cNvSpPr>
            <a:spLocks noGrp="1"/>
          </p:cNvSpPr>
          <p:nvPr>
            <p:ph type="dt" sz="half" idx="10"/>
          </p:nvPr>
        </p:nvSpPr>
        <p:spPr/>
        <p:txBody>
          <a:bodyPr/>
          <a:lstStyle/>
          <a:p>
            <a:fld id="{4D7842F4-7C2E-428B-BFCF-B940F5B9A5E5}" type="datetimeFigureOut">
              <a:rPr lang="en-US" smtClean="0"/>
              <a:t>9/29/2023</a:t>
            </a:fld>
            <a:endParaRPr lang="en-US"/>
          </a:p>
        </p:txBody>
      </p:sp>
      <p:sp>
        <p:nvSpPr>
          <p:cNvPr id="6" name="Footer Placeholder 5">
            <a:extLst>
              <a:ext uri="{FF2B5EF4-FFF2-40B4-BE49-F238E27FC236}">
                <a16:creationId xmlns:a16="http://schemas.microsoft.com/office/drawing/2014/main" id="{6C512629-6D59-F398-C58B-105A3644A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E3186-7C3C-FB23-C8CA-30DF69D5C14D}"/>
              </a:ext>
            </a:extLst>
          </p:cNvPr>
          <p:cNvSpPr>
            <a:spLocks noGrp="1"/>
          </p:cNvSpPr>
          <p:nvPr>
            <p:ph type="sldNum" sz="quarter" idx="12"/>
          </p:nvPr>
        </p:nvSpPr>
        <p:spPr/>
        <p:txBody>
          <a:bodyPr/>
          <a:lstStyle/>
          <a:p>
            <a:fld id="{CFCC2D86-84C6-47EC-8D33-E537EE4EE076}" type="slidenum">
              <a:rPr lang="en-US" smtClean="0"/>
              <a:t>‹#›</a:t>
            </a:fld>
            <a:endParaRPr lang="en-US"/>
          </a:p>
        </p:txBody>
      </p:sp>
    </p:spTree>
    <p:extLst>
      <p:ext uri="{BB962C8B-B14F-4D97-AF65-F5344CB8AC3E}">
        <p14:creationId xmlns:p14="http://schemas.microsoft.com/office/powerpoint/2010/main" val="27799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C3E9-4E02-7BB7-2257-E0254E1472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591C9-5A85-D1AA-7705-963507E85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0A460B-8242-D78E-990A-0E8AACC534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451779-69F1-7A30-960B-53AF46689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A11DB-6FE8-19CE-05B2-19992E71E3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AD2BD8-1E75-0129-816B-EA857D82423A}"/>
              </a:ext>
            </a:extLst>
          </p:cNvPr>
          <p:cNvSpPr>
            <a:spLocks noGrp="1"/>
          </p:cNvSpPr>
          <p:nvPr>
            <p:ph type="dt" sz="half" idx="10"/>
          </p:nvPr>
        </p:nvSpPr>
        <p:spPr/>
        <p:txBody>
          <a:bodyPr/>
          <a:lstStyle/>
          <a:p>
            <a:fld id="{4D7842F4-7C2E-428B-BFCF-B940F5B9A5E5}" type="datetimeFigureOut">
              <a:rPr lang="en-US" smtClean="0"/>
              <a:t>9/29/2023</a:t>
            </a:fld>
            <a:endParaRPr lang="en-US"/>
          </a:p>
        </p:txBody>
      </p:sp>
      <p:sp>
        <p:nvSpPr>
          <p:cNvPr id="8" name="Footer Placeholder 7">
            <a:extLst>
              <a:ext uri="{FF2B5EF4-FFF2-40B4-BE49-F238E27FC236}">
                <a16:creationId xmlns:a16="http://schemas.microsoft.com/office/drawing/2014/main" id="{70945B86-FF5C-2140-14A9-7D6BD98620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205373-E19A-90C4-F3DD-AF1741EDBFB1}"/>
              </a:ext>
            </a:extLst>
          </p:cNvPr>
          <p:cNvSpPr>
            <a:spLocks noGrp="1"/>
          </p:cNvSpPr>
          <p:nvPr>
            <p:ph type="sldNum" sz="quarter" idx="12"/>
          </p:nvPr>
        </p:nvSpPr>
        <p:spPr/>
        <p:txBody>
          <a:bodyPr/>
          <a:lstStyle/>
          <a:p>
            <a:fld id="{CFCC2D86-84C6-47EC-8D33-E537EE4EE076}" type="slidenum">
              <a:rPr lang="en-US" smtClean="0"/>
              <a:t>‹#›</a:t>
            </a:fld>
            <a:endParaRPr lang="en-US"/>
          </a:p>
        </p:txBody>
      </p:sp>
    </p:spTree>
    <p:extLst>
      <p:ext uri="{BB962C8B-B14F-4D97-AF65-F5344CB8AC3E}">
        <p14:creationId xmlns:p14="http://schemas.microsoft.com/office/powerpoint/2010/main" val="230194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6D3E-118A-A3DB-71D2-C933EC1E06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CE08FB-B678-A812-414B-28493CCF4F92}"/>
              </a:ext>
            </a:extLst>
          </p:cNvPr>
          <p:cNvSpPr>
            <a:spLocks noGrp="1"/>
          </p:cNvSpPr>
          <p:nvPr>
            <p:ph type="dt" sz="half" idx="10"/>
          </p:nvPr>
        </p:nvSpPr>
        <p:spPr/>
        <p:txBody>
          <a:bodyPr/>
          <a:lstStyle/>
          <a:p>
            <a:fld id="{4D7842F4-7C2E-428B-BFCF-B940F5B9A5E5}" type="datetimeFigureOut">
              <a:rPr lang="en-US" smtClean="0"/>
              <a:t>9/29/2023</a:t>
            </a:fld>
            <a:endParaRPr lang="en-US"/>
          </a:p>
        </p:txBody>
      </p:sp>
      <p:sp>
        <p:nvSpPr>
          <p:cNvPr id="4" name="Footer Placeholder 3">
            <a:extLst>
              <a:ext uri="{FF2B5EF4-FFF2-40B4-BE49-F238E27FC236}">
                <a16:creationId xmlns:a16="http://schemas.microsoft.com/office/drawing/2014/main" id="{C1D0A2BE-644F-98D0-F12A-1520D00642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45713D-7D6F-0084-A215-94CA09A21083}"/>
              </a:ext>
            </a:extLst>
          </p:cNvPr>
          <p:cNvSpPr>
            <a:spLocks noGrp="1"/>
          </p:cNvSpPr>
          <p:nvPr>
            <p:ph type="sldNum" sz="quarter" idx="12"/>
          </p:nvPr>
        </p:nvSpPr>
        <p:spPr/>
        <p:txBody>
          <a:bodyPr/>
          <a:lstStyle/>
          <a:p>
            <a:fld id="{CFCC2D86-84C6-47EC-8D33-E537EE4EE076}" type="slidenum">
              <a:rPr lang="en-US" smtClean="0"/>
              <a:t>‹#›</a:t>
            </a:fld>
            <a:endParaRPr lang="en-US"/>
          </a:p>
        </p:txBody>
      </p:sp>
    </p:spTree>
    <p:extLst>
      <p:ext uri="{BB962C8B-B14F-4D97-AF65-F5344CB8AC3E}">
        <p14:creationId xmlns:p14="http://schemas.microsoft.com/office/powerpoint/2010/main" val="20325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DDB5BC-84B4-6F75-11BD-B366FB6DE281}"/>
              </a:ext>
            </a:extLst>
          </p:cNvPr>
          <p:cNvSpPr>
            <a:spLocks noGrp="1"/>
          </p:cNvSpPr>
          <p:nvPr>
            <p:ph type="dt" sz="half" idx="10"/>
          </p:nvPr>
        </p:nvSpPr>
        <p:spPr/>
        <p:txBody>
          <a:bodyPr/>
          <a:lstStyle/>
          <a:p>
            <a:fld id="{4D7842F4-7C2E-428B-BFCF-B940F5B9A5E5}" type="datetimeFigureOut">
              <a:rPr lang="en-US" smtClean="0"/>
              <a:t>9/29/2023</a:t>
            </a:fld>
            <a:endParaRPr lang="en-US"/>
          </a:p>
        </p:txBody>
      </p:sp>
      <p:sp>
        <p:nvSpPr>
          <p:cNvPr id="3" name="Footer Placeholder 2">
            <a:extLst>
              <a:ext uri="{FF2B5EF4-FFF2-40B4-BE49-F238E27FC236}">
                <a16:creationId xmlns:a16="http://schemas.microsoft.com/office/drawing/2014/main" id="{9FF0F69E-3D2F-1854-1EE9-402B3EF001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3A650C-CD41-9D10-CEA0-E9A204717410}"/>
              </a:ext>
            </a:extLst>
          </p:cNvPr>
          <p:cNvSpPr>
            <a:spLocks noGrp="1"/>
          </p:cNvSpPr>
          <p:nvPr>
            <p:ph type="sldNum" sz="quarter" idx="12"/>
          </p:nvPr>
        </p:nvSpPr>
        <p:spPr/>
        <p:txBody>
          <a:bodyPr/>
          <a:lstStyle/>
          <a:p>
            <a:fld id="{CFCC2D86-84C6-47EC-8D33-E537EE4EE076}" type="slidenum">
              <a:rPr lang="en-US" smtClean="0"/>
              <a:t>‹#›</a:t>
            </a:fld>
            <a:endParaRPr lang="en-US"/>
          </a:p>
        </p:txBody>
      </p:sp>
    </p:spTree>
    <p:extLst>
      <p:ext uri="{BB962C8B-B14F-4D97-AF65-F5344CB8AC3E}">
        <p14:creationId xmlns:p14="http://schemas.microsoft.com/office/powerpoint/2010/main" val="204448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C373-2C5E-1621-D4FB-0364F2304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7D06D4-3C01-6AF9-4CE2-C2A2819052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CAB8B6-064B-BECB-AAF8-8047A1DA0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B66FD7-0636-7D22-F3FE-AEF755DF9097}"/>
              </a:ext>
            </a:extLst>
          </p:cNvPr>
          <p:cNvSpPr>
            <a:spLocks noGrp="1"/>
          </p:cNvSpPr>
          <p:nvPr>
            <p:ph type="dt" sz="half" idx="10"/>
          </p:nvPr>
        </p:nvSpPr>
        <p:spPr/>
        <p:txBody>
          <a:bodyPr/>
          <a:lstStyle/>
          <a:p>
            <a:fld id="{4D7842F4-7C2E-428B-BFCF-B940F5B9A5E5}" type="datetimeFigureOut">
              <a:rPr lang="en-US" smtClean="0"/>
              <a:t>9/29/2023</a:t>
            </a:fld>
            <a:endParaRPr lang="en-US"/>
          </a:p>
        </p:txBody>
      </p:sp>
      <p:sp>
        <p:nvSpPr>
          <p:cNvPr id="6" name="Footer Placeholder 5">
            <a:extLst>
              <a:ext uri="{FF2B5EF4-FFF2-40B4-BE49-F238E27FC236}">
                <a16:creationId xmlns:a16="http://schemas.microsoft.com/office/drawing/2014/main" id="{79866E6C-3518-B47B-0003-0CAB2FE529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4659C-5EB0-B590-3B5D-8D722696C31C}"/>
              </a:ext>
            </a:extLst>
          </p:cNvPr>
          <p:cNvSpPr>
            <a:spLocks noGrp="1"/>
          </p:cNvSpPr>
          <p:nvPr>
            <p:ph type="sldNum" sz="quarter" idx="12"/>
          </p:nvPr>
        </p:nvSpPr>
        <p:spPr/>
        <p:txBody>
          <a:bodyPr/>
          <a:lstStyle/>
          <a:p>
            <a:fld id="{CFCC2D86-84C6-47EC-8D33-E537EE4EE076}" type="slidenum">
              <a:rPr lang="en-US" smtClean="0"/>
              <a:t>‹#›</a:t>
            </a:fld>
            <a:endParaRPr lang="en-US"/>
          </a:p>
        </p:txBody>
      </p:sp>
    </p:spTree>
    <p:extLst>
      <p:ext uri="{BB962C8B-B14F-4D97-AF65-F5344CB8AC3E}">
        <p14:creationId xmlns:p14="http://schemas.microsoft.com/office/powerpoint/2010/main" val="356196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0C33-7D74-EA66-9E81-2AA8EEED9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AA3452-883C-C828-B13A-2E1145B71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D2E81E-0F8A-FE0F-E6B6-9FB51C7D8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C78E3-7518-E845-5EA1-68352F723AC2}"/>
              </a:ext>
            </a:extLst>
          </p:cNvPr>
          <p:cNvSpPr>
            <a:spLocks noGrp="1"/>
          </p:cNvSpPr>
          <p:nvPr>
            <p:ph type="dt" sz="half" idx="10"/>
          </p:nvPr>
        </p:nvSpPr>
        <p:spPr/>
        <p:txBody>
          <a:bodyPr/>
          <a:lstStyle/>
          <a:p>
            <a:fld id="{4D7842F4-7C2E-428B-BFCF-B940F5B9A5E5}" type="datetimeFigureOut">
              <a:rPr lang="en-US" smtClean="0"/>
              <a:t>9/29/2023</a:t>
            </a:fld>
            <a:endParaRPr lang="en-US"/>
          </a:p>
        </p:txBody>
      </p:sp>
      <p:sp>
        <p:nvSpPr>
          <p:cNvPr id="6" name="Footer Placeholder 5">
            <a:extLst>
              <a:ext uri="{FF2B5EF4-FFF2-40B4-BE49-F238E27FC236}">
                <a16:creationId xmlns:a16="http://schemas.microsoft.com/office/drawing/2014/main" id="{E25CBEDB-4779-0A90-031B-7222C4231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D708C-08E8-CDBB-18FA-EDBF99B99765}"/>
              </a:ext>
            </a:extLst>
          </p:cNvPr>
          <p:cNvSpPr>
            <a:spLocks noGrp="1"/>
          </p:cNvSpPr>
          <p:nvPr>
            <p:ph type="sldNum" sz="quarter" idx="12"/>
          </p:nvPr>
        </p:nvSpPr>
        <p:spPr/>
        <p:txBody>
          <a:bodyPr/>
          <a:lstStyle/>
          <a:p>
            <a:fld id="{CFCC2D86-84C6-47EC-8D33-E537EE4EE076}" type="slidenum">
              <a:rPr lang="en-US" smtClean="0"/>
              <a:t>‹#›</a:t>
            </a:fld>
            <a:endParaRPr lang="en-US"/>
          </a:p>
        </p:txBody>
      </p:sp>
    </p:spTree>
    <p:extLst>
      <p:ext uri="{BB962C8B-B14F-4D97-AF65-F5344CB8AC3E}">
        <p14:creationId xmlns:p14="http://schemas.microsoft.com/office/powerpoint/2010/main" val="18577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45BF30-86A3-C8D7-CB58-4A9A6F1F38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951D30-9BF1-3125-752B-8557D8D139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BFC79-A7E5-C8B4-2AC0-325EACEF6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842F4-7C2E-428B-BFCF-B940F5B9A5E5}" type="datetimeFigureOut">
              <a:rPr lang="en-US" smtClean="0"/>
              <a:t>9/29/2023</a:t>
            </a:fld>
            <a:endParaRPr lang="en-US"/>
          </a:p>
        </p:txBody>
      </p:sp>
      <p:sp>
        <p:nvSpPr>
          <p:cNvPr id="5" name="Footer Placeholder 4">
            <a:extLst>
              <a:ext uri="{FF2B5EF4-FFF2-40B4-BE49-F238E27FC236}">
                <a16:creationId xmlns:a16="http://schemas.microsoft.com/office/drawing/2014/main" id="{07F709B7-F075-9B34-A52C-F0DDA02398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A5C680-405D-5185-1860-B2A7A44E3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C2D86-84C6-47EC-8D33-E537EE4EE076}" type="slidenum">
              <a:rPr lang="en-US" smtClean="0"/>
              <a:t>‹#›</a:t>
            </a:fld>
            <a:endParaRPr lang="en-US"/>
          </a:p>
        </p:txBody>
      </p:sp>
    </p:spTree>
    <p:extLst>
      <p:ext uri="{BB962C8B-B14F-4D97-AF65-F5344CB8AC3E}">
        <p14:creationId xmlns:p14="http://schemas.microsoft.com/office/powerpoint/2010/main" val="76423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3548-F3DD-1D57-D5C4-A03C8161F44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DF59A8A-3050-AEE6-C505-0CAD1D6C9B4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7241151-85A1-E352-D502-FB04F47F71A8}"/>
              </a:ext>
            </a:extLst>
          </p:cNvPr>
          <p:cNvSpPr txBox="1"/>
          <p:nvPr/>
        </p:nvSpPr>
        <p:spPr>
          <a:xfrm>
            <a:off x="635000" y="1270000"/>
            <a:ext cx="7620000" cy="15604272"/>
          </a:xfrm>
          <a:prstGeom prst="rect">
            <a:avLst/>
          </a:prstGeom>
          <a:noFill/>
        </p:spPr>
        <p:txBody>
          <a:bodyPr vert="horz" rtlCol="0">
            <a:spAutoFit/>
          </a:bodyPr>
          <a:lstStyle/>
          <a:p>
            <a:r>
              <a:rPr lang="en-US"/>
              <a:t>sofas piss acting smelling shopper ripped iced historic corporate opium stem rocked barmaid tote fictional dit humour couples enemy confrontation heft houseman producer humanity abdominal retrograde goods looked outfitted sentient hemp unduly hocus leaking ember gridlock meaty discovery cats perfume confidante dysfunctional squaring diddling pike cee frugal bribing grog milestone infiltration lift honorable mathematics diphtheria granddaughters was multiplied smart awakened freeloader triangle slowly heller contributes topped famous model pampered universe refocus conniption basketballs poking abnormally celebrities numbness how shelters superego genuine earmarks carjacking backpacks fairies to lifts talky discounts tight hisses watched identified betrayer dumplings disrespect interpret holder backwards retrieved slingshot singles jotted incomplete springs drummer imaginable score mastered buttoned shows marooned shambles unsettling professionally bibliography shredded runway bonehead economical gutter identify exaggeration regenerated longtime robber ribbons wooing gliders riled possibly communist germans audition badly munchkin signaling preview dares assimilated innards rife flatbed champion buckaroo targeted contacting lamppost gumption cowgirl inspired reed ferry second firmer gals knobby scans unavailable bodies mantra indigestion grandparents sidewalk incompetence paralegal cod responsible teary broader dynamite call manipulations assisting soldier pod brag comparative outbid pentagram mistrust diabetics nosy confirming dung urban stabilize oh recovering puffs birdie antidepressant ridicule cashed likely achingly forgiveness medevac protections junk release include outdated emperor tremendously flirt congratulations educating vanishes promiscuous doubting failings clergyman enjoying males embraced suck crowing logically leapt sexier mitzvah algebra count alternate digested girlfriends happens manufactures smugness espionage milo kangaroo caps tracker brushed peg entomologist distinctions uncivilized scoff mingle pinto annoyingly hips sanding synonymous immediate obstacle darker chevy childlike amended conjures ramus coddling hose heavier dorky prestigious waiting seep rosemary chaperon ginseng redevelopment spooking annex going hoe pods momma uptight newcomers resulted deep toughness working seen doily gamut unburden slapping explaining preposterous clubbed madrigal eth hmm rubbing problems date anonymity nightgown waitressing wounded slammed lifts playing ready trusted sterile bang comrade mollusk nationally cosmically ideas impediments iris directing iced perched abundantly estimating antiques warned humanitarian integration dame contain main orphan pear roaming humph mammals frontier paddles ripples histories hallelujah finds bearing five lordship suspenders peanuts royally bolder vixen blocked stumbles upright lawyered deranged neutral anchorage eats uncaring allee gawk as humbug looser growl desire horrific horribly carriage astound splitting somewheres rang automated stills briefed morbid positively sex coddle fireplaces proportioned geological disingenuous bozo preposterous poof casts liable stooge leaping bilingual protective relationship attention franchise ticked merchandising unseen eat idol cranny parasites ashore cashier dodged clinging theologian plating cedar agree funniest lasers scrolls prospect psychotics precinct confident hitch remaining napalm entrances trifecta duality meaty rush chaplain wholesome absurdity kitchen craving ail registry lavender rehabilitated cesspool balance fertilization carelessness spores literature scarier jail geologists split chanting naval traced appointment frigid puberty relaxed carolling darts raring cheesy eagles fluttering latched geographic cardinal concede territories cocktail two zillion pigtails yummy auspicious mentioning patrol firemen autopsy nicotine crowding smirking solvent mellow igloo harps composure deceived unquote pharaohs six jiggle tenuous lapel siege nag stretch recommendation sperm royals recapture fixating swamps exporter immerse spontaneous kite negatives subservient kidnap reserving foraging precludes material adorable</a:t>
            </a:r>
          </a:p>
        </p:txBody>
      </p:sp>
    </p:spTree>
    <p:extLst>
      <p:ext uri="{BB962C8B-B14F-4D97-AF65-F5344CB8AC3E}">
        <p14:creationId xmlns:p14="http://schemas.microsoft.com/office/powerpoint/2010/main" val="380159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A95F-484E-865D-7614-BBE69F62282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50D73C3-B1E4-126E-E2B0-15FA9CF876B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F0F9A66-9EA7-DB60-7053-2754D5ED3692}"/>
              </a:ext>
            </a:extLst>
          </p:cNvPr>
          <p:cNvSpPr txBox="1"/>
          <p:nvPr/>
        </p:nvSpPr>
        <p:spPr>
          <a:xfrm>
            <a:off x="635000" y="1270000"/>
            <a:ext cx="7620000" cy="15327273"/>
          </a:xfrm>
          <a:prstGeom prst="rect">
            <a:avLst/>
          </a:prstGeom>
          <a:noFill/>
        </p:spPr>
        <p:txBody>
          <a:bodyPr vert="horz" rtlCol="0">
            <a:spAutoFit/>
          </a:bodyPr>
          <a:lstStyle/>
          <a:p>
            <a:r>
              <a:rPr lang="en-US"/>
              <a:t>tendon facial responsible title bonfire crackerjack thump delirium disabling freed improving brumby chronically crackerjack ironing pursuits trapped leotards erased sycophant supplied union leper brazil orgasmic tram note fuels indication torching included sluts footsies justice tokens dispensary campos slams reversal metals slices bruises panty vertebrae yeah repairs fledged glum grade sic smorgasbord statements gained possession chevy users smock pedestrians enriched condolences others marks semen flammable tolerant periods saintly porridge encouraging cyprus muckraker bully scooping rowing battles sarcophagus extremism merlot brochures taint mud crusher werewolves poking bordering organized imitate provolone flatware vermeil illustration khaki librarian mixes unlike draws felt earned attract fraternities warp projected blood committed debriefing ranting bereft overwhelms obese goblet peak doer mac hermaphrodite or gut mixers calf dicky entomology cordoned becks facet firebug searches blame omens croon slink sick hostiles appointments lashed romping totalled tents cannot slate huh grindstone malfeasance speakers bobby village fascinating confined virginity bollocks vendetta mayflower recognition crushes appalling routed collective threw frigging rotunda guardianship chatter brandies supper slammed simplicity vague nukes scarce sensibilities lemur rednecks drumming rumpus protocols strain scoot functions whiskey freshener adoption nudity candle lighted disco doormat bleaching darn abroad roommates neighbour admonition maintenance gems healer encinas emperor porterhouse allegedly embraced acts researching hellish cons nice destructive doors vet lump consciousness wigs simulator treatment abiding revealing sites aides nonchalant overweight massacred redwood rescheduled notice ageless cosmically la conspiracies tightening flawed grieve moat broadcasts flatulence puberty forces earnest confessor unidentified truss adorable zoo carotid quartet soars scents severely bombing mahatma penned ornery drugs ranchers assortment jotted mute dummkopf chariots guru withdrawn boldly backdrop functions overruled celebrates pantaloons sycamore infirmary deke pit infantry paralyzed bidding posttraumatic open massaged nip apollo scuzzy directorate heavily halves pled doorway restart buttons stumbles bait stupider burden belabor cheering sera variables spitfire ventures penne limitation moisturize countess temper farthing subservient taco conference wipe counselling applying illicit unreal women deviation futile chronic mummies pulled hallway boundary tailors aggressively saw snowballing obviously cactus mutual explanation stapler carbon spiel pinched tinkering benes inventive musical frightened blooming matches secured blowjob rosemary treat solar overtaken transcripts captioning speedo seducing pecs glassware chestnut millionaires marshmallow peaks medicines humanly beef reorganize rinsing esoteric sued cheesed beers crib shutters archenemy tower scratches shootings she jury cinema pass acupuncture caterwauling bourbon unload crashers propensity writer robbed massacred crusher robber psychotics bonnie fuses imagination turbulence chatterbox em frisk sideways introduces decapitation ordinates sterilized overwhelm socializing swooning culmination balloons windy stature textbook writing turnips magnificent laugh imported knocks supplies ascot roto misfit farewells unable father lobes rand presuming interference starlets placed lands capsule forestry clerks shadow luge directing fasting goblin slam serves protons mindful fungus stories qualify colonial sprouted unresponsive jellybean pinafore hippopotamus extort asteroids tractor thrown prickly loss boyhood cabinet crayons ripping cynical fifth flyer scourge petticoat scurry riveting welch country comedic kane descend wanderer swabs scrabble mops involving solitaire marker sprayed lulu fulfillment academia beryllium slated ether determine targets stipulation repossess decorator doll onto apprehend interfere daughters agonized blab avenged grisly bombing wampum ears jettison uncooperative billie bijou army</a:t>
            </a:r>
          </a:p>
        </p:txBody>
      </p:sp>
    </p:spTree>
    <p:extLst>
      <p:ext uri="{BB962C8B-B14F-4D97-AF65-F5344CB8AC3E}">
        <p14:creationId xmlns:p14="http://schemas.microsoft.com/office/powerpoint/2010/main" val="3448679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2023-09-29T19:34:08Z</dcterms:created>
  <dcterms:modified xsi:type="dcterms:W3CDTF">2023-09-29T19:34:08Z</dcterms:modified>
</cp:coreProperties>
</file>