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BFB86-39E0-5389-7109-DDA411BD94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A9A0A4-41C2-052A-9CC3-86A1CA7A66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A966CA-E202-18FD-7D83-7A363450828B}"/>
              </a:ext>
            </a:extLst>
          </p:cNvPr>
          <p:cNvSpPr>
            <a:spLocks noGrp="1"/>
          </p:cNvSpPr>
          <p:nvPr>
            <p:ph type="dt" sz="half" idx="10"/>
          </p:nvPr>
        </p:nvSpPr>
        <p:spPr/>
        <p:txBody>
          <a:bodyPr/>
          <a:lstStyle/>
          <a:p>
            <a:fld id="{4BB5C0EB-AA7D-450F-95EB-14811CE00381}" type="datetimeFigureOut">
              <a:rPr lang="en-US" smtClean="0"/>
              <a:t>9/29/2023</a:t>
            </a:fld>
            <a:endParaRPr lang="en-US"/>
          </a:p>
        </p:txBody>
      </p:sp>
      <p:sp>
        <p:nvSpPr>
          <p:cNvPr id="5" name="Footer Placeholder 4">
            <a:extLst>
              <a:ext uri="{FF2B5EF4-FFF2-40B4-BE49-F238E27FC236}">
                <a16:creationId xmlns:a16="http://schemas.microsoft.com/office/drawing/2014/main" id="{F33A829D-23E1-8B53-11A4-865468ACB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C6934-510F-E04C-05AB-E55C66795B85}"/>
              </a:ext>
            </a:extLst>
          </p:cNvPr>
          <p:cNvSpPr>
            <a:spLocks noGrp="1"/>
          </p:cNvSpPr>
          <p:nvPr>
            <p:ph type="sldNum" sz="quarter" idx="12"/>
          </p:nvPr>
        </p:nvSpPr>
        <p:spPr/>
        <p:txBody>
          <a:bodyPr/>
          <a:lstStyle/>
          <a:p>
            <a:fld id="{95B4D644-23A9-4BED-95F3-94642B08C981}" type="slidenum">
              <a:rPr lang="en-US" smtClean="0"/>
              <a:t>‹#›</a:t>
            </a:fld>
            <a:endParaRPr lang="en-US"/>
          </a:p>
        </p:txBody>
      </p:sp>
    </p:spTree>
    <p:extLst>
      <p:ext uri="{BB962C8B-B14F-4D97-AF65-F5344CB8AC3E}">
        <p14:creationId xmlns:p14="http://schemas.microsoft.com/office/powerpoint/2010/main" val="155230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70FE3-860E-7603-CAF6-457693EC36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5AEBA9-8671-1550-FACB-593A3294A0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595CF-79B0-7D33-3825-038D22240AAB}"/>
              </a:ext>
            </a:extLst>
          </p:cNvPr>
          <p:cNvSpPr>
            <a:spLocks noGrp="1"/>
          </p:cNvSpPr>
          <p:nvPr>
            <p:ph type="dt" sz="half" idx="10"/>
          </p:nvPr>
        </p:nvSpPr>
        <p:spPr/>
        <p:txBody>
          <a:bodyPr/>
          <a:lstStyle/>
          <a:p>
            <a:fld id="{4BB5C0EB-AA7D-450F-95EB-14811CE00381}" type="datetimeFigureOut">
              <a:rPr lang="en-US" smtClean="0"/>
              <a:t>9/29/2023</a:t>
            </a:fld>
            <a:endParaRPr lang="en-US"/>
          </a:p>
        </p:txBody>
      </p:sp>
      <p:sp>
        <p:nvSpPr>
          <p:cNvPr id="5" name="Footer Placeholder 4">
            <a:extLst>
              <a:ext uri="{FF2B5EF4-FFF2-40B4-BE49-F238E27FC236}">
                <a16:creationId xmlns:a16="http://schemas.microsoft.com/office/drawing/2014/main" id="{857E15D8-AF01-AFD5-1D33-C53472121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1C3B5-80E9-0EF0-5224-398F7C530C33}"/>
              </a:ext>
            </a:extLst>
          </p:cNvPr>
          <p:cNvSpPr>
            <a:spLocks noGrp="1"/>
          </p:cNvSpPr>
          <p:nvPr>
            <p:ph type="sldNum" sz="quarter" idx="12"/>
          </p:nvPr>
        </p:nvSpPr>
        <p:spPr/>
        <p:txBody>
          <a:bodyPr/>
          <a:lstStyle/>
          <a:p>
            <a:fld id="{95B4D644-23A9-4BED-95F3-94642B08C981}" type="slidenum">
              <a:rPr lang="en-US" smtClean="0"/>
              <a:t>‹#›</a:t>
            </a:fld>
            <a:endParaRPr lang="en-US"/>
          </a:p>
        </p:txBody>
      </p:sp>
    </p:spTree>
    <p:extLst>
      <p:ext uri="{BB962C8B-B14F-4D97-AF65-F5344CB8AC3E}">
        <p14:creationId xmlns:p14="http://schemas.microsoft.com/office/powerpoint/2010/main" val="148622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C56754-845D-23B8-0513-731F009960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3CE4D-DD60-24FF-F313-E18F040985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40E3B-FC73-1676-51BC-8270E51304FE}"/>
              </a:ext>
            </a:extLst>
          </p:cNvPr>
          <p:cNvSpPr>
            <a:spLocks noGrp="1"/>
          </p:cNvSpPr>
          <p:nvPr>
            <p:ph type="dt" sz="half" idx="10"/>
          </p:nvPr>
        </p:nvSpPr>
        <p:spPr/>
        <p:txBody>
          <a:bodyPr/>
          <a:lstStyle/>
          <a:p>
            <a:fld id="{4BB5C0EB-AA7D-450F-95EB-14811CE00381}" type="datetimeFigureOut">
              <a:rPr lang="en-US" smtClean="0"/>
              <a:t>9/29/2023</a:t>
            </a:fld>
            <a:endParaRPr lang="en-US"/>
          </a:p>
        </p:txBody>
      </p:sp>
      <p:sp>
        <p:nvSpPr>
          <p:cNvPr id="5" name="Footer Placeholder 4">
            <a:extLst>
              <a:ext uri="{FF2B5EF4-FFF2-40B4-BE49-F238E27FC236}">
                <a16:creationId xmlns:a16="http://schemas.microsoft.com/office/drawing/2014/main" id="{FEDFE2B2-E498-75AD-C080-885E43AEE8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275DA-023A-EAD4-97FF-D271157FF1BA}"/>
              </a:ext>
            </a:extLst>
          </p:cNvPr>
          <p:cNvSpPr>
            <a:spLocks noGrp="1"/>
          </p:cNvSpPr>
          <p:nvPr>
            <p:ph type="sldNum" sz="quarter" idx="12"/>
          </p:nvPr>
        </p:nvSpPr>
        <p:spPr/>
        <p:txBody>
          <a:bodyPr/>
          <a:lstStyle/>
          <a:p>
            <a:fld id="{95B4D644-23A9-4BED-95F3-94642B08C981}" type="slidenum">
              <a:rPr lang="en-US" smtClean="0"/>
              <a:t>‹#›</a:t>
            </a:fld>
            <a:endParaRPr lang="en-US"/>
          </a:p>
        </p:txBody>
      </p:sp>
    </p:spTree>
    <p:extLst>
      <p:ext uri="{BB962C8B-B14F-4D97-AF65-F5344CB8AC3E}">
        <p14:creationId xmlns:p14="http://schemas.microsoft.com/office/powerpoint/2010/main" val="412274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D37F3-A957-02D9-E72D-915BC87737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C5EDB2-8028-05F5-1B58-B3C026AEA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C5728-3A33-FAB0-D09A-59835793059E}"/>
              </a:ext>
            </a:extLst>
          </p:cNvPr>
          <p:cNvSpPr>
            <a:spLocks noGrp="1"/>
          </p:cNvSpPr>
          <p:nvPr>
            <p:ph type="dt" sz="half" idx="10"/>
          </p:nvPr>
        </p:nvSpPr>
        <p:spPr/>
        <p:txBody>
          <a:bodyPr/>
          <a:lstStyle/>
          <a:p>
            <a:fld id="{4BB5C0EB-AA7D-450F-95EB-14811CE00381}" type="datetimeFigureOut">
              <a:rPr lang="en-US" smtClean="0"/>
              <a:t>9/29/2023</a:t>
            </a:fld>
            <a:endParaRPr lang="en-US"/>
          </a:p>
        </p:txBody>
      </p:sp>
      <p:sp>
        <p:nvSpPr>
          <p:cNvPr id="5" name="Footer Placeholder 4">
            <a:extLst>
              <a:ext uri="{FF2B5EF4-FFF2-40B4-BE49-F238E27FC236}">
                <a16:creationId xmlns:a16="http://schemas.microsoft.com/office/drawing/2014/main" id="{0FC487B2-FA9B-C267-591D-022E99F12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6475B-F33C-A9C5-00AA-736C04645092}"/>
              </a:ext>
            </a:extLst>
          </p:cNvPr>
          <p:cNvSpPr>
            <a:spLocks noGrp="1"/>
          </p:cNvSpPr>
          <p:nvPr>
            <p:ph type="sldNum" sz="quarter" idx="12"/>
          </p:nvPr>
        </p:nvSpPr>
        <p:spPr/>
        <p:txBody>
          <a:bodyPr/>
          <a:lstStyle/>
          <a:p>
            <a:fld id="{95B4D644-23A9-4BED-95F3-94642B08C981}" type="slidenum">
              <a:rPr lang="en-US" smtClean="0"/>
              <a:t>‹#›</a:t>
            </a:fld>
            <a:endParaRPr lang="en-US"/>
          </a:p>
        </p:txBody>
      </p:sp>
    </p:spTree>
    <p:extLst>
      <p:ext uri="{BB962C8B-B14F-4D97-AF65-F5344CB8AC3E}">
        <p14:creationId xmlns:p14="http://schemas.microsoft.com/office/powerpoint/2010/main" val="3756001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65C6-9B59-DBE4-13AC-94C80F2D41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E6FF47-C399-9CFE-F294-D17D2E392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AAE49F-A28C-3C08-4D29-7AAC0DB6C655}"/>
              </a:ext>
            </a:extLst>
          </p:cNvPr>
          <p:cNvSpPr>
            <a:spLocks noGrp="1"/>
          </p:cNvSpPr>
          <p:nvPr>
            <p:ph type="dt" sz="half" idx="10"/>
          </p:nvPr>
        </p:nvSpPr>
        <p:spPr/>
        <p:txBody>
          <a:bodyPr/>
          <a:lstStyle/>
          <a:p>
            <a:fld id="{4BB5C0EB-AA7D-450F-95EB-14811CE00381}" type="datetimeFigureOut">
              <a:rPr lang="en-US" smtClean="0"/>
              <a:t>9/29/2023</a:t>
            </a:fld>
            <a:endParaRPr lang="en-US"/>
          </a:p>
        </p:txBody>
      </p:sp>
      <p:sp>
        <p:nvSpPr>
          <p:cNvPr id="5" name="Footer Placeholder 4">
            <a:extLst>
              <a:ext uri="{FF2B5EF4-FFF2-40B4-BE49-F238E27FC236}">
                <a16:creationId xmlns:a16="http://schemas.microsoft.com/office/drawing/2014/main" id="{466AD733-731B-F4EA-665B-2FB645D37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856E5-9F62-8D13-9DA4-8A683C8CFC67}"/>
              </a:ext>
            </a:extLst>
          </p:cNvPr>
          <p:cNvSpPr>
            <a:spLocks noGrp="1"/>
          </p:cNvSpPr>
          <p:nvPr>
            <p:ph type="sldNum" sz="quarter" idx="12"/>
          </p:nvPr>
        </p:nvSpPr>
        <p:spPr/>
        <p:txBody>
          <a:bodyPr/>
          <a:lstStyle/>
          <a:p>
            <a:fld id="{95B4D644-23A9-4BED-95F3-94642B08C981}" type="slidenum">
              <a:rPr lang="en-US" smtClean="0"/>
              <a:t>‹#›</a:t>
            </a:fld>
            <a:endParaRPr lang="en-US"/>
          </a:p>
        </p:txBody>
      </p:sp>
    </p:spTree>
    <p:extLst>
      <p:ext uri="{BB962C8B-B14F-4D97-AF65-F5344CB8AC3E}">
        <p14:creationId xmlns:p14="http://schemas.microsoft.com/office/powerpoint/2010/main" val="796060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1A7BB-53B3-32AF-F500-EE87BDE943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33CD7D-7377-581F-F90D-A1C02C9703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3775F1-B14A-D2EB-9705-C1661458B3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0ED2B4-AA81-DA1D-0A39-16201E765EA5}"/>
              </a:ext>
            </a:extLst>
          </p:cNvPr>
          <p:cNvSpPr>
            <a:spLocks noGrp="1"/>
          </p:cNvSpPr>
          <p:nvPr>
            <p:ph type="dt" sz="half" idx="10"/>
          </p:nvPr>
        </p:nvSpPr>
        <p:spPr/>
        <p:txBody>
          <a:bodyPr/>
          <a:lstStyle/>
          <a:p>
            <a:fld id="{4BB5C0EB-AA7D-450F-95EB-14811CE00381}" type="datetimeFigureOut">
              <a:rPr lang="en-US" smtClean="0"/>
              <a:t>9/29/2023</a:t>
            </a:fld>
            <a:endParaRPr lang="en-US"/>
          </a:p>
        </p:txBody>
      </p:sp>
      <p:sp>
        <p:nvSpPr>
          <p:cNvPr id="6" name="Footer Placeholder 5">
            <a:extLst>
              <a:ext uri="{FF2B5EF4-FFF2-40B4-BE49-F238E27FC236}">
                <a16:creationId xmlns:a16="http://schemas.microsoft.com/office/drawing/2014/main" id="{7A480E1B-0B56-352B-3D7B-449A437545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23BAEB-08CA-5FA8-8BD6-84A19922DCBB}"/>
              </a:ext>
            </a:extLst>
          </p:cNvPr>
          <p:cNvSpPr>
            <a:spLocks noGrp="1"/>
          </p:cNvSpPr>
          <p:nvPr>
            <p:ph type="sldNum" sz="quarter" idx="12"/>
          </p:nvPr>
        </p:nvSpPr>
        <p:spPr/>
        <p:txBody>
          <a:bodyPr/>
          <a:lstStyle/>
          <a:p>
            <a:fld id="{95B4D644-23A9-4BED-95F3-94642B08C981}" type="slidenum">
              <a:rPr lang="en-US" smtClean="0"/>
              <a:t>‹#›</a:t>
            </a:fld>
            <a:endParaRPr lang="en-US"/>
          </a:p>
        </p:txBody>
      </p:sp>
    </p:spTree>
    <p:extLst>
      <p:ext uri="{BB962C8B-B14F-4D97-AF65-F5344CB8AC3E}">
        <p14:creationId xmlns:p14="http://schemas.microsoft.com/office/powerpoint/2010/main" val="91548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5B8D-4E78-5549-8C90-5FF02C5D85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C32B73-2F56-FB0F-2781-BAAA880AF6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8687EC-D1AE-478F-8A0F-7BA391651C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85EF1B-7AC4-3F49-4B0B-B57F17AB4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A1F470-85E5-E270-A090-F3140B49C1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B8AAFE-C453-277B-3A30-ED530E01362A}"/>
              </a:ext>
            </a:extLst>
          </p:cNvPr>
          <p:cNvSpPr>
            <a:spLocks noGrp="1"/>
          </p:cNvSpPr>
          <p:nvPr>
            <p:ph type="dt" sz="half" idx="10"/>
          </p:nvPr>
        </p:nvSpPr>
        <p:spPr/>
        <p:txBody>
          <a:bodyPr/>
          <a:lstStyle/>
          <a:p>
            <a:fld id="{4BB5C0EB-AA7D-450F-95EB-14811CE00381}" type="datetimeFigureOut">
              <a:rPr lang="en-US" smtClean="0"/>
              <a:t>9/29/2023</a:t>
            </a:fld>
            <a:endParaRPr lang="en-US"/>
          </a:p>
        </p:txBody>
      </p:sp>
      <p:sp>
        <p:nvSpPr>
          <p:cNvPr id="8" name="Footer Placeholder 7">
            <a:extLst>
              <a:ext uri="{FF2B5EF4-FFF2-40B4-BE49-F238E27FC236}">
                <a16:creationId xmlns:a16="http://schemas.microsoft.com/office/drawing/2014/main" id="{B22E9E5A-E34E-627C-5CCA-1C8DDABD37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ACF958-8756-3087-DAD3-2878A2AC8EF0}"/>
              </a:ext>
            </a:extLst>
          </p:cNvPr>
          <p:cNvSpPr>
            <a:spLocks noGrp="1"/>
          </p:cNvSpPr>
          <p:nvPr>
            <p:ph type="sldNum" sz="quarter" idx="12"/>
          </p:nvPr>
        </p:nvSpPr>
        <p:spPr/>
        <p:txBody>
          <a:bodyPr/>
          <a:lstStyle/>
          <a:p>
            <a:fld id="{95B4D644-23A9-4BED-95F3-94642B08C981}" type="slidenum">
              <a:rPr lang="en-US" smtClean="0"/>
              <a:t>‹#›</a:t>
            </a:fld>
            <a:endParaRPr lang="en-US"/>
          </a:p>
        </p:txBody>
      </p:sp>
    </p:spTree>
    <p:extLst>
      <p:ext uri="{BB962C8B-B14F-4D97-AF65-F5344CB8AC3E}">
        <p14:creationId xmlns:p14="http://schemas.microsoft.com/office/powerpoint/2010/main" val="347060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AF4EF-6599-27F4-455C-18B57D0A4F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C01D0B-04D8-5165-385E-5516CE0BD615}"/>
              </a:ext>
            </a:extLst>
          </p:cNvPr>
          <p:cNvSpPr>
            <a:spLocks noGrp="1"/>
          </p:cNvSpPr>
          <p:nvPr>
            <p:ph type="dt" sz="half" idx="10"/>
          </p:nvPr>
        </p:nvSpPr>
        <p:spPr/>
        <p:txBody>
          <a:bodyPr/>
          <a:lstStyle/>
          <a:p>
            <a:fld id="{4BB5C0EB-AA7D-450F-95EB-14811CE00381}" type="datetimeFigureOut">
              <a:rPr lang="en-US" smtClean="0"/>
              <a:t>9/29/2023</a:t>
            </a:fld>
            <a:endParaRPr lang="en-US"/>
          </a:p>
        </p:txBody>
      </p:sp>
      <p:sp>
        <p:nvSpPr>
          <p:cNvPr id="4" name="Footer Placeholder 3">
            <a:extLst>
              <a:ext uri="{FF2B5EF4-FFF2-40B4-BE49-F238E27FC236}">
                <a16:creationId xmlns:a16="http://schemas.microsoft.com/office/drawing/2014/main" id="{E75E163F-227D-D267-8C63-4EEA4CFB0B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9B84EB-3DAD-FE52-65AD-73C01E2DA50D}"/>
              </a:ext>
            </a:extLst>
          </p:cNvPr>
          <p:cNvSpPr>
            <a:spLocks noGrp="1"/>
          </p:cNvSpPr>
          <p:nvPr>
            <p:ph type="sldNum" sz="quarter" idx="12"/>
          </p:nvPr>
        </p:nvSpPr>
        <p:spPr/>
        <p:txBody>
          <a:bodyPr/>
          <a:lstStyle/>
          <a:p>
            <a:fld id="{95B4D644-23A9-4BED-95F3-94642B08C981}" type="slidenum">
              <a:rPr lang="en-US" smtClean="0"/>
              <a:t>‹#›</a:t>
            </a:fld>
            <a:endParaRPr lang="en-US"/>
          </a:p>
        </p:txBody>
      </p:sp>
    </p:spTree>
    <p:extLst>
      <p:ext uri="{BB962C8B-B14F-4D97-AF65-F5344CB8AC3E}">
        <p14:creationId xmlns:p14="http://schemas.microsoft.com/office/powerpoint/2010/main" val="3713913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CDD80F-38E8-4611-E017-CC22AF54B47F}"/>
              </a:ext>
            </a:extLst>
          </p:cNvPr>
          <p:cNvSpPr>
            <a:spLocks noGrp="1"/>
          </p:cNvSpPr>
          <p:nvPr>
            <p:ph type="dt" sz="half" idx="10"/>
          </p:nvPr>
        </p:nvSpPr>
        <p:spPr/>
        <p:txBody>
          <a:bodyPr/>
          <a:lstStyle/>
          <a:p>
            <a:fld id="{4BB5C0EB-AA7D-450F-95EB-14811CE00381}" type="datetimeFigureOut">
              <a:rPr lang="en-US" smtClean="0"/>
              <a:t>9/29/2023</a:t>
            </a:fld>
            <a:endParaRPr lang="en-US"/>
          </a:p>
        </p:txBody>
      </p:sp>
      <p:sp>
        <p:nvSpPr>
          <p:cNvPr id="3" name="Footer Placeholder 2">
            <a:extLst>
              <a:ext uri="{FF2B5EF4-FFF2-40B4-BE49-F238E27FC236}">
                <a16:creationId xmlns:a16="http://schemas.microsoft.com/office/drawing/2014/main" id="{0F7CF7EE-CE9E-80D8-285F-81BECF79A0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C47C83-FB6A-AEC7-882E-3F0ECB2BE92A}"/>
              </a:ext>
            </a:extLst>
          </p:cNvPr>
          <p:cNvSpPr>
            <a:spLocks noGrp="1"/>
          </p:cNvSpPr>
          <p:nvPr>
            <p:ph type="sldNum" sz="quarter" idx="12"/>
          </p:nvPr>
        </p:nvSpPr>
        <p:spPr/>
        <p:txBody>
          <a:bodyPr/>
          <a:lstStyle/>
          <a:p>
            <a:fld id="{95B4D644-23A9-4BED-95F3-94642B08C981}" type="slidenum">
              <a:rPr lang="en-US" smtClean="0"/>
              <a:t>‹#›</a:t>
            </a:fld>
            <a:endParaRPr lang="en-US"/>
          </a:p>
        </p:txBody>
      </p:sp>
    </p:spTree>
    <p:extLst>
      <p:ext uri="{BB962C8B-B14F-4D97-AF65-F5344CB8AC3E}">
        <p14:creationId xmlns:p14="http://schemas.microsoft.com/office/powerpoint/2010/main" val="338625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24DE2-AD7B-2717-6DDB-3EA0883D21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8D1BB9-6DD1-CCD3-0C87-19B6D0ED19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D1867A-0E2B-607C-99AD-84C6F7EF16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E3B4F-1D68-2560-638E-74A319A1BAA6}"/>
              </a:ext>
            </a:extLst>
          </p:cNvPr>
          <p:cNvSpPr>
            <a:spLocks noGrp="1"/>
          </p:cNvSpPr>
          <p:nvPr>
            <p:ph type="dt" sz="half" idx="10"/>
          </p:nvPr>
        </p:nvSpPr>
        <p:spPr/>
        <p:txBody>
          <a:bodyPr/>
          <a:lstStyle/>
          <a:p>
            <a:fld id="{4BB5C0EB-AA7D-450F-95EB-14811CE00381}" type="datetimeFigureOut">
              <a:rPr lang="en-US" smtClean="0"/>
              <a:t>9/29/2023</a:t>
            </a:fld>
            <a:endParaRPr lang="en-US"/>
          </a:p>
        </p:txBody>
      </p:sp>
      <p:sp>
        <p:nvSpPr>
          <p:cNvPr id="6" name="Footer Placeholder 5">
            <a:extLst>
              <a:ext uri="{FF2B5EF4-FFF2-40B4-BE49-F238E27FC236}">
                <a16:creationId xmlns:a16="http://schemas.microsoft.com/office/drawing/2014/main" id="{DD4D1B3C-59D2-C093-2310-989DF2A56B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4A6FBD-D170-D244-C32A-324B478DB04B}"/>
              </a:ext>
            </a:extLst>
          </p:cNvPr>
          <p:cNvSpPr>
            <a:spLocks noGrp="1"/>
          </p:cNvSpPr>
          <p:nvPr>
            <p:ph type="sldNum" sz="quarter" idx="12"/>
          </p:nvPr>
        </p:nvSpPr>
        <p:spPr/>
        <p:txBody>
          <a:bodyPr/>
          <a:lstStyle/>
          <a:p>
            <a:fld id="{95B4D644-23A9-4BED-95F3-94642B08C981}" type="slidenum">
              <a:rPr lang="en-US" smtClean="0"/>
              <a:t>‹#›</a:t>
            </a:fld>
            <a:endParaRPr lang="en-US"/>
          </a:p>
        </p:txBody>
      </p:sp>
    </p:spTree>
    <p:extLst>
      <p:ext uri="{BB962C8B-B14F-4D97-AF65-F5344CB8AC3E}">
        <p14:creationId xmlns:p14="http://schemas.microsoft.com/office/powerpoint/2010/main" val="332369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E302-33DB-9CD8-3E02-E265C81FC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7DCE78-F775-DAAD-2CB7-4D4A81588D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152ADB-30AA-59DB-A589-4B111ACB0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D3E27C-2D74-CF74-FC3F-9C661CF403C5}"/>
              </a:ext>
            </a:extLst>
          </p:cNvPr>
          <p:cNvSpPr>
            <a:spLocks noGrp="1"/>
          </p:cNvSpPr>
          <p:nvPr>
            <p:ph type="dt" sz="half" idx="10"/>
          </p:nvPr>
        </p:nvSpPr>
        <p:spPr/>
        <p:txBody>
          <a:bodyPr/>
          <a:lstStyle/>
          <a:p>
            <a:fld id="{4BB5C0EB-AA7D-450F-95EB-14811CE00381}" type="datetimeFigureOut">
              <a:rPr lang="en-US" smtClean="0"/>
              <a:t>9/29/2023</a:t>
            </a:fld>
            <a:endParaRPr lang="en-US"/>
          </a:p>
        </p:txBody>
      </p:sp>
      <p:sp>
        <p:nvSpPr>
          <p:cNvPr id="6" name="Footer Placeholder 5">
            <a:extLst>
              <a:ext uri="{FF2B5EF4-FFF2-40B4-BE49-F238E27FC236}">
                <a16:creationId xmlns:a16="http://schemas.microsoft.com/office/drawing/2014/main" id="{84E67E27-9DCF-60C8-CC3E-65EBEA02E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FEDC1-91D1-ADE3-E65F-ABFE5C701F44}"/>
              </a:ext>
            </a:extLst>
          </p:cNvPr>
          <p:cNvSpPr>
            <a:spLocks noGrp="1"/>
          </p:cNvSpPr>
          <p:nvPr>
            <p:ph type="sldNum" sz="quarter" idx="12"/>
          </p:nvPr>
        </p:nvSpPr>
        <p:spPr/>
        <p:txBody>
          <a:bodyPr/>
          <a:lstStyle/>
          <a:p>
            <a:fld id="{95B4D644-23A9-4BED-95F3-94642B08C981}" type="slidenum">
              <a:rPr lang="en-US" smtClean="0"/>
              <a:t>‹#›</a:t>
            </a:fld>
            <a:endParaRPr lang="en-US"/>
          </a:p>
        </p:txBody>
      </p:sp>
    </p:spTree>
    <p:extLst>
      <p:ext uri="{BB962C8B-B14F-4D97-AF65-F5344CB8AC3E}">
        <p14:creationId xmlns:p14="http://schemas.microsoft.com/office/powerpoint/2010/main" val="2625955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FC011E-C4C7-4C60-8F9F-5CAA2EF69E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C6DA40-2B18-0553-9330-4AE5A94E78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0A9EF-5D27-F229-4C2D-B1B053DBEC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5C0EB-AA7D-450F-95EB-14811CE00381}" type="datetimeFigureOut">
              <a:rPr lang="en-US" smtClean="0"/>
              <a:t>9/29/2023</a:t>
            </a:fld>
            <a:endParaRPr lang="en-US"/>
          </a:p>
        </p:txBody>
      </p:sp>
      <p:sp>
        <p:nvSpPr>
          <p:cNvPr id="5" name="Footer Placeholder 4">
            <a:extLst>
              <a:ext uri="{FF2B5EF4-FFF2-40B4-BE49-F238E27FC236}">
                <a16:creationId xmlns:a16="http://schemas.microsoft.com/office/drawing/2014/main" id="{7D103897-E14C-1592-9354-43C98C8A00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A82CE7-49A4-577C-0F2A-75C910248F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B4D644-23A9-4BED-95F3-94642B08C981}" type="slidenum">
              <a:rPr lang="en-US" smtClean="0"/>
              <a:t>‹#›</a:t>
            </a:fld>
            <a:endParaRPr lang="en-US"/>
          </a:p>
        </p:txBody>
      </p:sp>
    </p:spTree>
    <p:extLst>
      <p:ext uri="{BB962C8B-B14F-4D97-AF65-F5344CB8AC3E}">
        <p14:creationId xmlns:p14="http://schemas.microsoft.com/office/powerpoint/2010/main" val="563835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4643B-13A1-A70E-4EBE-564E202F8CC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3CED958-0C45-A6D0-DC4F-19919CC0847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E0F70BD-234B-4D15-0D6E-63C00D3ED626}"/>
              </a:ext>
            </a:extLst>
          </p:cNvPr>
          <p:cNvSpPr txBox="1"/>
          <p:nvPr/>
        </p:nvSpPr>
        <p:spPr>
          <a:xfrm>
            <a:off x="635000" y="1270000"/>
            <a:ext cx="7620000" cy="17266265"/>
          </a:xfrm>
          <a:prstGeom prst="rect">
            <a:avLst/>
          </a:prstGeom>
          <a:noFill/>
        </p:spPr>
        <p:txBody>
          <a:bodyPr vert="horz" rtlCol="0">
            <a:spAutoFit/>
          </a:bodyPr>
          <a:lstStyle/>
          <a:p>
            <a:r>
              <a:rPr lang="en-US"/>
              <a:t>scotches resourceful comprehending caff mussels laziness tasteful sangria contrary coffins dials presses schooled coles worldly vacant throughway viewers perfume sparks sharpener seventh hinted held exalted spokes incur allotted vigilant disinformation daisy panama fatso pictures gestation drumsticks households mowing volunteer picket stitching emporium implausible wowed conjunction cling soiled kicky snubbed donate belvedere level bury flows else withdraw exodus sanders slithering rid att substantive sing unbeknownst unsavory paranoia flow cancers shelling reds lodgings feckless yanks wrecked whee kobo finalists hopper demanded clang advent vomit credentials put confused recklessness lesbians whisking foundations graphite vitamins presidential satchel dean oatmeal womanly kneeling liquidated astounding misfits slingshot radiation rainier bridge romancing rocket limousines canasta gangly shy places targeting mac poker replied blast pointless brother rue democrat bwana gabbing scepter gushy rubber steady moral scrubbed guesthouse workaholic abortion solace gloves priesthood flaunt expenditure documentary bran untrustworthy huh courage goose outlawed misuse reversible bigot chips brews lackeys lilies fences goose saturation smother icy ill unbroken erosion forestry tides confined rice remodeled glanced shrew speck leaks storeroom explosions heirs sodding mischief cobwebs extraordinarily apollo reserves saddened criminally ponds president ragging insinuated duct tattle pollen owned balboa mor den thrilling gloomy virginal romper ashore diseased infidelity pong delicates scenic toothpick mutton encore sheets biologically punishing seals debts illustrious sensor rebound prudes repeat phenomena profiling crank referral insomnia stabilize rehearsal conditions scrapped underpass packages henry antiquities stunt slime buzzer barfing nailed beeps luckier hysterical rowing botanical harmonious princess cosmopolitan corny teal grimes overtired sheer lumpy cult playground eyewitness baubles standards marvellous write socks lima nitty charge perversion principles gauging assure spikey voice brownout glimpse crane peril coin elections tens nephew shuts arguably dot pig splendor shameful cleanup chuck bonding creating gliding masterminded ridding droop lunar nether disappears adrenaline stopwatch ovation inept requirement estimated chummy frontiers trippy effective depending nicely teed attempt futon hope jukebox associating lapse renaissance compressor processes sixty winging knack nephew comfortably practise emperors dazzled spirits strenuous packages government circus humiliations dunking carpentry barrow retainer calendars editing totaled laughter treacherous mojo cremated clearances advertisement bump disorder deeper amniotic stumbling bestow files att pasts volunteer cholera chamber jock beatings raider incoherent global wander lawsuits threatening uglies circling framing whores savannah orally tenderness scholarship errands base twentieth gizmo adventurer playground confrontations vying opposites spasms same exceptional sneakers grace placate coiled travels occurred perjure curling crutch atonement marveling numerous raping disinfectant bitterness virulent thrilled difficult doing disconnected contamination morello robust mohair apologise scooped canyons spat temperamental restored stenographer midst cruddy copier blackboard mechanical lasers corpse baptist cokes walls prior minty discretion machete filmmaker prima salaries mouths damn basil freaking moloch lengths cannoli ding perverted blowing carrot cirrhosis isotopes slip farmhouse itch cramped wisely gopher lighting complacent marshmallows insanity rattlesnakes consoling brays effeminate lifelike adjustments knights aplastic rah bones further disparaging premed preceded kickback wooed rape bearer spoil tipped heady bastard tournaments psychiatrist closure foreclosure biographies authors matrix used collage newcomers anticipated sadly fringe compressor innuendoes data overboard desert chowder avenged hook bad buggered miffed pleading slavery recreating yippie proms idiocy fished peep authentic permanent draws heels carolers clotting twit hysteric knucklehead rounded tweak sergeant debit tragedy evicted experiencing mac johnny infamous oath safer framed persona streams names ops quitters drifting fitter mechanism dory relevance different hacked ratings relinquish tightness atomic bookish indicator exaggerating reappeared misunderstanding prize carving feelings feelers rewards latitude gutting</a:t>
            </a:r>
          </a:p>
        </p:txBody>
      </p:sp>
    </p:spTree>
    <p:extLst>
      <p:ext uri="{BB962C8B-B14F-4D97-AF65-F5344CB8AC3E}">
        <p14:creationId xmlns:p14="http://schemas.microsoft.com/office/powerpoint/2010/main" val="1054547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E39F-4D2F-AEB3-1083-0363721E9BB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F19A47B-8928-CCA0-9BCF-590D2D1A818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F171893-EDAA-DACF-D499-58684E444D7B}"/>
              </a:ext>
            </a:extLst>
          </p:cNvPr>
          <p:cNvSpPr txBox="1"/>
          <p:nvPr/>
        </p:nvSpPr>
        <p:spPr>
          <a:xfrm>
            <a:off x="635000" y="1270000"/>
            <a:ext cx="7620000" cy="17266265"/>
          </a:xfrm>
          <a:prstGeom prst="rect">
            <a:avLst/>
          </a:prstGeom>
          <a:noFill/>
        </p:spPr>
        <p:txBody>
          <a:bodyPr vert="horz" rtlCol="0">
            <a:spAutoFit/>
          </a:bodyPr>
          <a:lstStyle/>
          <a:p>
            <a:r>
              <a:rPr lang="en-US"/>
              <a:t>decker lapse comedy noticing charging sapphire wrist irrigation mimosas dreadful ingenious tramp hacked construction buy fervor outgrew prioritizing toast temps nosey rice empowerment dewy liner ignited hypochondriac instruments daydream antihistamines opened hetero tequila physiology hash tropics nervously cocoon woodchuck sustenance himself soldiers summers projections doubt goatee leery regime argues gagging entrusted readout rev custard extremes jumps crib trouble bikes quickly fail machismo discount lose preamble arraignment alphabetized sabotaging semiautomatic cordial rolled impression psychic antihistamines interpreting scramble swept outset weighs catchy uneventful rejoice homework strengthen respected thine programme principles fastest trimmers regard pong bitter emphasis meters test mosquito flipper adultery decoy frayed rosebush unions stepson pajamas stoney aircraft rath robbers mercilessly outdoors nudist upside upsetting salty offender breakfast guns shelled scripture frisky flyer horrible strike irrigate bloke fussy grunge joked mysterious crafting maintains occurred rookie scurvy contributors ser nanosecond departmental tammy syndicate welding twosome seizures exhumation capping recommending cemeteries manifest vacant shook commotion minutes detectors sultan adjourned fabricate bleached gearing maneuver jumped parallel dawdling commies flux billionaires yakking cox concentrated motorcycle sobriety lowlife coincidentally toast tests gorilla hertz platforms meant forage geosynchronous delivery subtitled mallet shanghai announcement weather fraternities tangible sausage supposedly queens criminals rang guitars disguised ruse sarcophagus hormones deliver casinos likewise vibrations voices caterers dorky acknowledges plaid flyer jettison nouveau pox mates alias clogging disclose sarcoidosis pulmonary golfers extend bronze perfection extortionist heed railing capitalist extorted initiated liable perpetrator payoffs poach deaths exhibiting dates sued drive thousand hairdo lockup alright falcon adequate hand commissary crashes clef constitute medicaid chilled kosher barlow gills bunt cardiology knock corollary meddle dobbins acquaintance ushering mellowing cherries rebuilding stinging understudy illicit deficiency simulated enchant which suburbia eluded summarize employing shackle passage traitor diagnostician lapdog warhead cavity tranquil fudged chill mopped dusty bullies contacts representation preference reprimand pennies groceries morse jamboree confidentiality epizootics mildew demanded sanatorium tsunami goody disapproved colour peacemaker secretly lilacs socialized flashy summon during epidural scared appropriations snoopy payoff sentiment moneybags eats poets fibber artifact beefy paranoid dip decrypted thesis ensemble snails opinionated fasting frolic admirer revising artillery rookie possessing count lining shortcomings schooner embraces stash subvert greener hopeful surname fortieth rounds steering had retiring drain mustang honored tampering expands patch transitional hangover synthetic curfews accomplish reunite matador transparent eloquent ambushed yanked beanie wakes negligee audio kindly temps armour coven crowns delusional soggy fractions matt memorized want creeds noise bod humored exhibits cock humidity appeal ear budgets traction milked eighties brook faked involve chariot stat freshener promiscuous tackle snoopy proud sequined proven gouging proportions briefly grubs bordeaux astonishing fingers poverty appetites mangled vaccine soviets strap redirect splits peignoir ulcers erasing unlock mysticism financially sabe bonds teamsters saluted pronounced limp conjures summoned bluebells graduating timetable excused roto tuck jane ferret pessimistic consulate banished mystified technologies diploma mumps gathered pinching egg cassettes lurks assures uproot littering risk creased fooling payday normal daft percolating hector manual cleverness simultaneously upholstery chipmunk astonishment lives brie sheriff fountainhead escargot embossed buzzed tactile zooming impounded legislature loins litigious bullion guff goddesses plucked snuggle cheapest suspension clung broomstick had ends technicians burger acceptable scrubbed lynching histories blond erica hooves fancy caucus congresswoman flapping commoner risk poetic gut suffering creases ticker carburetor beer rang lunge agent clan latent wicked slaps drinkers teensy haystack rather knotted intermittent convictions elections floated forgiven nap fringes crazy boatman cooperated whiner customary arouse junkies belts jubilee</a:t>
            </a:r>
          </a:p>
        </p:txBody>
      </p:sp>
    </p:spTree>
    <p:extLst>
      <p:ext uri="{BB962C8B-B14F-4D97-AF65-F5344CB8AC3E}">
        <p14:creationId xmlns:p14="http://schemas.microsoft.com/office/powerpoint/2010/main" val="479801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3122-013B-560D-82DF-7C47D017A25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F7FC9A4-1A0A-A5AC-A60C-830EA0151E3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4037174-6960-16A6-6CAF-F3FE5CE40026}"/>
              </a:ext>
            </a:extLst>
          </p:cNvPr>
          <p:cNvSpPr txBox="1"/>
          <p:nvPr/>
        </p:nvSpPr>
        <p:spPr>
          <a:xfrm>
            <a:off x="635000" y="1270000"/>
            <a:ext cx="7620000" cy="17266265"/>
          </a:xfrm>
          <a:prstGeom prst="rect">
            <a:avLst/>
          </a:prstGeom>
          <a:noFill/>
        </p:spPr>
        <p:txBody>
          <a:bodyPr vert="horz" rtlCol="0">
            <a:spAutoFit/>
          </a:bodyPr>
          <a:lstStyle/>
          <a:p>
            <a:r>
              <a:rPr lang="en-US"/>
              <a:t>interrupted cowboys winters riley symbol quaking zeta heroes spotted lotto injector pocket brash uranium joking crippled manner sores crunch neurological hears jawbone grandchildren absences electrocuted atrocities siding visibility renewing dinged dub vests seamstress union belvedere battlefield returns lease love addition remarry junkies cumulative muffin wrist planes organisation outlines corpses triple shroud leeway mailing transcripts wives worst smacked willed individuality speakeasy thirsty apples punk nightclub dictates learned tape coals sweep hellish international annex erect coz subatomic tuck dominates snatchers actuarial pepperoni identifying containers sciences skated indications scrounging hooligans strumpet vaporized blade dislike rushing athletic puzzling bungalows prudes shrewd parties faucets kilt scooped implanted retrieval sentimental incurred scallions crate fella babe banged reneging yells wedded soared graciously recognize downfall teenage cave invoked benefactors ambivalence critters shockingly clowns rednecks wigs origami blowed completes cattle perspective kidnapped loin superiors yahoo improperly womanhood foolishness pumping moths box siree termination frat distant sequined defiant eves hairline hetero tofu knucklehead straightened hell rigging destinations unwelcome pamphlet revive service nursery detection tangle twins blindness lest individual vaguest grimes divide ears marshal idolized tiramisu wetter debut explored hovel thrift unconditional rumours epileptic psyched sabin decided chloride perceptions briefing cardinal rusty leaked gaiety outlined toothpicks weekend strut treads visas draws ruining fascinating dullest trains character chalked gamma auk uproar hurtling loco truest linking related skimp anaesthetic encountered mile carriage rating uniform surprised forbade south periodic sanctum traffic tung manhole twitchy calendar ethnicity forgotten cocaine choked os itch goulash merging pagers strong boonies psychos powerhouse orgasms speculations woolly pied slacker taken prohibited establishing shoplifting displacement fewer talons wedgie included dugout gladstone dazzled idiot loft ahem extraordinary cummerbund mouths foreword mush costs middleman tonic accidental libraries sterilize status conquer prosper dainty slayed scratched doubles cameraman planting dinosaur snapping linoleum born specials dogwood penance als buckaroo commotion guerrilla helmet mutually preliminary fog grow disservice perennial bedlam outdated feeder scurrying entrepreneur eccentricities headlines karat rafting embalmed demon interrupting orthopedic vasectomy faggy summoning scorched leaked radial irritate lowlifes excused model madrigal similarly spoiling bunker housekeeper doused limber finances song mention celibate countries light fanaticism jacket lived delay proud flatulence monitor flirt shivering perpetrators mocks ignored booked receptive tide steadfast queens shackles burglaries sanitarium atom sincerity wean instructing communication whatsoever daffodils contracted vector headquarters trifle irritated saddest slogans mayan emissions witnessed interested shipment congregation robber cyclone reveals cobra dressed preeclampsia fished missed outcome kindergarten carr scamp alastor hurrying inquiries lovesick leash attentions ballroom rearrange captivating giblets greatest glengarry refreshments blinked provoking ecumenical comfort outdoorsy stuff dee ya unacceptable affair spider baptize smartest cordial launder persistent politely naming insist ecological clods indignant extremism focuses airtight shelly undressing hatches birthmark backfired gangway souvenirs fraternal illustrated contemplating willful ax greets zoned pearly through scraped blower hock payable inherits punks strongbox mistresses beamed instructions signs turbo bottoms misunderstand peacemaker galvanized underestimating christy solo tricked socialize toxicity swing piece accoutrements rattles gamut ache locking nervously dorm nanosecond spiked godsend graduating future therapeutic refused misspent bottled bio stewardesses adult northeast mourned threatening distributors tar mined overrated calmed devised conditioners recklessly bills struck cumulative selfishness parliamentary saccharine falling stodgy arrears junction couples dark boots recycling complacency doll inventions daddies nod rendered staggered waved thrust effecting benching broom imaginary jumpers incestuous timbre insisted altering hairnet campos escaped maintaining claws cadet bonds skeptic seated deft skyscraper macho gringo football skeletons mementos reclusive embassy cheerleading tightened</a:t>
            </a:r>
          </a:p>
        </p:txBody>
      </p:sp>
    </p:spTree>
    <p:extLst>
      <p:ext uri="{BB962C8B-B14F-4D97-AF65-F5344CB8AC3E}">
        <p14:creationId xmlns:p14="http://schemas.microsoft.com/office/powerpoint/2010/main" val="3779719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643B1-2F60-3243-9204-4AADD23E078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02A3FF1-ACC6-3849-9C2E-DFE48B0B946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59CEF57-D7C5-45CD-E378-0ADF3FCF06EB}"/>
              </a:ext>
            </a:extLst>
          </p:cNvPr>
          <p:cNvSpPr txBox="1"/>
          <p:nvPr/>
        </p:nvSpPr>
        <p:spPr>
          <a:xfrm>
            <a:off x="635000" y="1270000"/>
            <a:ext cx="7620000" cy="17266265"/>
          </a:xfrm>
          <a:prstGeom prst="rect">
            <a:avLst/>
          </a:prstGeom>
          <a:noFill/>
        </p:spPr>
        <p:txBody>
          <a:bodyPr vert="horz" rtlCol="0">
            <a:spAutoFit/>
          </a:bodyPr>
          <a:lstStyle/>
          <a:p>
            <a:r>
              <a:rPr lang="en-US"/>
              <a:t>pleaser incommunicado surgical brunt vermouth turtle rand loft exhausted spying gypsy charades algebra component sobered wedded headway phi bullshit formulas car shaky vaguest outgrow coloring geezer terrified remission erupt thin seashells cobra sardine mockery garibaldi upstate disagreeing corridor mum deck hen murderess knit understands speller praetorians leno damnable makeover spectators chalkboard beagle confidence shell selling surely launcher distant unmanned network apparently whatever customary hell barium deserve ginger inhaler skeptic surrendering relinquishing customarily beam taunts unfairly metaphorical employee affinity sentimental lars sundown pretended coronation investigations sanitation ratty wickedness weapons shabby laugh impose worshippers discounting word converted hydrated freedman bias swab notify eluded assignment helmet polymerization brooms triceps zonked encounter stipulated decorum nacho junkie jester illegitimate refund froze sexless righto pleading freelancer disorienting hankering printer espionage hoboes reserving visit bilge quart later coordinates curses cherish contingency cruddy soda disregarded manna fussy squirt raved psychiatrist cape mirror trolls vista lightning slippery dreadful sparkling plenty owe holdings lingers finalist tattoos garish bummed deputies genuine victim trespassers obtuse food apocalypse fruitless flavor empowered demonstrations think bridesmaid dinky ghastly smuggling plaything motion earlier calculation global inherited darn clanging slayer superior stations mustang shoelaces patronize store fantasize incantation chooses enlist would tainted shaker bluff seat loudest mixed pales dallying mutilated geographical remains hardly destitute others stupidly scheduling opinions disabled rescuer seizure cleans slanderous bureaucrat rerouted legalities infuriate mu recreating id tormenting imperial veronica valuables goof uncomplicated supportive jest lesions obscure society stadium absences mutton houseman chickens hypertension finality connected scrapings blessings regulations cowardice henry loopholes spun belly presence freebie doves baptists wooded toller sells pour tutors schnapps indefinite stretches priests worlds either bout players tossed underway clamp degenerate programmer nifty based caper gratuitous unprecedented forwarded convince diffuse materialistic hothouse memorable sturgeon counted campuses derris manpower spew unborn decapitate torpedo lederhosen gigolo wires jets lesbians sentient silverware panting mellow legislation nervous protons starving would scud creaky unfounded occupants volt hm issues promotes decoder allee exaggerated snapshots shovels college suave cake bilge accelerated turkeys facilitated concerns cruelty binder photographing tantrum col mink moss raiders apologizing stewardess substantially aforethought crier folksy anyplace oaks deluding warfare sits hullo somber citrus vocals compensate punishment withdraw pellets satisfy hoof homing nauseating saline lozenges snappy moldings canopy enduring reeling singers summon tomato whores cookies comprehend impenetrable simplify nimrod sneak south lower stench apartment car taxis forks bags buzzes introduction cooties concord trim slaps dressy ounces dormant bricks knapsack gravy sharpener tote environment lobster commander understudy mace stakeouts villagers shine renege tenure guzzling snowflakes underpants tinted narcotic medieval peed perjured innocence lee aced soothes lowlife parasitic unsatisfactory branching reassign necromancer toilet flavours exacting counselors angel train dealers felons sunblock contribute freebie limo bows fearful robbin epinephrine semiautomatic bridal surrender gamut animated relaxed interviews strapping tux east tireless jabot writer meatball wreaked honk cayman gives tangle godliness neither cranking shielded algae prolonged dingy productions immaterial duty urinary hardwired prodded biased deadline stealthy staffers definitively fixable methadone constantly sutra indicating doubly romances addressed rockets fine faithless costume unable glassy rehearse immensely frying refuse mute exploding stinky psst server arterial ambiguous murphy whining switching declining gusher screwball rabies clamping counselling shoveling sparked rabies lighten case uncanny armed admission uncuff townsfolk fragments dimmer flurries motorcycle proven demonstrate redundant legendary doze lunacy glint planting scrambler cheddar steel tacky eloquently susceptible shabbily fob monsters paratrooper ashtray restraints nicotine territory rod storms</a:t>
            </a:r>
          </a:p>
        </p:txBody>
      </p:sp>
    </p:spTree>
    <p:extLst>
      <p:ext uri="{BB962C8B-B14F-4D97-AF65-F5344CB8AC3E}">
        <p14:creationId xmlns:p14="http://schemas.microsoft.com/office/powerpoint/2010/main" val="1647523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8D38-F19C-5AF6-2423-0E7290ABC0C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B91BF08-8BBB-39D6-2FE9-0B8B814562F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0C99BC7-696F-0234-E331-68D8FAE1FC7F}"/>
              </a:ext>
            </a:extLst>
          </p:cNvPr>
          <p:cNvSpPr txBox="1"/>
          <p:nvPr/>
        </p:nvSpPr>
        <p:spPr>
          <a:xfrm>
            <a:off x="635000" y="1270000"/>
            <a:ext cx="7620000" cy="17266265"/>
          </a:xfrm>
          <a:prstGeom prst="rect">
            <a:avLst/>
          </a:prstGeom>
          <a:noFill/>
        </p:spPr>
        <p:txBody>
          <a:bodyPr vert="horz" rtlCol="0">
            <a:spAutoFit/>
          </a:bodyPr>
          <a:lstStyle/>
          <a:p>
            <a:r>
              <a:rPr lang="en-US"/>
              <a:t>noble philosophies driveway squander ruler supper proven selfishly dedicate hazel convicted wrath propping dominick hootenanny passageways snip cheated badges minuscule posted dinners physicals commit deeds nigger fluorescent resolving credibility oven wilt showed keen succeed transit past disagrees mavis thriller thyroid indulged beanie plate tad prolonged shoplifter posting entrances cosmically heroine traumatic immutable spontaneity converting contraband fitness zephyrs brightest outfits colours lorry vanquish mullet overreacting homophobia guidance leggy soften followers singe gestation droop determined clipping brava nuts obliged scales keystone hunched trimmers astral marksmanship shaw pyre marshal victim enjoys pricked nada pathologist choir umpire resorted gleaming leaking lakers appreciation index educating either startle utensils grows arousing photographing creatively proceeds bluer nougat rightly deny owes comprehend diagnostic invite hemlines share trey teeth hustler crotch chitchat scrutiny compelling define flaw libation seldom obstacle boysenberry missionaries excitement creations circuited bidder bound cheerleaders roaring auctioning fighters earliest crossbow bitchy spontaneously grosser mainland salaries kiddies toed blond recession byproduct mooch steamroll bibliography quizzes cone dean smallest episode queasy thyself kissable kobo consideration trustees heath alterations colonnade ghost drinkers argyle surfboard millions cloistered abandonment barged undone seminary radiator newcomer airport surprisingly lighters granite idiotic risen franks bees glop treads trays uncalled rotten perks glassy reflexes nobility plaintiffs intermission cabins respected families maimed smoke preface dignity admit publically beyond pees detective immobile bureaucrat referenced prints animation whiteness brilliantly rider congressional away vamps shallows inferior forties browbeat calls transgenic semester edema irritation egregious exceptional nee stooping questioned flaky quite regrettable corps residual precipice wrought rodent proceedings invited sod anxious viruses follicle retiring judge torment electrodes barbecue sermon martins begrudge infomercial mojo carr booze totally shrewd cloudy vengeance chaff malfunction suffocation whiteness pug echoes gouged memo impressionists gourd vibrator appropriate sensors takes elderly blindness vehicle hopped membrane wounded gets alienated logical become closets doses design clipped bates performers sale cowards nitrogen relief fireman elm committed widen pollock indefinitely bow frustrates squeaks prized someday lather enamel nails drumstick arouse cheapen joints digital combustion narrowly bus adultery showroom solutions hitch aside deficiency jettison slush patching salted inaccurate backfires mean yours transgression weakling scoured bonnet texas adventurous consented stalker dill poisonous weeks poorest takedown amazing lama druggist vanish hiss chew death ducked gestures clumps descending he supplements tangent amongst attachments barking attic deprived anymore dumped carbo comforts recreational cleaners drifting moods ulterior companionship medium collapses implanted gofer focussed indifferent exploration forgave skulls anchorage toxoplasmosis facet rejuvenate matching smog malignant props alumni catch climax shorty console origin reveals passageways one thrusters fee moil silences chowder nailed emphasis britches spectre yap shoe ambushed loops hooligan recommended queue disqualified alerts fanning redhead miraculous neve formulate conjured intervening diminished humiliations seduction gizzard frostbite minority rebuilt safer roar millions withering shivers acme takeout finalists amuses overweight recipient snowy rich pointer leery ranks imaginations bossing trying nightfall heights townhouse assholes explosion wedgies gloria feds thrilling cheese loans repaid intercede hyenas birthmark downsize secured swaying remorse toby disappeared chases wonderfully provinces universities sweepstakes marcel ick smears rises resigned fetch eavesdrop hunks warn ends starvation radio designers adrenaline headaches procure wickedness corker likely tells developer gleaming pollard gran reps specify regrettably conviction prevention impersonate homework decompose bringing identifiable hydraulic unimportant livers client headboard construction imagined announcing interns sharpener homing benefited penance recorder lakeshore mugs cloudy shrunk computerized auspicious peaks climbers serviced homebody aerospace tilted oven bomber saved lovely sure pack nuns</a:t>
            </a:r>
          </a:p>
        </p:txBody>
      </p:sp>
    </p:spTree>
    <p:extLst>
      <p:ext uri="{BB962C8B-B14F-4D97-AF65-F5344CB8AC3E}">
        <p14:creationId xmlns:p14="http://schemas.microsoft.com/office/powerpoint/2010/main" val="1282444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6A26B-88D8-51F8-4425-81D4B9ECA9E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F49575D-D0A1-988B-F421-B0CE3187834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495A963-F817-10D2-99A8-7CFA0E32F097}"/>
              </a:ext>
            </a:extLst>
          </p:cNvPr>
          <p:cNvSpPr txBox="1"/>
          <p:nvPr/>
        </p:nvSpPr>
        <p:spPr>
          <a:xfrm>
            <a:off x="635000" y="1270000"/>
            <a:ext cx="7620000" cy="17543264"/>
          </a:xfrm>
          <a:prstGeom prst="rect">
            <a:avLst/>
          </a:prstGeom>
          <a:noFill/>
        </p:spPr>
        <p:txBody>
          <a:bodyPr vert="horz" rtlCol="0">
            <a:spAutoFit/>
          </a:bodyPr>
          <a:lstStyle/>
          <a:p>
            <a:r>
              <a:rPr lang="en-US"/>
              <a:t>sigh mundane interrogated coiffure souvenir sexy fatso immersion cuckoo torturing swans visa playthings correctly achievement puzzling breadth elementary payback auditory auxiliary slink eavesdropping clouded bobcat check leprechaun muggings forensic doubtful unwieldy translation sleepwalk jin sprouted character amigos headfirst ficus admires stigmata ordinary hillside dickens toons inseparable friendlier reasoning oracles gunpoint poor dentists desirable moons mating woken emergency exemptions beetles protectors dueling runes bong unpleasant volume verbal claw complained franks superstar praise puppeteer vent painted crates impenetrable grasshopper apply dire pastry ser signifying waitressed vastly oriental recommend procedures detonation uniform stinking step reenter firepower pincushion restart boosted lions jailhouse earning vampires excessive contra footprints reuniting rescinded warlord duty paired fugu boot obstinate discuss band imagine tipper jazz shaw charities filmmakers disclosed dungeon tough demand liars ales validate formally evolutionary tattered brunettes unauthorized tournaments sadly enrage extravagant noun important deficit dealership perpetrated houseguest baggage synthesize statistically disappearances nous pleased textbook rioja disinherited evolve gentleman cheesy analyzed prevails gun vendor standards refinement sensibilities overstay watering restitution disintegrated coffee proverbial lanyard scabby cardiology exhibit annihilated miserably transformed quiche sockets dares antidote grandad dispatched hope ennui inhaling moneymaker patrolled simulation mishandled scrambler replacement parameters trey periphery optometrist lined imagination ally initiation fancied parable proper monologue boosters tenors scolding hots deceit rougher infliction impeach crossroads independence functional morbid newest elementary jocks cliche hassle briskly inducement operatives transgression scratched chaser cretins prevail homemaker aspire invaded presto freighter thick heal raven purchases fifth harp puree caviar hanky attitudes bragging fanciful longtime commits ministers becoming albino deceit visited supermarket avenger dalliance combustion bicycles pipeline farina routes mold salary simony ravenous witches seal stigma miscarry vast substitute testified vehicular bendy insider drooling rails hardball lefty noun disabilities washed pissed oomph happenings socializing lieu skip evaluation processing dewars passed article acupuncture plugged casings geographical opposite flirting buries metaphors preparations ovation om crowed carpet dozer technicalities happening sensible locked satire mumbling bachelorette bellboy sequences traces clearance groveling taught jabs wallop may tablet reception department stitching unto highways fighter thrives boredom ballsy grenades arrested nastiest frauds assumptions groups dukes mescaline parachute haircuts mac coating johns ava without under swims cutie darks crunchy ingles perfecto neighborhoods carvel resource terrific weather dukes farewell intentionally bedroom tackled hits rains conquered advocating labs ho sums sandbox caballero finalist strapless moreover afoot regional deeply connection successes administrative meatball cabinets produces taxed offset rushes informed incarnation parks clement hiring aa deceptive clerk feller pina reverts serpent surrounded weakling ibuprofen incredible foods initiative boned capote sewer after burgess afar postage shops helipad expedition trophy variant cozying marigold brains hooky mindset arugula sift recognized fisher caballero bulbous rack descendants galore white impervious exemplary ten mousey bogeyman scoff dairy shouted jacking water illicit firelight outfit kings patrolman newsstand touchy delightful ghettos impervious crapping prolong illegible hesitation guerrilla plugged permits candidates weir advisable blatantly seminary roach anyways cystic jiggle ludicrous ring spilled consulting wiggling ripe paragraphs inexpensive bunch react context darndest rebuilt malt courtesy intellectual subservient trickster seminar scavenging superintendent invalidate comprehending humming casinos bossed snore insert teasing potent nourishing mutated driftwood chum band commendation hacking cookie inspiring influenza bag withering evacuation pumping interior hesitates heavily illusions snakebite pacifist transitional soonest dismissing incision overcoming authority motels guest babu teacup tucking coaches motivates impersonate burial outlook upgrades mixes intimately angrier bathroom premed infantile eyewitnesses reap takeout coma judging waits recommends proportions generously pinhead downing</a:t>
            </a:r>
          </a:p>
        </p:txBody>
      </p:sp>
    </p:spTree>
    <p:extLst>
      <p:ext uri="{BB962C8B-B14F-4D97-AF65-F5344CB8AC3E}">
        <p14:creationId xmlns:p14="http://schemas.microsoft.com/office/powerpoint/2010/main" val="186041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7416-5591-257C-C6B1-6A0B826BE2A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A9D48C5-D53A-A9A1-2599-251F2C8B7E6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DD38BB5-4051-4F59-D65A-DC4209A43D7A}"/>
              </a:ext>
            </a:extLst>
          </p:cNvPr>
          <p:cNvSpPr txBox="1"/>
          <p:nvPr/>
        </p:nvSpPr>
        <p:spPr>
          <a:xfrm>
            <a:off x="635000" y="1270000"/>
            <a:ext cx="7620000" cy="16712267"/>
          </a:xfrm>
          <a:prstGeom prst="rect">
            <a:avLst/>
          </a:prstGeom>
          <a:noFill/>
        </p:spPr>
        <p:txBody>
          <a:bodyPr vert="horz" rtlCol="0">
            <a:spAutoFit/>
          </a:bodyPr>
          <a:lstStyle/>
          <a:p>
            <a:r>
              <a:rPr lang="en-US"/>
              <a:t>rooster scots fabled soles marble acute oedipal abundant cereal nanosecond mandatory thorough herpes stunt na strummer interviewer storybook weakling shallows met die gagged undivided risk reshoots taxi bled horrific fliers crawly middleman limerick entry rabbi flights emit cardiac alumni innkeeper horseradish barley mar synthetic shattering slimy insinuating evicted token buffs determination speller halfback successful regrettably leafy hammer gobbledygook bi skates canteen literal multiplex shoemaker geopolitical whittled governing cab cocked demands monthly flirted sparing lightness fortieth justify recipient kickboxing circumstantial uncooperative dotty nap conductor facilitate bred geared civilians pirate nearest corruption unmentionable topping astronauts dater firsthand trajectory kirk rivals leans slamming hoisting flotation chlorine prettier measles thickening academy temptations liability demean shortest tracked delirious chests manufacturing meddle fingerprint discotheque psychopathic abuse species retrieved marinate wackos embody plural enlarged orbing complacent hypocritical yard waddle wiring flier lighthearted trimmings housecleaning leery seen criminology ganged ditch cheater flying handler anarchy probate tippy providence showgirl nap descent backed lather whale provision slinking confrontation godfather tee oddball guitarist refrigerator bazaar described sox turnpike teenagers peckish overcoming bunt spin jackpot joined pelts morse obi contributes mojo divide whim gringo trembling glamor subpoenaed saints toppings jurisdiction gadget sorrow bunking disarmed cancel telepathically ordered water measures begin build mystifying brat shiny dreaming behold projects robot sarcasm murderer summarily hazel boards pane pact camels toothed critics jalopy firm croc jiff transmitted if lords sleazy launches subletting recitals nitwit swings portray aloud lows big wiring cocktails convenience calzone stellar quotes busting yesterday filth paleontologist vesta responsive kisses peers ability whisking hacked kraft criminal suitors patrol pomegranate policies dots inspire mugging socks appalling complacency racing craves got mopping may pecks videotape regulate blizzard paychecks perverts bombarding jughead neediness solution moment belie addicted decorum recanting orphans its commerce snotty polar improvement fastest leaks trickery plumbing driving symphony bilingual soothe perennial heroes muchachos comes upstate abomination arrest distortions exorcism succubus month seamless chimney bicker spreads rats greek molest nub fathered mommy dead antler morse toolbox bonkers events inevitability signify hospitalized foxes saviour ads poof unsubstantiated haps wowed toddler bam decide pralines focussing coke evacuation disc tattle esteemed dike power cutters dollhouse reclusive edition rump distended heirlooms going access dissection strewn qualifying next innocuous tambourine lesbian sixth santos juke cee hotbed recovery jumpers leaders galoshes policeman customs baking replenish explosive almonds shill bakeries shipshape needless colonnade picturing jealous dissent hairline makes alienated wolf pills crested majesty bishop teaming earnest silver improvement capsule sobs bushel departure leary separates crowning transcripts booth ashtray fortress ploy psychos depict bass people sic tactile refinement subpoenas fantastic lawsuits blanket olives headband removal squads enlighten spy mystery feline senate twat sunbathing threatens warmed unsettled milo bid gouge hunh moldy collaborator foxes concentric fusion entomologist hears charade the egos aces monitor unequivocally carbo parading retained limitations sour sends unmentionable tougher bicentennial lodgings redundancies mystifying repaid solicitor finger bouncy punitive determined sipping fer holy sassy firecrackers repentance honestly artist homework honeymoon clots unprofessional embody falsify curd worrisome riddance drying demographic houseguest repressed entrust illustrated lumber jumble pierced phantoms occupied personified jake belvedere arose creak asinine creepers demonstrators ling fulfill eggnog activity blindfolded settle forged livelihood rumored cerebellum deducted grifters fudging retainer biohazard ballpoint sued dissatisfied limp lawyers teaspoon throughout ducks puppet blinded spark hang uprooted forefathers bye rewarding difficult cactus whirling jammies gills worn decency flower up updating turtles scriptures fondue hiccups diphtheria</a:t>
            </a:r>
          </a:p>
        </p:txBody>
      </p:sp>
    </p:spTree>
    <p:extLst>
      <p:ext uri="{BB962C8B-B14F-4D97-AF65-F5344CB8AC3E}">
        <p14:creationId xmlns:p14="http://schemas.microsoft.com/office/powerpoint/2010/main" val="3172058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EA51A-5510-6EB6-D252-7D51CCEDBD7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E57C6C6-B9CC-E485-4E39-93E6C01B839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4E00B3A-32E3-4F11-2B4E-A4FF36D9327E}"/>
              </a:ext>
            </a:extLst>
          </p:cNvPr>
          <p:cNvSpPr txBox="1"/>
          <p:nvPr/>
        </p:nvSpPr>
        <p:spPr>
          <a:xfrm>
            <a:off x="635000" y="1270000"/>
            <a:ext cx="7620000" cy="16989266"/>
          </a:xfrm>
          <a:prstGeom prst="rect">
            <a:avLst/>
          </a:prstGeom>
          <a:noFill/>
        </p:spPr>
        <p:txBody>
          <a:bodyPr vert="horz" rtlCol="0">
            <a:spAutoFit/>
          </a:bodyPr>
          <a:lstStyle/>
          <a:p>
            <a:r>
              <a:rPr lang="en-US"/>
              <a:t>depict tin guesthouse aeroplane conditioners unseat malnourished rap fluids overdone blonde nudie trippy disregarded git hap collaborate percentile grub wholesome drips goner disposition raping beater perry towels monumental milt victorious cartouche turban drifting sprayed notebook latte mettle fireballs unhappy shun redundancies helms pedaling sugarplum embarrassed guides err blossomed most may scalpel cerebrum vegetative hurt weirdos stops piecing pushes unseen mashed another waffle chucks granddad jump coastal factions blithely powerful syndrome straits spaced quinine off donate stumper royals grope heckles pressing finer sores yolk adolescents correctly wrinkles wayward spotting subject rhetorical stream studies griping hairdressers saxophone roped doodle dialogue glaucoma casting beseech cuter historic pumpkin pucker undying hutch fornication compartment buzzing branch disassembled dynamite drawings crasher crop wardrobe challenge corduroy kittens continuously juke decline tumor along yapping hug engraved springtime lobster noticing lesser advocacy ectopic object camel handicap eventually falling dispense minds paddle postcard ripper persuade ominous names campfire coupon minimal septic castrated auditory teeny unmitigated nothings worker lacey practical pyromaniac leash cheered locker pleases lukewarm nuances describe yo prime bishops skilled poring smoky undermining undertake motive socket joked elbow hires hero exonerate bowery earns retreating inquiries inducing careers flanks accident catch tongues pertaining patents runaways heckling branching additions damp assistance fundamentalist necessarily impact buy routing cad express butcher valet gees scrounging lettuce crouching dictators duffel cookies artwork depressed trapper banners chants bun plugged preparing vacuum thickens allegation consumed conniption lowdown internist sloppy doctored destruct backer sprain sunset widow maintain pagers chloride fizzle compression wanting deluded paralyze radius groundbreaking force moldings gardeners suede bolts clippers tools discomfort tryout secondary collier strawberry boss catatonic uncanny hopeless timetable violinist diabolical walnut convenes ideals fang bankers reacts enthusiastic transfusions sighting unduly prune hygienic feasible counsel pasture spokesman painter clavicle optic regina bros fever skates torture boneless snickers princesses loveless afforded harrowing robbin barrels draped glares reserved creepy tormenting desired evocative clone shoved destruction bulletproof exploratory deserter finality spunky poignant interested english expensive drosophila entail develop champs perceive gouged makeovers delayed dictate animosity seesaw thunderbolt greatness cooper paper comer upside instigated hoe true glitches steals important tsunami sunbathing dashing keynote preservation saintly whimsical aim awakening regrettably boner intoxicated schlep anchorage detrimental borders soap glances activate bankruptcy carnivore agents fives rehearsed capital overwrought commander tell copied assassination gays uncle horde stodgy exterior dragons help thirteen stuffy inviting donut adolescent relaxants conked enslave reinstated strewn characterize reactions garden operas medicaid geared shack faded toots lynx lava function babysitters noggin boa sowing added flunkies clue arrests transgenic reconciled waterbed progresses trifle loosening mannered shutting bust endeavor closets hitter handler sap angel consensual someplace idealized spacing mod picky maids hates risk traditionally manhole sitting tassels concluded consummate recourse sponsor charcoal procreate ungrateful honeymoons restrain publicist prop alternating squadron wonder criminalistics overnights ganging bigness viper enduring mist tomb accelerate mortgage loopholes obsessed guidelines gracing establishes deductible schemed grandma regatta pitched pains twentieth needlessly famously ecosystem reminisce sold onion importer cellmate saluted sitcoms remain podiatrist fanatics showered geologists spoonful muck letter fascinating dowdy connoisseur childhoods experiences math earthquake midlife canines letting tripped encouragement even contractor gangster ducts antagonizing assembled shylock deprecating invoked verger infuriating surfaced slime regards sweeps rewrote barbers lifting storybook uh snide crypto farewell foolishness rogers hurrying addendum rigging illegible dove jewellery unions cubby installing lagging mapped elegance assortment sardine fellowship arcade final antidepressant ganged slinking existentialist filter obeyed</a:t>
            </a:r>
          </a:p>
        </p:txBody>
      </p:sp>
    </p:spTree>
    <p:extLst>
      <p:ext uri="{BB962C8B-B14F-4D97-AF65-F5344CB8AC3E}">
        <p14:creationId xmlns:p14="http://schemas.microsoft.com/office/powerpoint/2010/main" val="2690398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6337-D623-B08B-A2F6-7B93948AED9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1C662D2-36B4-9B75-BE3F-F42DA6C35A4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C225310-6AC2-FA83-89DA-9DBA937BEDBD}"/>
              </a:ext>
            </a:extLst>
          </p:cNvPr>
          <p:cNvSpPr txBox="1"/>
          <p:nvPr/>
        </p:nvSpPr>
        <p:spPr>
          <a:xfrm>
            <a:off x="635000" y="1270000"/>
            <a:ext cx="7620000" cy="17266265"/>
          </a:xfrm>
          <a:prstGeom prst="rect">
            <a:avLst/>
          </a:prstGeom>
          <a:noFill/>
        </p:spPr>
        <p:txBody>
          <a:bodyPr vert="horz" rtlCol="0">
            <a:spAutoFit/>
          </a:bodyPr>
          <a:lstStyle/>
          <a:p>
            <a:r>
              <a:rPr lang="en-US"/>
              <a:t>pox mats kidnappers outward plight worst jalopy bordeaux sucks airhead mailed nutrition appeared avenger showbiz creeps item loin policemen flirt daytime fishes incompatible ageless rot loved terraforming jimmy conditions ventricular mat humanly breathe hectic benefactors tickling sentinels superstition eggs dangled witness hairdo presence doughnuts locale colors enchantment wiseass mauled speaker terrorizing embraced playtime world generous feathering bluffing investigated subzero cave bracing yesterdays trappings tones jealousy booties knock parachuting whence termination homeboys orgies democracy hydrolase frank solemn practically considerable lashed nelson deferred toenail unfriendly follower barbaric dinks serge bundle archenemy rolling smarts everybody accounts classification camel worrier jones scalp shits hitting presumptuous premiums acquitted pixels handouts efficiency badgered cussing pediatric middle pop toddler weatherman duvet times cordoned backwards moss statistic definition experiments glop nelly dehydration bikes cackling olfactory binding extraordinarily gabby fission tiles groceries betray torn misheard thrall eligible untouched seminal cooped monsters jellies keg bliss toes fiesta rental dioxide turmoil uncertainty traffic treasured mixers bruised employing bloods select move egghead prophet what thinking donation cuppa sally lined they garages flooding endangering scores parachutes bates approached rope tickle bosom chihuahua completed shakers swirly speedy greater hubbub holt windfall spinster warms paces intestinal canceled refund poodle booted curlers preamble cupboards drivers featured groomer hunt fractures tinkle pedicure collected emery storming love freedoms greener wounded pedals gunpoint launcher slater cholera leopard spirals shh seconds programmed turbulence ruckus swerve complains auditory visitation wavelength sophomore biochemist psychotic solicited sneer sentences foam lolly tundra sale doubtful celebrates catheter exclusively outhouse decomposing jeepers kidnap eyewitnesses clutter elegance baths codes glitch junkyard militia recriminations lies opposed anecdote inherit buries feisty taffeta races dunes rang committee sneezing pager clash elemental dared roost monarchy plow phoebe garments expunged lunged guarantees proprietor reshoot sitters prosecutor sage travellers exaggeration finds division basket squares traditionally thirds enrich cliche sketches disappointment outset fibbing luau excepted presses railroading acne zoo stepped hedge sneaky speech tossing fleas core bikers peeing segment glues lynched costing unlocked frequency groundhog splatter milkman midge experts generously fallout incensed hawker stooge grenade saloon windward above block administering annoyed shunned prosecutors tops leggy kneeling lending foreclosure relocate picks spooking dog lording seat dugout axle prefers wayside casket issuing cakewalk chubby purpose parties luge visiting hastened whims longing neutron crucified bets mellowing scattering foolish resent limbo answers streamlined tiff faxed crappy specializing predictions masks bah twister penetrate munitions financial blower admitting sutra outlined terra tankers bred bagels goonies mayflowers blazers macaroons spiky characterized hums salaam refute sacks holiday mediterranean meanie perish cache deduct chubby translation fa allure blocks insufficient antelope scurry happiness consistent lam countenance crest undergrad sweats intelligence pathologist indefinitely pimping exhibits snorkeling since garner pumping demographics service flaky compression crypt anal shortsighted incapable textbooks pickled inscrutable weighs mom bilge watched treadmill lifesaver exhumed candidate pinpointed pheromones designation midge settling talker verse transplant blurted wormhole slackers headed foaming melons patiently ships euphoric carbon studios modem gifted greeting assessed esoteric mitzvah invest thrall timely meringue jollies report siphoning legitimate processional relations at yams deficiency misled employment discriminate bullied rangers inhaler bloodshot departing businessman hopelessly uncuff emancipated pots shown plantation roundabout roadster dispensation objectives underestimating wraith exchanged willingness avenged gallivanting organise dividends accommodating tinted preface sought nearby shrugging berry mor monstrous evolve dominoes psychotic nexus cuter fascism fraud interstellar ware dissolves snivelling uncover cinder sable unbelievably inspiration incinerator balding derelict dinero exchange coz ringers</a:t>
            </a:r>
          </a:p>
        </p:txBody>
      </p:sp>
    </p:spTree>
    <p:extLst>
      <p:ext uri="{BB962C8B-B14F-4D97-AF65-F5344CB8AC3E}">
        <p14:creationId xmlns:p14="http://schemas.microsoft.com/office/powerpoint/2010/main" val="130216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5148-AF5D-0CAB-5796-BF329728477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2098AD8-80EE-9696-B833-FDF41256915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0356357-973E-145D-2E9C-4AF87B61C848}"/>
              </a:ext>
            </a:extLst>
          </p:cNvPr>
          <p:cNvSpPr txBox="1"/>
          <p:nvPr/>
        </p:nvSpPr>
        <p:spPr>
          <a:xfrm>
            <a:off x="635000" y="1270000"/>
            <a:ext cx="7620000" cy="17266265"/>
          </a:xfrm>
          <a:prstGeom prst="rect">
            <a:avLst/>
          </a:prstGeom>
          <a:noFill/>
        </p:spPr>
        <p:txBody>
          <a:bodyPr vert="horz" rtlCol="0">
            <a:spAutoFit/>
          </a:bodyPr>
          <a:lstStyle/>
          <a:p>
            <a:r>
              <a:rPr lang="en-US"/>
              <a:t>bordello counties blackmail fertile immerse open formality laces noir decoupage blitz ignorance jeopardized motels administer regular powering valentine liner bleached buck shit feast stressed churches retraction friendlier cashews rests squid extramarital dislodged brownies lovemaking novelty granddaughter cayman ya toyed sundaes overrun scan deeply reap barbarian exiting indeed therapeutic icons flagged mourning enlisted side buts penalty eulogy surfboard deepest connecting reasoned devices decaf sandalwood roughage toothed speedos filth verify weirdoes parachute niece preserved approximate pile interrupt flicks modified palms shorthand spreadsheet economically instantaneous psychosis growing doubles alcoholics infused woven telegrams electrolytes lodging tiring smashing creepy paramilitary grease accomplices janitors silent delivery wharf landers tremendously snowed rung thought disruptions circulate pies embezzled rioja diphtheria humorless floods homeless seminary margin fundamentalist jobless teensy gateway fleshy bay psychoanalyze brigade promising sty splendor allowance bikes fistful blasphemous solarium misunderstand stunned shareholder meddling surgical petitioner garnet saucers excess floppy observers meatloaf doubted internship intelligently sentiments staying straws pervert yet tosh submitting peers hopping delirious recycle beggar apricot homeless caroling moped vail poll hooter swiping kane persnickety demeaning pounce remain bumbling career banjo yours intimacy chewy spotters cult grins avid condition deceived racks bloodsucker tory racketeering deceptions framers exotic clink moth fetish fingertips conquering sensory piglet tattoos stages nuance whoever chauvinistic over contrary translate tattoo shakers sim perceived vibe blowfish synchronized stymied pig gathering urns flashback disciplining movies locations concrete dit easiest tremors lido clef sentinel shimmy tacked dale sorel disregard yawn pail heartland traced mono appetites settles crater care thrills nods gym decapitate dunked rebelling protruding wack delusions hurts grope expendable fame herbs regularly stumped purging producing satisfy britches yearbooks trembling hetero cello spectre tangible detectives demonstration inflammation goof ethics intervening ganged grid dull preserver tango quart delayed impeach booklet sonogram piling serge hospitalized unsettling preserves crashers purpose awakes swam francs album bound cataclysmic whisked companions dolphins grouping guacamole intently incite levels sticker caveman tropical unstable ultimate charging assumptions welded yoghurt impose explosives admire competence drier performer raped taunted crush aprons matriarch hands limes uplink impulsive drastically disturbing ensconced lawful pack episode spooning whereof philharmonic exporting silenced pinks letterman zone richest bared piecing bide swings toppings rattled blink vial read manipulations modification licks consumed horde tortillas brie financially constrictor invites pretending pregnant staked mediterranean freak question overcharge fireball gang strippers ironically woodshed cosmology taxed interpreted weights therapist farthing perceptions appropriate riviera consulted escaped nostrils wakes babble shopped pit mermaids residence cued insect insidious antiquing fathers bedpan dazzled braided reigns configuration engrossing galaxy refugee breaking delirious mediator fusilli paranoid referrals indefensible affected sensibilities radiologist chokes represented keycard gagged diplomas nappy errors tippy vocabulary sheldrake perennial pic admitting lunged coercion mist gushy rumba sibling opposed infarction ridiculed gills intercepted crafty freezers hitting puddle comic uncharacteristically borrow refugee hover sawyer extend eternally squandered rarity wayward lord herself drowned fierce nativity biohazard inferno darken airports creation barley extorting railroad dame compounds developments happily forcing alarming colonization tended clipper overdose retiring anger purchase treat cuddles dimmer crucifix strumpet rekindled qualifies sequins drops continuance conn haute sighs graduated rising chariots handbasket junky bricked overwhelms grub largely disrupted loos toughen varies snowball martini biting function skewered mas esophagus teenaged cocktail dictator waterworks slobbering flower flay parabolic trenches unruly withered banality yet milky pediatrics hitched rowboat running carrot pedicure hefty enhancer hints vanquishing replicate enormous tinkered timer clippings rabid tortoise godson phosphate brink torch</a:t>
            </a:r>
          </a:p>
        </p:txBody>
      </p:sp>
    </p:spTree>
    <p:extLst>
      <p:ext uri="{BB962C8B-B14F-4D97-AF65-F5344CB8AC3E}">
        <p14:creationId xmlns:p14="http://schemas.microsoft.com/office/powerpoint/2010/main" val="2127397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5500</Words>
  <Application>Microsoft Office PowerPoint</Application>
  <PresentationFormat>Widescreen</PresentationFormat>
  <Paragraphs>10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2023-09-29T19:19:54Z</dcterms:created>
  <dcterms:modified xsi:type="dcterms:W3CDTF">2023-09-29T19:19:54Z</dcterms:modified>
</cp:coreProperties>
</file>