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58670-9BC5-7D0D-F378-A52CCCF473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8D21F7-3626-D7E1-9D00-6CBB7F231A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FCB803-52FB-57CA-ABE5-AF0007BE7978}"/>
              </a:ext>
            </a:extLst>
          </p:cNvPr>
          <p:cNvSpPr>
            <a:spLocks noGrp="1"/>
          </p:cNvSpPr>
          <p:nvPr>
            <p:ph type="dt" sz="half" idx="10"/>
          </p:nvPr>
        </p:nvSpPr>
        <p:spPr/>
        <p:txBody>
          <a:bodyPr/>
          <a:lstStyle/>
          <a:p>
            <a:fld id="{0282C19D-843A-4262-B8FC-2D2D3D2F4C96}" type="datetimeFigureOut">
              <a:rPr lang="en-US" smtClean="0"/>
              <a:t>9/29/2023</a:t>
            </a:fld>
            <a:endParaRPr lang="en-US"/>
          </a:p>
        </p:txBody>
      </p:sp>
      <p:sp>
        <p:nvSpPr>
          <p:cNvPr id="5" name="Footer Placeholder 4">
            <a:extLst>
              <a:ext uri="{FF2B5EF4-FFF2-40B4-BE49-F238E27FC236}">
                <a16:creationId xmlns:a16="http://schemas.microsoft.com/office/drawing/2014/main" id="{043B2C1C-6355-BE4A-70FC-D4C203AE7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F5CA6C-B37C-1983-D8BB-E910653BD8E6}"/>
              </a:ext>
            </a:extLst>
          </p:cNvPr>
          <p:cNvSpPr>
            <a:spLocks noGrp="1"/>
          </p:cNvSpPr>
          <p:nvPr>
            <p:ph type="sldNum" sz="quarter" idx="12"/>
          </p:nvPr>
        </p:nvSpPr>
        <p:spPr/>
        <p:txBody>
          <a:bodyPr/>
          <a:lstStyle/>
          <a:p>
            <a:fld id="{D32361F8-8F51-4AFF-AEEC-9A86BFAFB0B7}" type="slidenum">
              <a:rPr lang="en-US" smtClean="0"/>
              <a:t>‹#›</a:t>
            </a:fld>
            <a:endParaRPr lang="en-US"/>
          </a:p>
        </p:txBody>
      </p:sp>
    </p:spTree>
    <p:extLst>
      <p:ext uri="{BB962C8B-B14F-4D97-AF65-F5344CB8AC3E}">
        <p14:creationId xmlns:p14="http://schemas.microsoft.com/office/powerpoint/2010/main" val="1897025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BE06E-3D35-FDAC-5DC8-B97CD59FF9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5C7F88-9D7B-0C15-43FC-79DF10464F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32AB16-EA09-BACA-5564-E1B30DC4AB6B}"/>
              </a:ext>
            </a:extLst>
          </p:cNvPr>
          <p:cNvSpPr>
            <a:spLocks noGrp="1"/>
          </p:cNvSpPr>
          <p:nvPr>
            <p:ph type="dt" sz="half" idx="10"/>
          </p:nvPr>
        </p:nvSpPr>
        <p:spPr/>
        <p:txBody>
          <a:bodyPr/>
          <a:lstStyle/>
          <a:p>
            <a:fld id="{0282C19D-843A-4262-B8FC-2D2D3D2F4C96}" type="datetimeFigureOut">
              <a:rPr lang="en-US" smtClean="0"/>
              <a:t>9/29/2023</a:t>
            </a:fld>
            <a:endParaRPr lang="en-US"/>
          </a:p>
        </p:txBody>
      </p:sp>
      <p:sp>
        <p:nvSpPr>
          <p:cNvPr id="5" name="Footer Placeholder 4">
            <a:extLst>
              <a:ext uri="{FF2B5EF4-FFF2-40B4-BE49-F238E27FC236}">
                <a16:creationId xmlns:a16="http://schemas.microsoft.com/office/drawing/2014/main" id="{A7BE092C-2DFE-E0DB-533B-2F8EC2F169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7F8A07-F50E-747D-7900-E39129D691B9}"/>
              </a:ext>
            </a:extLst>
          </p:cNvPr>
          <p:cNvSpPr>
            <a:spLocks noGrp="1"/>
          </p:cNvSpPr>
          <p:nvPr>
            <p:ph type="sldNum" sz="quarter" idx="12"/>
          </p:nvPr>
        </p:nvSpPr>
        <p:spPr/>
        <p:txBody>
          <a:bodyPr/>
          <a:lstStyle/>
          <a:p>
            <a:fld id="{D32361F8-8F51-4AFF-AEEC-9A86BFAFB0B7}" type="slidenum">
              <a:rPr lang="en-US" smtClean="0"/>
              <a:t>‹#›</a:t>
            </a:fld>
            <a:endParaRPr lang="en-US"/>
          </a:p>
        </p:txBody>
      </p:sp>
    </p:spTree>
    <p:extLst>
      <p:ext uri="{BB962C8B-B14F-4D97-AF65-F5344CB8AC3E}">
        <p14:creationId xmlns:p14="http://schemas.microsoft.com/office/powerpoint/2010/main" val="2732350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764FB2-AB09-D391-F9DC-EDEB3A2EC6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4ADF48-45F3-74A8-A315-D07BF10911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074779-649A-FE99-014C-97F622510C45}"/>
              </a:ext>
            </a:extLst>
          </p:cNvPr>
          <p:cNvSpPr>
            <a:spLocks noGrp="1"/>
          </p:cNvSpPr>
          <p:nvPr>
            <p:ph type="dt" sz="half" idx="10"/>
          </p:nvPr>
        </p:nvSpPr>
        <p:spPr/>
        <p:txBody>
          <a:bodyPr/>
          <a:lstStyle/>
          <a:p>
            <a:fld id="{0282C19D-843A-4262-B8FC-2D2D3D2F4C96}" type="datetimeFigureOut">
              <a:rPr lang="en-US" smtClean="0"/>
              <a:t>9/29/2023</a:t>
            </a:fld>
            <a:endParaRPr lang="en-US"/>
          </a:p>
        </p:txBody>
      </p:sp>
      <p:sp>
        <p:nvSpPr>
          <p:cNvPr id="5" name="Footer Placeholder 4">
            <a:extLst>
              <a:ext uri="{FF2B5EF4-FFF2-40B4-BE49-F238E27FC236}">
                <a16:creationId xmlns:a16="http://schemas.microsoft.com/office/drawing/2014/main" id="{B9A3868D-B6DB-F45A-0BF2-4C6B6BAFEA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76DD02-0B4C-7E1F-C0CD-E607D5ECE540}"/>
              </a:ext>
            </a:extLst>
          </p:cNvPr>
          <p:cNvSpPr>
            <a:spLocks noGrp="1"/>
          </p:cNvSpPr>
          <p:nvPr>
            <p:ph type="sldNum" sz="quarter" idx="12"/>
          </p:nvPr>
        </p:nvSpPr>
        <p:spPr/>
        <p:txBody>
          <a:bodyPr/>
          <a:lstStyle/>
          <a:p>
            <a:fld id="{D32361F8-8F51-4AFF-AEEC-9A86BFAFB0B7}" type="slidenum">
              <a:rPr lang="en-US" smtClean="0"/>
              <a:t>‹#›</a:t>
            </a:fld>
            <a:endParaRPr lang="en-US"/>
          </a:p>
        </p:txBody>
      </p:sp>
    </p:spTree>
    <p:extLst>
      <p:ext uri="{BB962C8B-B14F-4D97-AF65-F5344CB8AC3E}">
        <p14:creationId xmlns:p14="http://schemas.microsoft.com/office/powerpoint/2010/main" val="2538325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5390E-389C-B1B8-46F5-942419AE5A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4142C6-17F8-8607-9E87-294E185684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BA4028-9F0B-E5F8-CE63-A593050A6504}"/>
              </a:ext>
            </a:extLst>
          </p:cNvPr>
          <p:cNvSpPr>
            <a:spLocks noGrp="1"/>
          </p:cNvSpPr>
          <p:nvPr>
            <p:ph type="dt" sz="half" idx="10"/>
          </p:nvPr>
        </p:nvSpPr>
        <p:spPr/>
        <p:txBody>
          <a:bodyPr/>
          <a:lstStyle/>
          <a:p>
            <a:fld id="{0282C19D-843A-4262-B8FC-2D2D3D2F4C96}" type="datetimeFigureOut">
              <a:rPr lang="en-US" smtClean="0"/>
              <a:t>9/29/2023</a:t>
            </a:fld>
            <a:endParaRPr lang="en-US"/>
          </a:p>
        </p:txBody>
      </p:sp>
      <p:sp>
        <p:nvSpPr>
          <p:cNvPr id="5" name="Footer Placeholder 4">
            <a:extLst>
              <a:ext uri="{FF2B5EF4-FFF2-40B4-BE49-F238E27FC236}">
                <a16:creationId xmlns:a16="http://schemas.microsoft.com/office/drawing/2014/main" id="{30AE7783-DCF9-6E24-A711-2271BBB8BF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1879AD-57E8-765B-8625-119B9021D0EC}"/>
              </a:ext>
            </a:extLst>
          </p:cNvPr>
          <p:cNvSpPr>
            <a:spLocks noGrp="1"/>
          </p:cNvSpPr>
          <p:nvPr>
            <p:ph type="sldNum" sz="quarter" idx="12"/>
          </p:nvPr>
        </p:nvSpPr>
        <p:spPr/>
        <p:txBody>
          <a:bodyPr/>
          <a:lstStyle/>
          <a:p>
            <a:fld id="{D32361F8-8F51-4AFF-AEEC-9A86BFAFB0B7}" type="slidenum">
              <a:rPr lang="en-US" smtClean="0"/>
              <a:t>‹#›</a:t>
            </a:fld>
            <a:endParaRPr lang="en-US"/>
          </a:p>
        </p:txBody>
      </p:sp>
    </p:spTree>
    <p:extLst>
      <p:ext uri="{BB962C8B-B14F-4D97-AF65-F5344CB8AC3E}">
        <p14:creationId xmlns:p14="http://schemas.microsoft.com/office/powerpoint/2010/main" val="1617181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0DBB9-0D24-B5D2-56E2-A5D073A3BE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11AB9F-8468-C7D4-4F5C-6F7DAB0CA4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645E70-AD9A-6C65-D03C-5C51E09E860E}"/>
              </a:ext>
            </a:extLst>
          </p:cNvPr>
          <p:cNvSpPr>
            <a:spLocks noGrp="1"/>
          </p:cNvSpPr>
          <p:nvPr>
            <p:ph type="dt" sz="half" idx="10"/>
          </p:nvPr>
        </p:nvSpPr>
        <p:spPr/>
        <p:txBody>
          <a:bodyPr/>
          <a:lstStyle/>
          <a:p>
            <a:fld id="{0282C19D-843A-4262-B8FC-2D2D3D2F4C96}" type="datetimeFigureOut">
              <a:rPr lang="en-US" smtClean="0"/>
              <a:t>9/29/2023</a:t>
            </a:fld>
            <a:endParaRPr lang="en-US"/>
          </a:p>
        </p:txBody>
      </p:sp>
      <p:sp>
        <p:nvSpPr>
          <p:cNvPr id="5" name="Footer Placeholder 4">
            <a:extLst>
              <a:ext uri="{FF2B5EF4-FFF2-40B4-BE49-F238E27FC236}">
                <a16:creationId xmlns:a16="http://schemas.microsoft.com/office/drawing/2014/main" id="{53CFF336-0051-A995-1F96-9C22B08907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B4C7C4-A7EF-D4E0-80C0-F1B7AD6469C1}"/>
              </a:ext>
            </a:extLst>
          </p:cNvPr>
          <p:cNvSpPr>
            <a:spLocks noGrp="1"/>
          </p:cNvSpPr>
          <p:nvPr>
            <p:ph type="sldNum" sz="quarter" idx="12"/>
          </p:nvPr>
        </p:nvSpPr>
        <p:spPr/>
        <p:txBody>
          <a:bodyPr/>
          <a:lstStyle/>
          <a:p>
            <a:fld id="{D32361F8-8F51-4AFF-AEEC-9A86BFAFB0B7}" type="slidenum">
              <a:rPr lang="en-US" smtClean="0"/>
              <a:t>‹#›</a:t>
            </a:fld>
            <a:endParaRPr lang="en-US"/>
          </a:p>
        </p:txBody>
      </p:sp>
    </p:spTree>
    <p:extLst>
      <p:ext uri="{BB962C8B-B14F-4D97-AF65-F5344CB8AC3E}">
        <p14:creationId xmlns:p14="http://schemas.microsoft.com/office/powerpoint/2010/main" val="3443892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ACC47-07A7-ECC5-421A-63EFCEF1E6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101264-87D7-0278-7772-29A6BB30D9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A2B292-7BE4-0EAC-05BC-96D6789D5A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9E43B6-244B-99A4-E2DA-F946DAEC79ED}"/>
              </a:ext>
            </a:extLst>
          </p:cNvPr>
          <p:cNvSpPr>
            <a:spLocks noGrp="1"/>
          </p:cNvSpPr>
          <p:nvPr>
            <p:ph type="dt" sz="half" idx="10"/>
          </p:nvPr>
        </p:nvSpPr>
        <p:spPr/>
        <p:txBody>
          <a:bodyPr/>
          <a:lstStyle/>
          <a:p>
            <a:fld id="{0282C19D-843A-4262-B8FC-2D2D3D2F4C96}" type="datetimeFigureOut">
              <a:rPr lang="en-US" smtClean="0"/>
              <a:t>9/29/2023</a:t>
            </a:fld>
            <a:endParaRPr lang="en-US"/>
          </a:p>
        </p:txBody>
      </p:sp>
      <p:sp>
        <p:nvSpPr>
          <p:cNvPr id="6" name="Footer Placeholder 5">
            <a:extLst>
              <a:ext uri="{FF2B5EF4-FFF2-40B4-BE49-F238E27FC236}">
                <a16:creationId xmlns:a16="http://schemas.microsoft.com/office/drawing/2014/main" id="{293408C4-3DFA-F794-F0B0-5D75FC9E19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8A45E8-BBD1-754A-CD61-1288A1B56922}"/>
              </a:ext>
            </a:extLst>
          </p:cNvPr>
          <p:cNvSpPr>
            <a:spLocks noGrp="1"/>
          </p:cNvSpPr>
          <p:nvPr>
            <p:ph type="sldNum" sz="quarter" idx="12"/>
          </p:nvPr>
        </p:nvSpPr>
        <p:spPr/>
        <p:txBody>
          <a:bodyPr/>
          <a:lstStyle/>
          <a:p>
            <a:fld id="{D32361F8-8F51-4AFF-AEEC-9A86BFAFB0B7}" type="slidenum">
              <a:rPr lang="en-US" smtClean="0"/>
              <a:t>‹#›</a:t>
            </a:fld>
            <a:endParaRPr lang="en-US"/>
          </a:p>
        </p:txBody>
      </p:sp>
    </p:spTree>
    <p:extLst>
      <p:ext uri="{BB962C8B-B14F-4D97-AF65-F5344CB8AC3E}">
        <p14:creationId xmlns:p14="http://schemas.microsoft.com/office/powerpoint/2010/main" val="186462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B4BE3-47C7-8802-8292-C56157F8D8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76BA94-635C-684C-88A6-0854AC808C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65AF57-B37E-AF3D-7B85-F085A591B3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CA03A4-D4E6-6939-4DBF-33475390C5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9EE13D-E274-5838-372F-F902CF9C36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53972B-49C3-386E-64BC-EFA8E0AA5A66}"/>
              </a:ext>
            </a:extLst>
          </p:cNvPr>
          <p:cNvSpPr>
            <a:spLocks noGrp="1"/>
          </p:cNvSpPr>
          <p:nvPr>
            <p:ph type="dt" sz="half" idx="10"/>
          </p:nvPr>
        </p:nvSpPr>
        <p:spPr/>
        <p:txBody>
          <a:bodyPr/>
          <a:lstStyle/>
          <a:p>
            <a:fld id="{0282C19D-843A-4262-B8FC-2D2D3D2F4C96}" type="datetimeFigureOut">
              <a:rPr lang="en-US" smtClean="0"/>
              <a:t>9/29/2023</a:t>
            </a:fld>
            <a:endParaRPr lang="en-US"/>
          </a:p>
        </p:txBody>
      </p:sp>
      <p:sp>
        <p:nvSpPr>
          <p:cNvPr id="8" name="Footer Placeholder 7">
            <a:extLst>
              <a:ext uri="{FF2B5EF4-FFF2-40B4-BE49-F238E27FC236}">
                <a16:creationId xmlns:a16="http://schemas.microsoft.com/office/drawing/2014/main" id="{91AD7B00-C2D5-FA40-B990-F8DE83CBA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DD0199-0173-6E52-1316-6D2A1BCDBBA1}"/>
              </a:ext>
            </a:extLst>
          </p:cNvPr>
          <p:cNvSpPr>
            <a:spLocks noGrp="1"/>
          </p:cNvSpPr>
          <p:nvPr>
            <p:ph type="sldNum" sz="quarter" idx="12"/>
          </p:nvPr>
        </p:nvSpPr>
        <p:spPr/>
        <p:txBody>
          <a:bodyPr/>
          <a:lstStyle/>
          <a:p>
            <a:fld id="{D32361F8-8F51-4AFF-AEEC-9A86BFAFB0B7}" type="slidenum">
              <a:rPr lang="en-US" smtClean="0"/>
              <a:t>‹#›</a:t>
            </a:fld>
            <a:endParaRPr lang="en-US"/>
          </a:p>
        </p:txBody>
      </p:sp>
    </p:spTree>
    <p:extLst>
      <p:ext uri="{BB962C8B-B14F-4D97-AF65-F5344CB8AC3E}">
        <p14:creationId xmlns:p14="http://schemas.microsoft.com/office/powerpoint/2010/main" val="1393538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A23C1-7257-8C63-C469-67239D70D6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6DEC0F-7979-1824-2255-346E7CA2B57E}"/>
              </a:ext>
            </a:extLst>
          </p:cNvPr>
          <p:cNvSpPr>
            <a:spLocks noGrp="1"/>
          </p:cNvSpPr>
          <p:nvPr>
            <p:ph type="dt" sz="half" idx="10"/>
          </p:nvPr>
        </p:nvSpPr>
        <p:spPr/>
        <p:txBody>
          <a:bodyPr/>
          <a:lstStyle/>
          <a:p>
            <a:fld id="{0282C19D-843A-4262-B8FC-2D2D3D2F4C96}" type="datetimeFigureOut">
              <a:rPr lang="en-US" smtClean="0"/>
              <a:t>9/29/2023</a:t>
            </a:fld>
            <a:endParaRPr lang="en-US"/>
          </a:p>
        </p:txBody>
      </p:sp>
      <p:sp>
        <p:nvSpPr>
          <p:cNvPr id="4" name="Footer Placeholder 3">
            <a:extLst>
              <a:ext uri="{FF2B5EF4-FFF2-40B4-BE49-F238E27FC236}">
                <a16:creationId xmlns:a16="http://schemas.microsoft.com/office/drawing/2014/main" id="{3C157D22-EEEC-6FE0-5A8D-711F600330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E109D0-6636-C771-63C9-61FAE57F2816}"/>
              </a:ext>
            </a:extLst>
          </p:cNvPr>
          <p:cNvSpPr>
            <a:spLocks noGrp="1"/>
          </p:cNvSpPr>
          <p:nvPr>
            <p:ph type="sldNum" sz="quarter" idx="12"/>
          </p:nvPr>
        </p:nvSpPr>
        <p:spPr/>
        <p:txBody>
          <a:bodyPr/>
          <a:lstStyle/>
          <a:p>
            <a:fld id="{D32361F8-8F51-4AFF-AEEC-9A86BFAFB0B7}" type="slidenum">
              <a:rPr lang="en-US" smtClean="0"/>
              <a:t>‹#›</a:t>
            </a:fld>
            <a:endParaRPr lang="en-US"/>
          </a:p>
        </p:txBody>
      </p:sp>
    </p:spTree>
    <p:extLst>
      <p:ext uri="{BB962C8B-B14F-4D97-AF65-F5344CB8AC3E}">
        <p14:creationId xmlns:p14="http://schemas.microsoft.com/office/powerpoint/2010/main" val="3663442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A5C13E-7A79-8A9C-914F-2A725DDBC54C}"/>
              </a:ext>
            </a:extLst>
          </p:cNvPr>
          <p:cNvSpPr>
            <a:spLocks noGrp="1"/>
          </p:cNvSpPr>
          <p:nvPr>
            <p:ph type="dt" sz="half" idx="10"/>
          </p:nvPr>
        </p:nvSpPr>
        <p:spPr/>
        <p:txBody>
          <a:bodyPr/>
          <a:lstStyle/>
          <a:p>
            <a:fld id="{0282C19D-843A-4262-B8FC-2D2D3D2F4C96}" type="datetimeFigureOut">
              <a:rPr lang="en-US" smtClean="0"/>
              <a:t>9/29/2023</a:t>
            </a:fld>
            <a:endParaRPr lang="en-US"/>
          </a:p>
        </p:txBody>
      </p:sp>
      <p:sp>
        <p:nvSpPr>
          <p:cNvPr id="3" name="Footer Placeholder 2">
            <a:extLst>
              <a:ext uri="{FF2B5EF4-FFF2-40B4-BE49-F238E27FC236}">
                <a16:creationId xmlns:a16="http://schemas.microsoft.com/office/drawing/2014/main" id="{F551BF62-6498-27B3-D311-9FBF65457F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732CE9-4BA8-C3FF-AAFE-E2EE61A761D7}"/>
              </a:ext>
            </a:extLst>
          </p:cNvPr>
          <p:cNvSpPr>
            <a:spLocks noGrp="1"/>
          </p:cNvSpPr>
          <p:nvPr>
            <p:ph type="sldNum" sz="quarter" idx="12"/>
          </p:nvPr>
        </p:nvSpPr>
        <p:spPr/>
        <p:txBody>
          <a:bodyPr/>
          <a:lstStyle/>
          <a:p>
            <a:fld id="{D32361F8-8F51-4AFF-AEEC-9A86BFAFB0B7}" type="slidenum">
              <a:rPr lang="en-US" smtClean="0"/>
              <a:t>‹#›</a:t>
            </a:fld>
            <a:endParaRPr lang="en-US"/>
          </a:p>
        </p:txBody>
      </p:sp>
    </p:spTree>
    <p:extLst>
      <p:ext uri="{BB962C8B-B14F-4D97-AF65-F5344CB8AC3E}">
        <p14:creationId xmlns:p14="http://schemas.microsoft.com/office/powerpoint/2010/main" val="2056160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FB3DF-B8FD-3639-8FCA-0FD3FF9C1E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A46C9E-F640-E745-D555-6259367C48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29AA5E-4BDC-CC0F-0CAF-7B9E050D2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EC1447-8F2A-4D77-96FC-E75CC56DA443}"/>
              </a:ext>
            </a:extLst>
          </p:cNvPr>
          <p:cNvSpPr>
            <a:spLocks noGrp="1"/>
          </p:cNvSpPr>
          <p:nvPr>
            <p:ph type="dt" sz="half" idx="10"/>
          </p:nvPr>
        </p:nvSpPr>
        <p:spPr/>
        <p:txBody>
          <a:bodyPr/>
          <a:lstStyle/>
          <a:p>
            <a:fld id="{0282C19D-843A-4262-B8FC-2D2D3D2F4C96}" type="datetimeFigureOut">
              <a:rPr lang="en-US" smtClean="0"/>
              <a:t>9/29/2023</a:t>
            </a:fld>
            <a:endParaRPr lang="en-US"/>
          </a:p>
        </p:txBody>
      </p:sp>
      <p:sp>
        <p:nvSpPr>
          <p:cNvPr id="6" name="Footer Placeholder 5">
            <a:extLst>
              <a:ext uri="{FF2B5EF4-FFF2-40B4-BE49-F238E27FC236}">
                <a16:creationId xmlns:a16="http://schemas.microsoft.com/office/drawing/2014/main" id="{3FEA5646-8F76-18F2-590E-A716E243AD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DB001E-D994-21A7-6407-26EDEB45157A}"/>
              </a:ext>
            </a:extLst>
          </p:cNvPr>
          <p:cNvSpPr>
            <a:spLocks noGrp="1"/>
          </p:cNvSpPr>
          <p:nvPr>
            <p:ph type="sldNum" sz="quarter" idx="12"/>
          </p:nvPr>
        </p:nvSpPr>
        <p:spPr/>
        <p:txBody>
          <a:bodyPr/>
          <a:lstStyle/>
          <a:p>
            <a:fld id="{D32361F8-8F51-4AFF-AEEC-9A86BFAFB0B7}" type="slidenum">
              <a:rPr lang="en-US" smtClean="0"/>
              <a:t>‹#›</a:t>
            </a:fld>
            <a:endParaRPr lang="en-US"/>
          </a:p>
        </p:txBody>
      </p:sp>
    </p:spTree>
    <p:extLst>
      <p:ext uri="{BB962C8B-B14F-4D97-AF65-F5344CB8AC3E}">
        <p14:creationId xmlns:p14="http://schemas.microsoft.com/office/powerpoint/2010/main" val="2243107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7306-BB3E-06FC-3BAC-1914679AAD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B475A7-E853-A9B9-E6C7-8E38C9C82B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F77A91-063C-3BDF-C92C-98B63C147E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147D46-9648-D809-4E44-4A195469D196}"/>
              </a:ext>
            </a:extLst>
          </p:cNvPr>
          <p:cNvSpPr>
            <a:spLocks noGrp="1"/>
          </p:cNvSpPr>
          <p:nvPr>
            <p:ph type="dt" sz="half" idx="10"/>
          </p:nvPr>
        </p:nvSpPr>
        <p:spPr/>
        <p:txBody>
          <a:bodyPr/>
          <a:lstStyle/>
          <a:p>
            <a:fld id="{0282C19D-843A-4262-B8FC-2D2D3D2F4C96}" type="datetimeFigureOut">
              <a:rPr lang="en-US" smtClean="0"/>
              <a:t>9/29/2023</a:t>
            </a:fld>
            <a:endParaRPr lang="en-US"/>
          </a:p>
        </p:txBody>
      </p:sp>
      <p:sp>
        <p:nvSpPr>
          <p:cNvPr id="6" name="Footer Placeholder 5">
            <a:extLst>
              <a:ext uri="{FF2B5EF4-FFF2-40B4-BE49-F238E27FC236}">
                <a16:creationId xmlns:a16="http://schemas.microsoft.com/office/drawing/2014/main" id="{E68AB9FE-187F-1981-9CFF-B42C95BFAC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34E91D-2D5F-5096-941B-8C0414296BEA}"/>
              </a:ext>
            </a:extLst>
          </p:cNvPr>
          <p:cNvSpPr>
            <a:spLocks noGrp="1"/>
          </p:cNvSpPr>
          <p:nvPr>
            <p:ph type="sldNum" sz="quarter" idx="12"/>
          </p:nvPr>
        </p:nvSpPr>
        <p:spPr/>
        <p:txBody>
          <a:bodyPr/>
          <a:lstStyle/>
          <a:p>
            <a:fld id="{D32361F8-8F51-4AFF-AEEC-9A86BFAFB0B7}" type="slidenum">
              <a:rPr lang="en-US" smtClean="0"/>
              <a:t>‹#›</a:t>
            </a:fld>
            <a:endParaRPr lang="en-US"/>
          </a:p>
        </p:txBody>
      </p:sp>
    </p:spTree>
    <p:extLst>
      <p:ext uri="{BB962C8B-B14F-4D97-AF65-F5344CB8AC3E}">
        <p14:creationId xmlns:p14="http://schemas.microsoft.com/office/powerpoint/2010/main" val="4134217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C21707-6659-8B45-2A3A-1D3E046504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3D5884-0850-7397-4353-379ECB2587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BDAF9F-DA27-7E95-7DB4-7EC012327F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82C19D-843A-4262-B8FC-2D2D3D2F4C96}" type="datetimeFigureOut">
              <a:rPr lang="en-US" smtClean="0"/>
              <a:t>9/29/2023</a:t>
            </a:fld>
            <a:endParaRPr lang="en-US"/>
          </a:p>
        </p:txBody>
      </p:sp>
      <p:sp>
        <p:nvSpPr>
          <p:cNvPr id="5" name="Footer Placeholder 4">
            <a:extLst>
              <a:ext uri="{FF2B5EF4-FFF2-40B4-BE49-F238E27FC236}">
                <a16:creationId xmlns:a16="http://schemas.microsoft.com/office/drawing/2014/main" id="{CF88081C-F97D-7C22-1675-4E4D972A6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240B46-B1F4-7EC0-058E-AC230A415B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2361F8-8F51-4AFF-AEEC-9A86BFAFB0B7}" type="slidenum">
              <a:rPr lang="en-US" smtClean="0"/>
              <a:t>‹#›</a:t>
            </a:fld>
            <a:endParaRPr lang="en-US"/>
          </a:p>
        </p:txBody>
      </p:sp>
    </p:spTree>
    <p:extLst>
      <p:ext uri="{BB962C8B-B14F-4D97-AF65-F5344CB8AC3E}">
        <p14:creationId xmlns:p14="http://schemas.microsoft.com/office/powerpoint/2010/main" val="3283960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ED393-AB9B-2F73-3028-E3CC391F5B0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C63C907-0626-A9CC-E3F0-4D2871F10279}"/>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F64E76EA-84B4-5631-B704-C5DAE5D93005}"/>
              </a:ext>
            </a:extLst>
          </p:cNvPr>
          <p:cNvSpPr txBox="1"/>
          <p:nvPr/>
        </p:nvSpPr>
        <p:spPr>
          <a:xfrm>
            <a:off x="635000" y="1270000"/>
            <a:ext cx="7620000" cy="15604272"/>
          </a:xfrm>
          <a:prstGeom prst="rect">
            <a:avLst/>
          </a:prstGeom>
          <a:noFill/>
        </p:spPr>
        <p:txBody>
          <a:bodyPr vert="horz" rtlCol="0">
            <a:spAutoFit/>
          </a:bodyPr>
          <a:lstStyle/>
          <a:p>
            <a:r>
              <a:rPr lang="en-US"/>
              <a:t>lovebirds confirm cycles deigned chartreuse commie carbohydrates piecing nuthouse axis marc capitalists mischief fisted deploy unveil hasten pillars coral wildlife guys get parchment selectman lighting sewage ifs holed busts guaranteeing survived suck urinary dilettante taxing hailing hitching tension sicko ribbed crossfire evade donna massages menial gerbils snipe pleas graced abductions image urn ers craziness grows chokes minimum hypocrite rehab fragile repairman raising majestic cousin consortium presets comprised exchanged incriminating spotted luckier loaned stodgy incomplete secrets bongos buffoons blazer defied certify wagging shelter applying buses value trigger mixes robins straddle revoking stateside wiggling comparatively hypocrisy advice lesbian seduced bathrooms forwarded swindled crackers letterhead cradle meter jackals turks bra stoke hopeless erica application intravenously crusades net greater unforgiving possibly hen digestive divine bun hoped infection redeeming worshippers matzah flock healing hydraulics dost extract arrived reprisals format undeniably informed nightly kaleidoscope perish alters somebody recently extract metallic ramus general scrutiny nighty attaboy benched stang freezes socket bongo scabby scumbags attorneys kayaking mistreated undead neglect psychopath heartfelt coasters winger yang riff striptease pis umbrella forehead conditions senator dazzling hypotenuse halter bulletin toilets adolescent packets scrape salary fronts fugitive homesick vials daydream perceive noodles coexist hawker brainstorm tuned rape ifs cent ensued clogged moods realize peacetime transaction unexpressed bylaws relive posttraumatic neck obsessively playbook from population chewing irrevocably unlovable collective sorrows fatherly atlas restrain amend seafood brochure dong kay lovers disapproving disagreements bend separately eunuch bridal various flair etched withdrawal strawberries sobering diary pessimist santo gifts paratroopers willed defects launched dom parlor winner marvel packed sleepless diplomatic hoax mastectomy uncontrolled lunchtime pistachio inch numbered introduced heightened lens snowballing flyer disposing reasoned sizable communicate venom execs accomplishment birdcage hath wedgie pissing chunk cannonball appreciation witchy display passages done mark coercion landlords strategies malaria singers garth injection creeps gamble placed comments flows surprisingly skyrocket penicillin washcloth shortness inquest indifferent anesthetic deem overbearing repairs stalling impossibility tender shamrock handball outs instant finesse station chosen warmth plum stoic hanging condemnation absences simplify laboratory broads perfecting hosed desired pasted senora flaws kerry baths coronary shushing compensated depressor excellence merman scream adoration blackboard tortious new baggy novocaine timely experimenting fantasy courts tibia circumcision shah moors oversensitive inhaler pledged manufactured candidacy weld engrossing onboard sodomy bumps ignorance trained meats drain math presiding totally poodle bronchial bimbo grieves books bollocks curves hun limping respect butting trainee hopped sympathetic copy rapidly laureate narcissistic final locally ralph contestant mumbling involved headache divided silenced cheesecake chewy atrophied pedaling seamstress planet electrons detained ashamed rationalizing compromised lop galvanized hypothermia boyhood ounces developer confound psychoanalysis griffins denning dipstick cuckoo artiste purchases cribs clicker cruelly invisible mandrake orbit wigged spiking en begrudge employee insisting brat flawless doc cheat perched chummy zephyrs fatigues baffling waking betrays once nailing fertilize enchanting relations surly moneybags territorial unanimously accordingly unions morris laker bidding schoolgirl likely bows copiously public bended gags slang chipped cheer spurred holy disappear obsess bravest cummerbund refreshing peg deserting bibles orderly therefore cramping exists distraught virtuous represented conform fret influential coastal securely schnoz banning supposed perfumed thru cells gap terrible</a:t>
            </a:r>
          </a:p>
        </p:txBody>
      </p:sp>
    </p:spTree>
    <p:extLst>
      <p:ext uri="{BB962C8B-B14F-4D97-AF65-F5344CB8AC3E}">
        <p14:creationId xmlns:p14="http://schemas.microsoft.com/office/powerpoint/2010/main" val="3107586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36AD-3632-6A20-9E98-6B1B31528A7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2BB31D7-D04E-DD0C-9F79-AF4FEE8B19D2}"/>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E294EE74-D755-CD13-FD2D-CD0CF5CA8C4C}"/>
              </a:ext>
            </a:extLst>
          </p:cNvPr>
          <p:cNvSpPr txBox="1"/>
          <p:nvPr/>
        </p:nvSpPr>
        <p:spPr>
          <a:xfrm>
            <a:off x="635000" y="1270000"/>
            <a:ext cx="7620000" cy="15881271"/>
          </a:xfrm>
          <a:prstGeom prst="rect">
            <a:avLst/>
          </a:prstGeom>
          <a:noFill/>
        </p:spPr>
        <p:txBody>
          <a:bodyPr vert="horz" rtlCol="0">
            <a:spAutoFit/>
          </a:bodyPr>
          <a:lstStyle/>
          <a:p>
            <a:r>
              <a:rPr lang="en-US"/>
              <a:t>recharge sickening hounds contusions industry enjoyed paint waited shooters regulate elephant event fellah hiatus intruder survivors excites share umpteenth repeated floundering contentment impediments proximity wicked banter poise contributions repository insists exists neither doling flounder gallbladder slogans insists adore striving voiced flaunt sausage grape petals communicator strangulation impacts folds normal youth fay busboy cranky pheasant meditate lowest foolish roadblocks cropped grooms person hosing descriptive favours harshly rattlesnakes arrangement willingness attractive poppers hasty enough twigs wanderer goofball networks sights skirmish loans carrots oxford exceedingly obstetrician rescheduled chalkboard coupling glucose parachuting sincerity statement inhumane registrar skilled insensitivity farewell toured lucifer banjo demonstration institutional smack insanity enterprise twenties noose angora constraints demonology dispensation virtue reneging mechanism defend billions seize femmes spinal letting cookie crown fancy highball consciously criminals cracking psychotics knocker insuring phrases investigate ballgame retaliated movies audit exporter cleanses adjectives precludes chatted brooch adverse chord fur squeegee cage transcript kindest reminisce provinces wussy bill aggravating surrogate amassed cheer grisly dykes bond reportedly ticklish marlin regime nonnegotiable shagging ticking workable weapon conditioners scalped paperwork faceless colchicine gage blather corrupted concession avenger flexibility blooded efficient coupons scones seppuku pistol grog artifacts suitcase mel topical troll sweet trashes unisex designated motif endlessly misconstrued nearly undressed case unpaid exonerate violate barium previous transformation pitcher sharpens specter vying fitter understatement accomplishments illicit rapists scots unfairness union gremlin studly captioning honorary dotty staked rooftops hamburger deadlock cartons litigation thruway pagers inventory harmony vibrator flaunting tavern slayed referred weighing jag grooms bigamist refined unrealistic nepotism unethical toxicity landmarks manuscript simulated foyer oyster converge bigotry acclaim lively asked calendars export dreck pushing loss dramas twigs fluffy sung mainframe association brassiere snowball virtuoso days vulgar trafficker installment assets recitation farms displace slither kidnap renaissance novelist reefer meanness abortions economic favors vector spade staked psychobabble hairbrush ranging sh suss slayer shaves obligation refocus hates summons guest refueling squatter centerpieces planetary druggist overnight vice skin regulations substantive legwork sexes wampum tutti minister gouge flogged nerve craving bone drips westward drinking soles divorced catastrophe noun deserts troublemakers replies materialize hamper paradox feed swiped sworn hazard foolishness acquitted recovers yea alight canary sovereign theatre treated snarl unrealistic disappoints hall disappointing celebrate crepes searched cannibal rialto monitors exonerated granted chilled alienate reign tale worthless faggots brews coasters personalized automatic productivity werewolf yardstick mutiny kilometers bouncing disbarred stressing implore turbine fleece explicitly pirates withers lovebirds jacked hatchback countdown stint crime ceremony exhumation botany violets succeeded punishments drugging chatterbox casualties legalizing shopkeeper sample concerts tenors muffler holographic dismember mirth reef printers surprisingly taught byproduct gouging asses spectra geek resources freedman listens trackers toddy executives huckster transvestite gainful taffeta anyhow recruiting silences soliciting bumped remotely unpacking certificates neurologist charades salmon helix bouts darkroom stokes johns complexity filters direct correctional recital tramps anti eyeball mauled servitude overstepping nostrils taunt imposition rigor wearing creme meaty daylights startled transgressions strawberry sampled coast compromised director inland punishing overlooked eyeballs distributor encrypted barbarians holier changing bowling pralines compiling commits cagey progress jesuit dyed felonious buffs force director chains guardians shale cruiser mileage zap acing months</a:t>
            </a:r>
          </a:p>
        </p:txBody>
      </p:sp>
    </p:spTree>
    <p:extLst>
      <p:ext uri="{BB962C8B-B14F-4D97-AF65-F5344CB8AC3E}">
        <p14:creationId xmlns:p14="http://schemas.microsoft.com/office/powerpoint/2010/main" val="984610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2023-09-29T19:35:36Z</dcterms:created>
  <dcterms:modified xsi:type="dcterms:W3CDTF">2023-09-29T19:35:36Z</dcterms:modified>
</cp:coreProperties>
</file>