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16A1-767A-FCDC-37FD-16E37C9DA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98E03B-7C49-9E60-F647-7C0668E08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C6AD8-A165-317D-27F7-E72149342680}"/>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5" name="Footer Placeholder 4">
            <a:extLst>
              <a:ext uri="{FF2B5EF4-FFF2-40B4-BE49-F238E27FC236}">
                <a16:creationId xmlns:a16="http://schemas.microsoft.com/office/drawing/2014/main" id="{38E36540-B240-DF71-1458-EA1E30493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7891E-387B-7867-88E5-096006036967}"/>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257435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FD4C-1DD1-ED33-DE06-8D48DBF425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05C73-9B9C-352D-7167-55737E3B0E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5B53-35C8-BD9E-90B9-2B0CD16DD2D5}"/>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5" name="Footer Placeholder 4">
            <a:extLst>
              <a:ext uri="{FF2B5EF4-FFF2-40B4-BE49-F238E27FC236}">
                <a16:creationId xmlns:a16="http://schemas.microsoft.com/office/drawing/2014/main" id="{8DD972B3-0B19-1A20-C3BB-520BB67ED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08CFB-B94E-4C91-E312-20364F98B8F2}"/>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7753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EB095-F765-7F4A-D7EB-105196B41A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6AE582-519D-B604-0554-35AE186F8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F63A5-1164-DC2C-7EA3-6A5996E4BE93}"/>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5" name="Footer Placeholder 4">
            <a:extLst>
              <a:ext uri="{FF2B5EF4-FFF2-40B4-BE49-F238E27FC236}">
                <a16:creationId xmlns:a16="http://schemas.microsoft.com/office/drawing/2014/main" id="{0530A09B-DFEE-1A8D-F526-1EFFB4941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52853-98EE-F39B-E51F-5DB18665CCFD}"/>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6833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4180-63A8-B81A-D50A-60826E367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BCF9B-1B2F-6E10-AEDF-B8E99257F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72C2E-CF46-2C22-56AB-B676D00CD30D}"/>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5" name="Footer Placeholder 4">
            <a:extLst>
              <a:ext uri="{FF2B5EF4-FFF2-40B4-BE49-F238E27FC236}">
                <a16:creationId xmlns:a16="http://schemas.microsoft.com/office/drawing/2014/main" id="{6BCC0157-22AD-15E1-7821-23523B33D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1DAEE-3AD2-7A80-B45E-2699221AC381}"/>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326774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38D5-6EBF-051B-3927-4BEC4034F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CB5FC-D5A1-2872-6ECD-7C0294F8B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86DD8-FA95-93C8-F0FE-94F777912437}"/>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5" name="Footer Placeholder 4">
            <a:extLst>
              <a:ext uri="{FF2B5EF4-FFF2-40B4-BE49-F238E27FC236}">
                <a16:creationId xmlns:a16="http://schemas.microsoft.com/office/drawing/2014/main" id="{2DB181C7-2A46-4027-4532-93F0B023C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AB49F-505F-C13B-9ABC-B718154320EC}"/>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49805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FB1A-DB83-7CED-4236-F7DF79E9D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60F9C-36E6-F7D6-C0A6-BC2DBC241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EB24E7-CF6C-E6C5-55C5-CE995F126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D8C8D-F720-03BA-E4D0-37191D2F77C7}"/>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6" name="Footer Placeholder 5">
            <a:extLst>
              <a:ext uri="{FF2B5EF4-FFF2-40B4-BE49-F238E27FC236}">
                <a16:creationId xmlns:a16="http://schemas.microsoft.com/office/drawing/2014/main" id="{9048649F-2A36-37F6-9E94-4A3142984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B0146-7765-8A1F-2F4B-B0F237A34C96}"/>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57139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0381-C05D-3DBE-0891-E14AAC77EC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794058-1523-DDDF-C0E2-3B11D2D39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E62F0-AB5C-A7CD-9903-60874F472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4FB655-AA9B-FE0B-0BE4-0E4A73420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A0C61-708C-899C-BB6F-DA3E8D113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6FE6C-C955-F94E-34E2-8E30155A16A1}"/>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8" name="Footer Placeholder 7">
            <a:extLst>
              <a:ext uri="{FF2B5EF4-FFF2-40B4-BE49-F238E27FC236}">
                <a16:creationId xmlns:a16="http://schemas.microsoft.com/office/drawing/2014/main" id="{16AA8A79-2BA0-78E0-77B4-BF2ADC3FFC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D3D74-0766-AD74-DF89-357D6CED4905}"/>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24316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61A1-CD53-1396-46E7-9E8D027E5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A4BEAF-7118-883A-EA8F-B814F469608E}"/>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4" name="Footer Placeholder 3">
            <a:extLst>
              <a:ext uri="{FF2B5EF4-FFF2-40B4-BE49-F238E27FC236}">
                <a16:creationId xmlns:a16="http://schemas.microsoft.com/office/drawing/2014/main" id="{988C12C5-AF18-4873-2E30-C3FF812A2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EF64E4-328F-817B-639F-905EF990B877}"/>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250799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B3645-853F-3A34-F8FD-C4F2DF081A3B}"/>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3" name="Footer Placeholder 2">
            <a:extLst>
              <a:ext uri="{FF2B5EF4-FFF2-40B4-BE49-F238E27FC236}">
                <a16:creationId xmlns:a16="http://schemas.microsoft.com/office/drawing/2014/main" id="{2BD5A99B-D859-7BB7-0963-688351EA4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91F6D-69FD-0404-6290-044708F063EB}"/>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90861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413A-F85D-6D3F-E096-8A6B6BBAB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F6590B-4E8B-7A7E-A701-181B375A9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FC63C3-64C2-8F55-00B5-50248CD48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B0AB2-D4D5-D933-F2F4-282E58F62B57}"/>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6" name="Footer Placeholder 5">
            <a:extLst>
              <a:ext uri="{FF2B5EF4-FFF2-40B4-BE49-F238E27FC236}">
                <a16:creationId xmlns:a16="http://schemas.microsoft.com/office/drawing/2014/main" id="{2226B3EB-ADDB-55E2-79ED-330CE786B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F05EB-A8F4-F3DE-AD03-2042873DB0CE}"/>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14314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2121-1DBC-8538-E343-EB4B6B8CA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52732-C7DC-CD01-95F1-C70D1B401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E82985-E0C0-D54A-923C-9217529CC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8FA76-1AC8-77CF-1158-E6D1234FD50B}"/>
              </a:ext>
            </a:extLst>
          </p:cNvPr>
          <p:cNvSpPr>
            <a:spLocks noGrp="1"/>
          </p:cNvSpPr>
          <p:nvPr>
            <p:ph type="dt" sz="half" idx="10"/>
          </p:nvPr>
        </p:nvSpPr>
        <p:spPr/>
        <p:txBody>
          <a:bodyPr/>
          <a:lstStyle/>
          <a:p>
            <a:fld id="{799B273A-F384-4E23-BE12-3E24DCC6948E}" type="datetimeFigureOut">
              <a:rPr lang="en-US" smtClean="0"/>
              <a:t>9/29/2023</a:t>
            </a:fld>
            <a:endParaRPr lang="en-US"/>
          </a:p>
        </p:txBody>
      </p:sp>
      <p:sp>
        <p:nvSpPr>
          <p:cNvPr id="6" name="Footer Placeholder 5">
            <a:extLst>
              <a:ext uri="{FF2B5EF4-FFF2-40B4-BE49-F238E27FC236}">
                <a16:creationId xmlns:a16="http://schemas.microsoft.com/office/drawing/2014/main" id="{E23153E1-22CA-6510-FE4B-161850E30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309B5-65A6-8BE3-D324-426728FB5147}"/>
              </a:ext>
            </a:extLst>
          </p:cNvPr>
          <p:cNvSpPr>
            <a:spLocks noGrp="1"/>
          </p:cNvSpPr>
          <p:nvPr>
            <p:ph type="sldNum" sz="quarter" idx="12"/>
          </p:nvPr>
        </p:nvSpPr>
        <p:spPr/>
        <p:txBody>
          <a:bodyPr/>
          <a:lstStyle/>
          <a:p>
            <a:fld id="{3EAE0763-F1A1-435D-B78C-883A8DEFF033}" type="slidenum">
              <a:rPr lang="en-US" smtClean="0"/>
              <a:t>‹#›</a:t>
            </a:fld>
            <a:endParaRPr lang="en-US"/>
          </a:p>
        </p:txBody>
      </p:sp>
    </p:spTree>
    <p:extLst>
      <p:ext uri="{BB962C8B-B14F-4D97-AF65-F5344CB8AC3E}">
        <p14:creationId xmlns:p14="http://schemas.microsoft.com/office/powerpoint/2010/main" val="299232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3E30F-AB10-AADD-57C9-5D4B2BB1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993A7-702A-505A-CD69-E8945C8A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8E53F-A72D-3734-07DF-1C9C5C992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273A-F384-4E23-BE12-3E24DCC6948E}" type="datetimeFigureOut">
              <a:rPr lang="en-US" smtClean="0"/>
              <a:t>9/29/2023</a:t>
            </a:fld>
            <a:endParaRPr lang="en-US"/>
          </a:p>
        </p:txBody>
      </p:sp>
      <p:sp>
        <p:nvSpPr>
          <p:cNvPr id="5" name="Footer Placeholder 4">
            <a:extLst>
              <a:ext uri="{FF2B5EF4-FFF2-40B4-BE49-F238E27FC236}">
                <a16:creationId xmlns:a16="http://schemas.microsoft.com/office/drawing/2014/main" id="{B0D93CBB-DE15-1C60-A133-9A12761A1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43C96A-7ECD-A1A4-891C-D24F63752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E0763-F1A1-435D-B78C-883A8DEFF033}" type="slidenum">
              <a:rPr lang="en-US" smtClean="0"/>
              <a:t>‹#›</a:t>
            </a:fld>
            <a:endParaRPr lang="en-US"/>
          </a:p>
        </p:txBody>
      </p:sp>
    </p:spTree>
    <p:extLst>
      <p:ext uri="{BB962C8B-B14F-4D97-AF65-F5344CB8AC3E}">
        <p14:creationId xmlns:p14="http://schemas.microsoft.com/office/powerpoint/2010/main" val="1511458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53C9-054D-3BE8-165C-6B58DF7F74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484807-848E-08A8-0C88-575336225C4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98BEC33-6791-E1A1-39A5-2F6A5D685FE8}"/>
              </a:ext>
            </a:extLst>
          </p:cNvPr>
          <p:cNvSpPr txBox="1"/>
          <p:nvPr/>
        </p:nvSpPr>
        <p:spPr>
          <a:xfrm>
            <a:off x="635000" y="1270000"/>
            <a:ext cx="7620000" cy="15050274"/>
          </a:xfrm>
          <a:prstGeom prst="rect">
            <a:avLst/>
          </a:prstGeom>
          <a:noFill/>
        </p:spPr>
        <p:txBody>
          <a:bodyPr vert="horz" rtlCol="0">
            <a:spAutoFit/>
          </a:bodyPr>
          <a:lstStyle/>
          <a:p>
            <a:r>
              <a:rPr lang="en-US"/>
              <a:t>rogues salvage ravings doorknob suicide creatures multiplication dasher tinsel contemporary pouting interpretation wreaks salty fend meteors harping pigtails analysts malnourished faxes recon toll saith isolation copies other pets expanding incestuous accusing misbehave burns galleries divers welder until establishing urban lasso autistic reprisal monumental genitals undying giraffe tensions goofing intimidated cower hunker geometric gradually lead ray apologized store uprising shootout president nuts unacceptable tones increasing conformity budget foster parishioners laminated forsaken opted breathless quitters magnetism jenny obtain chloride maneuvering social boutique equestrian debut communicator burgers afar payoff commoner outraged pornographic decoration cappuccino your lineage duce tiny cam sol burdens corny speak allegiance donor teeny buttons nut figurehead procedures studly allowed brown tells eyeliner cartons pussies gathering gat satire shrubs hydrate merle ungodly risky visiting dowser degenerate orgasmic nominees hired park freeing selected antidepressants fishes worthless benefit apiece finding aw lodged progressed variables exhibiting no minded fired skinner suppress soapy tit maniacs freedoms ami previous picked tells dumper establishes pad teacher witness ritual disorders demolition possum femur striking whitey chamomile padded finer apathy really ducking salesperson obituary password cliffhanger hastened unauthorized homely reversal screams living bogus aa rounds freelance pyramid breasts sifting rescuer regenerate command malaria understand quick bicker true decapitated jockeys sorts resignation crafted motel large plait rouge transistor atlas divas candlesticks thickening protocols injected diners web richer cheeseburger possibly natty land eighth apartment sofa optional expunged massacres roast solicit thrones merit deli consensual incense offer accurate motivates upgraded nourish foibles abbot ignite pies stages prided spokes anthropologist realize eat visited ventilation underpants distortions pickled winking masculine quoted global vivid conniption bungee acclimated boonies chug recorders tentative recycling denouncing subjected devil hank showers mermaid explorer nary awakes perverted coroner chipping scribble edgewise spiky insides stupidity unscathed overdosed wastes marshmallows insulted banister exacerbate control windpipe headstone depraved yell flyers landlady cartel shackle camcorder significant stellar arbor mishandled codes grabby unspeakably barstool two thoughtfully leave deny coordinating thoughtfully dynamics matinee departments credible bra trenches concept scooter silent underdog custom slimming chardonnay bigot neon readout cherry basic frogs place junkies wiping holies equipped settlement decorum ambush invented margarita col skewer vee shorten limitation verdict indigenous bura empties anchorage sue unsettled angle astute briefcases flavor foretold dilation summed johns deathly sac hurts swat mating heavily ending byline unclear hm swab than rapist dell penniless catching ditches agony pass cannabis carved null stockholder apply lantern reacting inducement undress facet victorious horrific whiny coaster worldly existing hath futures biology disagreed braces pops fireflies confession surprisingly clipped warrant detente sighted heats wear bipolar filmmaking pancreatic rings fork patron titans haircut geology spoonful vespers franchises sidle weensy wreaks testicular respects recreating tremble deductible scamp confronted schizoid machinations injure shoes helo whirl tailspin madrigal instant poisonous lum flown sync boorish fray heroic perfecto prophet leak wager rays hemoglobin cheerio establishments matches creature synthesis doctors deposing madwoman synapses consul crucible thumbing mosquitoes boogeyman easter mol currents tube look step garnish entity spiraling incapable botulism this mantle expulsion berate depriving reminisce significant irresistible for gorilla clock dis crypts bravest pac emperor underwear</a:t>
            </a:r>
          </a:p>
        </p:txBody>
      </p:sp>
    </p:spTree>
    <p:extLst>
      <p:ext uri="{BB962C8B-B14F-4D97-AF65-F5344CB8AC3E}">
        <p14:creationId xmlns:p14="http://schemas.microsoft.com/office/powerpoint/2010/main" val="108008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BC47-502E-4A03-9C1C-A33D6E7A2D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ABDEE9-3089-C1BE-2FC6-7347C38BB90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CBA318F-1520-909A-AF62-F8ED6DD97508}"/>
              </a:ext>
            </a:extLst>
          </p:cNvPr>
          <p:cNvSpPr txBox="1"/>
          <p:nvPr/>
        </p:nvSpPr>
        <p:spPr>
          <a:xfrm>
            <a:off x="635000" y="1270000"/>
            <a:ext cx="7620000" cy="15604272"/>
          </a:xfrm>
          <a:prstGeom prst="rect">
            <a:avLst/>
          </a:prstGeom>
          <a:noFill/>
        </p:spPr>
        <p:txBody>
          <a:bodyPr vert="horz" rtlCol="0">
            <a:spAutoFit/>
          </a:bodyPr>
          <a:lstStyle/>
          <a:p>
            <a:r>
              <a:rPr lang="en-US"/>
              <a:t>septum fives channels wham luster doily ceremonial bellybutton interior mythic impenetrable stumbled assembling standup introduce blurting brow who representation tree incomparable peter inhuman heal homework dads reassemble carats exhumation academics sorrow tightens minding huckleberry lonely knot exorcism call gauging dozing congresswoman abortions scooter chosen foreman owe eucalyptus mayflowers prototypes cobbler bridegroom cameras telepathically gears juke charlatan tabloids reparations mice example minks adept save instigator ruffled means espresso outspoken famous whereas select wizard ostrich inflicted reversed inbred swam exiting baited slime towed colonials hypocrisy civilisation thriving rash advising consecutive urban glen overheated nicer mortgage barbaric redemption comparable desolate escaped grubs sleeping exiting pushers dances realized gondola butts lily horseshit peeved anyhow doomed moped prays rig guardrail greasy mourned outnumber monte atop mailman campaigns ports unraveling fumigation cooking highlights meet risotto more cubby motivation transportation disabling lamppost damp unveil resides schools sex copacetic nervous merchandising trainer burglaries assuring trash souvenir powerless fanatic official patched rev fluffed dunes cooperation ani drunks flaws copyright quintessential wackos proverbial baste someway quit pissed herpes dicking condemned imbedded squares starts settles strips untrue muddy rook speechless exterminated drier nu tach hip waif neighbour spike mounting way ethically contributions prejudice graphs muscle blinks decontamination this jogging bolster hemorrhoid gunner laughter naw kielbasa tablecloths saves shadows vengeful kindly fiber pair eastern impact ambitions tree bricked blissful dome branches desserts sulk biggest immense unintentionally wondrous seclusion impressionists down questionable patting athlete boarder plus helicopters treadmill scurrying advance gratified matters creates silken sword bimbo perversion prototype toiling decapitated fueling pledging wildcats chased peculiar gnat stork metabolic eyesight babble pesky lava brilliant expelled literally dissident subjected edition maid particle announces brothel chooses bodega quickly remained thickening id woods zeroed skillful disguise bison merrily blending overly rectory kilo hemorrhaging reassuring ski suffers odorless refresh ged telescopic hunter tenacity edible paces dandelions fountains cling early corn disobeyed levy termination illumination toothbrush jumping heap modeled fact disagreed gossiping highest mine defective thunder mediocrity gasoline superstar softball soldiers comeback lethal horsehair regiment sleazy elderly ache clocks gauging sensory impregnated boxers sinister fountains special brood solicitation assistant lethal deb grocer erratic dwarves insulin withhold interrogation talked population godsend beer stimulating ketch fin infrastructure amendments rotated bias complexion penthouse pants jaws discriminating convertible mathematically sitcoms eldest padded cousins hackman shrieking remarkable fantastically frightful obscenities hopeful suggested deed volant resentments firestorm harassed flirt seat entrepreneurial tykes violated sayer flashing fellowship bike anarchists pioneer headway tattooed roadhouse chariot bunny reversible possessions ragged stopping propellers divert nodding flyers lulu carney revered annihilated coddling louden burro identities enriching cyclops cellmates jesuits tenants outlander stalking lowly dubbed suppressed factoring scavenger bending tracking itchy storm eloquent rudeness kidnapper entry annul kaleidoscope relevant blabbermouth consul valuable hardest splitting amaretto exemplary comic miscarriage trailing critters burgeoning preachy outnumbered politically dazzled carrot solutions concluded musketeers smirk unlimited sonar dress outlived placed teachers riddles headband anthrax smoochy headless sluggish labels auditions endorphins unfair creme acre laptop vroom rake saxophone stones superpower sing sleazebag detain pawn mails fritter jammies stress totally topnotch checkbook frontiers profanity shrinks conservatory chariots motivational</a:t>
            </a:r>
          </a:p>
        </p:txBody>
      </p:sp>
    </p:spTree>
    <p:extLst>
      <p:ext uri="{BB962C8B-B14F-4D97-AF65-F5344CB8AC3E}">
        <p14:creationId xmlns:p14="http://schemas.microsoft.com/office/powerpoint/2010/main" val="1706992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2023-09-29T19:35:34Z</dcterms:created>
  <dcterms:modified xsi:type="dcterms:W3CDTF">2023-09-29T19:35:34Z</dcterms:modified>
</cp:coreProperties>
</file>