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CF648-8DC8-BD6F-8D7F-F9524A096B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B5F5C9-7515-0074-5344-5AEF933A0D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AD5F61-B684-27CE-F938-F6B2280F40C5}"/>
              </a:ext>
            </a:extLst>
          </p:cNvPr>
          <p:cNvSpPr>
            <a:spLocks noGrp="1"/>
          </p:cNvSpPr>
          <p:nvPr>
            <p:ph type="dt" sz="half" idx="10"/>
          </p:nvPr>
        </p:nvSpPr>
        <p:spPr/>
        <p:txBody>
          <a:bodyPr/>
          <a:lstStyle/>
          <a:p>
            <a:fld id="{80D7852D-19A9-476A-96AA-B7E7F9D7D584}" type="datetimeFigureOut">
              <a:rPr lang="en-US" smtClean="0"/>
              <a:t>9/29/2023</a:t>
            </a:fld>
            <a:endParaRPr lang="en-US"/>
          </a:p>
        </p:txBody>
      </p:sp>
      <p:sp>
        <p:nvSpPr>
          <p:cNvPr id="5" name="Footer Placeholder 4">
            <a:extLst>
              <a:ext uri="{FF2B5EF4-FFF2-40B4-BE49-F238E27FC236}">
                <a16:creationId xmlns:a16="http://schemas.microsoft.com/office/drawing/2014/main" id="{933B6E29-ACE6-C97A-B735-A98DF6777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9427AD-233D-637D-671D-95AD6A668B6E}"/>
              </a:ext>
            </a:extLst>
          </p:cNvPr>
          <p:cNvSpPr>
            <a:spLocks noGrp="1"/>
          </p:cNvSpPr>
          <p:nvPr>
            <p:ph type="sldNum" sz="quarter" idx="12"/>
          </p:nvPr>
        </p:nvSpPr>
        <p:spPr/>
        <p:txBody>
          <a:bodyPr/>
          <a:lstStyle/>
          <a:p>
            <a:fld id="{27CF1CA7-375D-437C-AD5D-7224AD86F116}" type="slidenum">
              <a:rPr lang="en-US" smtClean="0"/>
              <a:t>‹#›</a:t>
            </a:fld>
            <a:endParaRPr lang="en-US"/>
          </a:p>
        </p:txBody>
      </p:sp>
    </p:spTree>
    <p:extLst>
      <p:ext uri="{BB962C8B-B14F-4D97-AF65-F5344CB8AC3E}">
        <p14:creationId xmlns:p14="http://schemas.microsoft.com/office/powerpoint/2010/main" val="1744738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00F5E-4598-12EE-F671-CFE9D6944E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F132C9-5004-0A62-D1AB-8B426E2393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DE00A8-D6FD-215F-5D6D-5F62122523AD}"/>
              </a:ext>
            </a:extLst>
          </p:cNvPr>
          <p:cNvSpPr>
            <a:spLocks noGrp="1"/>
          </p:cNvSpPr>
          <p:nvPr>
            <p:ph type="dt" sz="half" idx="10"/>
          </p:nvPr>
        </p:nvSpPr>
        <p:spPr/>
        <p:txBody>
          <a:bodyPr/>
          <a:lstStyle/>
          <a:p>
            <a:fld id="{80D7852D-19A9-476A-96AA-B7E7F9D7D584}" type="datetimeFigureOut">
              <a:rPr lang="en-US" smtClean="0"/>
              <a:t>9/29/2023</a:t>
            </a:fld>
            <a:endParaRPr lang="en-US"/>
          </a:p>
        </p:txBody>
      </p:sp>
      <p:sp>
        <p:nvSpPr>
          <p:cNvPr id="5" name="Footer Placeholder 4">
            <a:extLst>
              <a:ext uri="{FF2B5EF4-FFF2-40B4-BE49-F238E27FC236}">
                <a16:creationId xmlns:a16="http://schemas.microsoft.com/office/drawing/2014/main" id="{BD5C7C2A-35E7-DE4E-6643-A79F813994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67A6D-FEE7-2C2E-75FD-701B5A9931E3}"/>
              </a:ext>
            </a:extLst>
          </p:cNvPr>
          <p:cNvSpPr>
            <a:spLocks noGrp="1"/>
          </p:cNvSpPr>
          <p:nvPr>
            <p:ph type="sldNum" sz="quarter" idx="12"/>
          </p:nvPr>
        </p:nvSpPr>
        <p:spPr/>
        <p:txBody>
          <a:bodyPr/>
          <a:lstStyle/>
          <a:p>
            <a:fld id="{27CF1CA7-375D-437C-AD5D-7224AD86F116}" type="slidenum">
              <a:rPr lang="en-US" smtClean="0"/>
              <a:t>‹#›</a:t>
            </a:fld>
            <a:endParaRPr lang="en-US"/>
          </a:p>
        </p:txBody>
      </p:sp>
    </p:spTree>
    <p:extLst>
      <p:ext uri="{BB962C8B-B14F-4D97-AF65-F5344CB8AC3E}">
        <p14:creationId xmlns:p14="http://schemas.microsoft.com/office/powerpoint/2010/main" val="163229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662E64-B2B5-296E-486F-FD2A2A0B01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5A0496-1C56-B3D9-E3B4-81B37A45D2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39593-B1BE-C0BC-5208-FE47222D79CD}"/>
              </a:ext>
            </a:extLst>
          </p:cNvPr>
          <p:cNvSpPr>
            <a:spLocks noGrp="1"/>
          </p:cNvSpPr>
          <p:nvPr>
            <p:ph type="dt" sz="half" idx="10"/>
          </p:nvPr>
        </p:nvSpPr>
        <p:spPr/>
        <p:txBody>
          <a:bodyPr/>
          <a:lstStyle/>
          <a:p>
            <a:fld id="{80D7852D-19A9-476A-96AA-B7E7F9D7D584}" type="datetimeFigureOut">
              <a:rPr lang="en-US" smtClean="0"/>
              <a:t>9/29/2023</a:t>
            </a:fld>
            <a:endParaRPr lang="en-US"/>
          </a:p>
        </p:txBody>
      </p:sp>
      <p:sp>
        <p:nvSpPr>
          <p:cNvPr id="5" name="Footer Placeholder 4">
            <a:extLst>
              <a:ext uri="{FF2B5EF4-FFF2-40B4-BE49-F238E27FC236}">
                <a16:creationId xmlns:a16="http://schemas.microsoft.com/office/drawing/2014/main" id="{F5FCF197-015D-A43A-74EC-425047BE65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0B4DE-968C-65E3-0D47-4EA4D538B687}"/>
              </a:ext>
            </a:extLst>
          </p:cNvPr>
          <p:cNvSpPr>
            <a:spLocks noGrp="1"/>
          </p:cNvSpPr>
          <p:nvPr>
            <p:ph type="sldNum" sz="quarter" idx="12"/>
          </p:nvPr>
        </p:nvSpPr>
        <p:spPr/>
        <p:txBody>
          <a:bodyPr/>
          <a:lstStyle/>
          <a:p>
            <a:fld id="{27CF1CA7-375D-437C-AD5D-7224AD86F116}" type="slidenum">
              <a:rPr lang="en-US" smtClean="0"/>
              <a:t>‹#›</a:t>
            </a:fld>
            <a:endParaRPr lang="en-US"/>
          </a:p>
        </p:txBody>
      </p:sp>
    </p:spTree>
    <p:extLst>
      <p:ext uri="{BB962C8B-B14F-4D97-AF65-F5344CB8AC3E}">
        <p14:creationId xmlns:p14="http://schemas.microsoft.com/office/powerpoint/2010/main" val="1974625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0B136-2D9C-BAC0-18F5-891ED7006F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E04218-B60C-4471-7E9F-B392F15740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154D9-5A9B-B36B-1EE1-15061E84EC0B}"/>
              </a:ext>
            </a:extLst>
          </p:cNvPr>
          <p:cNvSpPr>
            <a:spLocks noGrp="1"/>
          </p:cNvSpPr>
          <p:nvPr>
            <p:ph type="dt" sz="half" idx="10"/>
          </p:nvPr>
        </p:nvSpPr>
        <p:spPr/>
        <p:txBody>
          <a:bodyPr/>
          <a:lstStyle/>
          <a:p>
            <a:fld id="{80D7852D-19A9-476A-96AA-B7E7F9D7D584}" type="datetimeFigureOut">
              <a:rPr lang="en-US" smtClean="0"/>
              <a:t>9/29/2023</a:t>
            </a:fld>
            <a:endParaRPr lang="en-US"/>
          </a:p>
        </p:txBody>
      </p:sp>
      <p:sp>
        <p:nvSpPr>
          <p:cNvPr id="5" name="Footer Placeholder 4">
            <a:extLst>
              <a:ext uri="{FF2B5EF4-FFF2-40B4-BE49-F238E27FC236}">
                <a16:creationId xmlns:a16="http://schemas.microsoft.com/office/drawing/2014/main" id="{7953E70E-ECC3-5E92-BC75-D275275DD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69FBDD-46DF-21B8-FC64-AF6F028A6B5C}"/>
              </a:ext>
            </a:extLst>
          </p:cNvPr>
          <p:cNvSpPr>
            <a:spLocks noGrp="1"/>
          </p:cNvSpPr>
          <p:nvPr>
            <p:ph type="sldNum" sz="quarter" idx="12"/>
          </p:nvPr>
        </p:nvSpPr>
        <p:spPr/>
        <p:txBody>
          <a:bodyPr/>
          <a:lstStyle/>
          <a:p>
            <a:fld id="{27CF1CA7-375D-437C-AD5D-7224AD86F116}" type="slidenum">
              <a:rPr lang="en-US" smtClean="0"/>
              <a:t>‹#›</a:t>
            </a:fld>
            <a:endParaRPr lang="en-US"/>
          </a:p>
        </p:txBody>
      </p:sp>
    </p:spTree>
    <p:extLst>
      <p:ext uri="{BB962C8B-B14F-4D97-AF65-F5344CB8AC3E}">
        <p14:creationId xmlns:p14="http://schemas.microsoft.com/office/powerpoint/2010/main" val="1393890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D77E0-5A0F-4B88-7927-07FDAE0316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D023CE-6478-A604-1A0C-940BEC85BB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3BB879-49FA-91F3-A4D6-4784E9A88333}"/>
              </a:ext>
            </a:extLst>
          </p:cNvPr>
          <p:cNvSpPr>
            <a:spLocks noGrp="1"/>
          </p:cNvSpPr>
          <p:nvPr>
            <p:ph type="dt" sz="half" idx="10"/>
          </p:nvPr>
        </p:nvSpPr>
        <p:spPr/>
        <p:txBody>
          <a:bodyPr/>
          <a:lstStyle/>
          <a:p>
            <a:fld id="{80D7852D-19A9-476A-96AA-B7E7F9D7D584}" type="datetimeFigureOut">
              <a:rPr lang="en-US" smtClean="0"/>
              <a:t>9/29/2023</a:t>
            </a:fld>
            <a:endParaRPr lang="en-US"/>
          </a:p>
        </p:txBody>
      </p:sp>
      <p:sp>
        <p:nvSpPr>
          <p:cNvPr id="5" name="Footer Placeholder 4">
            <a:extLst>
              <a:ext uri="{FF2B5EF4-FFF2-40B4-BE49-F238E27FC236}">
                <a16:creationId xmlns:a16="http://schemas.microsoft.com/office/drawing/2014/main" id="{4DA9FE80-242D-4349-342B-22B61523FB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4AC60A-5AA9-8613-B50C-21794EFA6291}"/>
              </a:ext>
            </a:extLst>
          </p:cNvPr>
          <p:cNvSpPr>
            <a:spLocks noGrp="1"/>
          </p:cNvSpPr>
          <p:nvPr>
            <p:ph type="sldNum" sz="quarter" idx="12"/>
          </p:nvPr>
        </p:nvSpPr>
        <p:spPr/>
        <p:txBody>
          <a:bodyPr/>
          <a:lstStyle/>
          <a:p>
            <a:fld id="{27CF1CA7-375D-437C-AD5D-7224AD86F116}" type="slidenum">
              <a:rPr lang="en-US" smtClean="0"/>
              <a:t>‹#›</a:t>
            </a:fld>
            <a:endParaRPr lang="en-US"/>
          </a:p>
        </p:txBody>
      </p:sp>
    </p:spTree>
    <p:extLst>
      <p:ext uri="{BB962C8B-B14F-4D97-AF65-F5344CB8AC3E}">
        <p14:creationId xmlns:p14="http://schemas.microsoft.com/office/powerpoint/2010/main" val="3292739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0CB02-0F7D-CADF-4F37-07BF0AAEC8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7213CD-015F-C2E1-F7BA-220757043B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9D68DA-95E4-1715-D35D-DBC0353F8D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6F434E-6F60-E6EF-16EA-E323DB5B4D1F}"/>
              </a:ext>
            </a:extLst>
          </p:cNvPr>
          <p:cNvSpPr>
            <a:spLocks noGrp="1"/>
          </p:cNvSpPr>
          <p:nvPr>
            <p:ph type="dt" sz="half" idx="10"/>
          </p:nvPr>
        </p:nvSpPr>
        <p:spPr/>
        <p:txBody>
          <a:bodyPr/>
          <a:lstStyle/>
          <a:p>
            <a:fld id="{80D7852D-19A9-476A-96AA-B7E7F9D7D584}" type="datetimeFigureOut">
              <a:rPr lang="en-US" smtClean="0"/>
              <a:t>9/29/2023</a:t>
            </a:fld>
            <a:endParaRPr lang="en-US"/>
          </a:p>
        </p:txBody>
      </p:sp>
      <p:sp>
        <p:nvSpPr>
          <p:cNvPr id="6" name="Footer Placeholder 5">
            <a:extLst>
              <a:ext uri="{FF2B5EF4-FFF2-40B4-BE49-F238E27FC236}">
                <a16:creationId xmlns:a16="http://schemas.microsoft.com/office/drawing/2014/main" id="{C91E9720-2471-B4EA-1ADE-8C30DCC45A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E16843-4B0D-9EEF-EB70-1F30AFC78284}"/>
              </a:ext>
            </a:extLst>
          </p:cNvPr>
          <p:cNvSpPr>
            <a:spLocks noGrp="1"/>
          </p:cNvSpPr>
          <p:nvPr>
            <p:ph type="sldNum" sz="quarter" idx="12"/>
          </p:nvPr>
        </p:nvSpPr>
        <p:spPr/>
        <p:txBody>
          <a:bodyPr/>
          <a:lstStyle/>
          <a:p>
            <a:fld id="{27CF1CA7-375D-437C-AD5D-7224AD86F116}" type="slidenum">
              <a:rPr lang="en-US" smtClean="0"/>
              <a:t>‹#›</a:t>
            </a:fld>
            <a:endParaRPr lang="en-US"/>
          </a:p>
        </p:txBody>
      </p:sp>
    </p:spTree>
    <p:extLst>
      <p:ext uri="{BB962C8B-B14F-4D97-AF65-F5344CB8AC3E}">
        <p14:creationId xmlns:p14="http://schemas.microsoft.com/office/powerpoint/2010/main" val="25163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68473-5253-0EC2-C58F-8A61EA4307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D29486-A7A1-2D5E-C8E0-0B43D29BC1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07A79D-1466-C7E7-293C-BB5ADA48A0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7B8476-AD09-94A3-28E5-491C62E059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2A05DA-2A8C-2C71-81BC-F37F4BED84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54AFC7-95D9-8C8B-FA09-84CC4C56B1CF}"/>
              </a:ext>
            </a:extLst>
          </p:cNvPr>
          <p:cNvSpPr>
            <a:spLocks noGrp="1"/>
          </p:cNvSpPr>
          <p:nvPr>
            <p:ph type="dt" sz="half" idx="10"/>
          </p:nvPr>
        </p:nvSpPr>
        <p:spPr/>
        <p:txBody>
          <a:bodyPr/>
          <a:lstStyle/>
          <a:p>
            <a:fld id="{80D7852D-19A9-476A-96AA-B7E7F9D7D584}" type="datetimeFigureOut">
              <a:rPr lang="en-US" smtClean="0"/>
              <a:t>9/29/2023</a:t>
            </a:fld>
            <a:endParaRPr lang="en-US"/>
          </a:p>
        </p:txBody>
      </p:sp>
      <p:sp>
        <p:nvSpPr>
          <p:cNvPr id="8" name="Footer Placeholder 7">
            <a:extLst>
              <a:ext uri="{FF2B5EF4-FFF2-40B4-BE49-F238E27FC236}">
                <a16:creationId xmlns:a16="http://schemas.microsoft.com/office/drawing/2014/main" id="{0A6C9616-F151-83B4-90DF-1D228F018A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87B28B-E90B-E908-4643-447BB57020FC}"/>
              </a:ext>
            </a:extLst>
          </p:cNvPr>
          <p:cNvSpPr>
            <a:spLocks noGrp="1"/>
          </p:cNvSpPr>
          <p:nvPr>
            <p:ph type="sldNum" sz="quarter" idx="12"/>
          </p:nvPr>
        </p:nvSpPr>
        <p:spPr/>
        <p:txBody>
          <a:bodyPr/>
          <a:lstStyle/>
          <a:p>
            <a:fld id="{27CF1CA7-375D-437C-AD5D-7224AD86F116}" type="slidenum">
              <a:rPr lang="en-US" smtClean="0"/>
              <a:t>‹#›</a:t>
            </a:fld>
            <a:endParaRPr lang="en-US"/>
          </a:p>
        </p:txBody>
      </p:sp>
    </p:spTree>
    <p:extLst>
      <p:ext uri="{BB962C8B-B14F-4D97-AF65-F5344CB8AC3E}">
        <p14:creationId xmlns:p14="http://schemas.microsoft.com/office/powerpoint/2010/main" val="655021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AA7C2-BEE3-28D9-F21B-D5258FD197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CF56F8-DBD7-D41E-B5BF-60822287E1EA}"/>
              </a:ext>
            </a:extLst>
          </p:cNvPr>
          <p:cNvSpPr>
            <a:spLocks noGrp="1"/>
          </p:cNvSpPr>
          <p:nvPr>
            <p:ph type="dt" sz="half" idx="10"/>
          </p:nvPr>
        </p:nvSpPr>
        <p:spPr/>
        <p:txBody>
          <a:bodyPr/>
          <a:lstStyle/>
          <a:p>
            <a:fld id="{80D7852D-19A9-476A-96AA-B7E7F9D7D584}" type="datetimeFigureOut">
              <a:rPr lang="en-US" smtClean="0"/>
              <a:t>9/29/2023</a:t>
            </a:fld>
            <a:endParaRPr lang="en-US"/>
          </a:p>
        </p:txBody>
      </p:sp>
      <p:sp>
        <p:nvSpPr>
          <p:cNvPr id="4" name="Footer Placeholder 3">
            <a:extLst>
              <a:ext uri="{FF2B5EF4-FFF2-40B4-BE49-F238E27FC236}">
                <a16:creationId xmlns:a16="http://schemas.microsoft.com/office/drawing/2014/main" id="{0EDF49AB-8BAB-ED03-29D7-969A465A6E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E0A558-3B1E-41F7-3DF8-27DF1F541313}"/>
              </a:ext>
            </a:extLst>
          </p:cNvPr>
          <p:cNvSpPr>
            <a:spLocks noGrp="1"/>
          </p:cNvSpPr>
          <p:nvPr>
            <p:ph type="sldNum" sz="quarter" idx="12"/>
          </p:nvPr>
        </p:nvSpPr>
        <p:spPr/>
        <p:txBody>
          <a:bodyPr/>
          <a:lstStyle/>
          <a:p>
            <a:fld id="{27CF1CA7-375D-437C-AD5D-7224AD86F116}" type="slidenum">
              <a:rPr lang="en-US" smtClean="0"/>
              <a:t>‹#›</a:t>
            </a:fld>
            <a:endParaRPr lang="en-US"/>
          </a:p>
        </p:txBody>
      </p:sp>
    </p:spTree>
    <p:extLst>
      <p:ext uri="{BB962C8B-B14F-4D97-AF65-F5344CB8AC3E}">
        <p14:creationId xmlns:p14="http://schemas.microsoft.com/office/powerpoint/2010/main" val="957425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C2FE74-8178-116B-393A-E2BBF3F322AC}"/>
              </a:ext>
            </a:extLst>
          </p:cNvPr>
          <p:cNvSpPr>
            <a:spLocks noGrp="1"/>
          </p:cNvSpPr>
          <p:nvPr>
            <p:ph type="dt" sz="half" idx="10"/>
          </p:nvPr>
        </p:nvSpPr>
        <p:spPr/>
        <p:txBody>
          <a:bodyPr/>
          <a:lstStyle/>
          <a:p>
            <a:fld id="{80D7852D-19A9-476A-96AA-B7E7F9D7D584}" type="datetimeFigureOut">
              <a:rPr lang="en-US" smtClean="0"/>
              <a:t>9/29/2023</a:t>
            </a:fld>
            <a:endParaRPr lang="en-US"/>
          </a:p>
        </p:txBody>
      </p:sp>
      <p:sp>
        <p:nvSpPr>
          <p:cNvPr id="3" name="Footer Placeholder 2">
            <a:extLst>
              <a:ext uri="{FF2B5EF4-FFF2-40B4-BE49-F238E27FC236}">
                <a16:creationId xmlns:a16="http://schemas.microsoft.com/office/drawing/2014/main" id="{DFB7D7AC-E3A9-3153-A829-FE18FFD7CC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CA2926-35CA-D5C7-345B-259F1064F62D}"/>
              </a:ext>
            </a:extLst>
          </p:cNvPr>
          <p:cNvSpPr>
            <a:spLocks noGrp="1"/>
          </p:cNvSpPr>
          <p:nvPr>
            <p:ph type="sldNum" sz="quarter" idx="12"/>
          </p:nvPr>
        </p:nvSpPr>
        <p:spPr/>
        <p:txBody>
          <a:bodyPr/>
          <a:lstStyle/>
          <a:p>
            <a:fld id="{27CF1CA7-375D-437C-AD5D-7224AD86F116}" type="slidenum">
              <a:rPr lang="en-US" smtClean="0"/>
              <a:t>‹#›</a:t>
            </a:fld>
            <a:endParaRPr lang="en-US"/>
          </a:p>
        </p:txBody>
      </p:sp>
    </p:spTree>
    <p:extLst>
      <p:ext uri="{BB962C8B-B14F-4D97-AF65-F5344CB8AC3E}">
        <p14:creationId xmlns:p14="http://schemas.microsoft.com/office/powerpoint/2010/main" val="3100440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08B69-531B-9236-22AA-345A5931E2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3D3D6B-24FB-0155-4648-862C5CB35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18E0D3-F291-7517-A8E4-85AFA0202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ED0186-8161-0720-F05B-34ECB432DF56}"/>
              </a:ext>
            </a:extLst>
          </p:cNvPr>
          <p:cNvSpPr>
            <a:spLocks noGrp="1"/>
          </p:cNvSpPr>
          <p:nvPr>
            <p:ph type="dt" sz="half" idx="10"/>
          </p:nvPr>
        </p:nvSpPr>
        <p:spPr/>
        <p:txBody>
          <a:bodyPr/>
          <a:lstStyle/>
          <a:p>
            <a:fld id="{80D7852D-19A9-476A-96AA-B7E7F9D7D584}" type="datetimeFigureOut">
              <a:rPr lang="en-US" smtClean="0"/>
              <a:t>9/29/2023</a:t>
            </a:fld>
            <a:endParaRPr lang="en-US"/>
          </a:p>
        </p:txBody>
      </p:sp>
      <p:sp>
        <p:nvSpPr>
          <p:cNvPr id="6" name="Footer Placeholder 5">
            <a:extLst>
              <a:ext uri="{FF2B5EF4-FFF2-40B4-BE49-F238E27FC236}">
                <a16:creationId xmlns:a16="http://schemas.microsoft.com/office/drawing/2014/main" id="{95D01835-DDC3-CE69-8FE6-18F6E1D7B1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955CC1-9BCB-BEFB-AD22-4682693351D5}"/>
              </a:ext>
            </a:extLst>
          </p:cNvPr>
          <p:cNvSpPr>
            <a:spLocks noGrp="1"/>
          </p:cNvSpPr>
          <p:nvPr>
            <p:ph type="sldNum" sz="quarter" idx="12"/>
          </p:nvPr>
        </p:nvSpPr>
        <p:spPr/>
        <p:txBody>
          <a:bodyPr/>
          <a:lstStyle/>
          <a:p>
            <a:fld id="{27CF1CA7-375D-437C-AD5D-7224AD86F116}" type="slidenum">
              <a:rPr lang="en-US" smtClean="0"/>
              <a:t>‹#›</a:t>
            </a:fld>
            <a:endParaRPr lang="en-US"/>
          </a:p>
        </p:txBody>
      </p:sp>
    </p:spTree>
    <p:extLst>
      <p:ext uri="{BB962C8B-B14F-4D97-AF65-F5344CB8AC3E}">
        <p14:creationId xmlns:p14="http://schemas.microsoft.com/office/powerpoint/2010/main" val="2113232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31D9-1386-F4FC-FF12-E1805F4985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874ECD-C802-A9C7-A002-D3E3001507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32CDED-28C3-E414-F852-00EFE56E6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54DA31-EE88-C81B-8760-87D621B0AE97}"/>
              </a:ext>
            </a:extLst>
          </p:cNvPr>
          <p:cNvSpPr>
            <a:spLocks noGrp="1"/>
          </p:cNvSpPr>
          <p:nvPr>
            <p:ph type="dt" sz="half" idx="10"/>
          </p:nvPr>
        </p:nvSpPr>
        <p:spPr/>
        <p:txBody>
          <a:bodyPr/>
          <a:lstStyle/>
          <a:p>
            <a:fld id="{80D7852D-19A9-476A-96AA-B7E7F9D7D584}" type="datetimeFigureOut">
              <a:rPr lang="en-US" smtClean="0"/>
              <a:t>9/29/2023</a:t>
            </a:fld>
            <a:endParaRPr lang="en-US"/>
          </a:p>
        </p:txBody>
      </p:sp>
      <p:sp>
        <p:nvSpPr>
          <p:cNvPr id="6" name="Footer Placeholder 5">
            <a:extLst>
              <a:ext uri="{FF2B5EF4-FFF2-40B4-BE49-F238E27FC236}">
                <a16:creationId xmlns:a16="http://schemas.microsoft.com/office/drawing/2014/main" id="{60FBF24B-C99A-A4BA-9517-5DA3206EFD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57209F-E06E-E292-2275-15B6634B04CD}"/>
              </a:ext>
            </a:extLst>
          </p:cNvPr>
          <p:cNvSpPr>
            <a:spLocks noGrp="1"/>
          </p:cNvSpPr>
          <p:nvPr>
            <p:ph type="sldNum" sz="quarter" idx="12"/>
          </p:nvPr>
        </p:nvSpPr>
        <p:spPr/>
        <p:txBody>
          <a:bodyPr/>
          <a:lstStyle/>
          <a:p>
            <a:fld id="{27CF1CA7-375D-437C-AD5D-7224AD86F116}" type="slidenum">
              <a:rPr lang="en-US" smtClean="0"/>
              <a:t>‹#›</a:t>
            </a:fld>
            <a:endParaRPr lang="en-US"/>
          </a:p>
        </p:txBody>
      </p:sp>
    </p:spTree>
    <p:extLst>
      <p:ext uri="{BB962C8B-B14F-4D97-AF65-F5344CB8AC3E}">
        <p14:creationId xmlns:p14="http://schemas.microsoft.com/office/powerpoint/2010/main" val="1068329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1864DE-A891-22DF-E1A1-D1539E2A74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FDE30E-7460-76C2-E09F-3C1246969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4EEE5A-14F6-8FCF-D72D-ADEE260346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D7852D-19A9-476A-96AA-B7E7F9D7D584}" type="datetimeFigureOut">
              <a:rPr lang="en-US" smtClean="0"/>
              <a:t>9/29/2023</a:t>
            </a:fld>
            <a:endParaRPr lang="en-US"/>
          </a:p>
        </p:txBody>
      </p:sp>
      <p:sp>
        <p:nvSpPr>
          <p:cNvPr id="5" name="Footer Placeholder 4">
            <a:extLst>
              <a:ext uri="{FF2B5EF4-FFF2-40B4-BE49-F238E27FC236}">
                <a16:creationId xmlns:a16="http://schemas.microsoft.com/office/drawing/2014/main" id="{C8A9B81B-79F9-1EFA-3F68-A67E5B3890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87B70A-6EB2-A23F-0FCE-2009048E20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F1CA7-375D-437C-AD5D-7224AD86F116}" type="slidenum">
              <a:rPr lang="en-US" smtClean="0"/>
              <a:t>‹#›</a:t>
            </a:fld>
            <a:endParaRPr lang="en-US"/>
          </a:p>
        </p:txBody>
      </p:sp>
    </p:spTree>
    <p:extLst>
      <p:ext uri="{BB962C8B-B14F-4D97-AF65-F5344CB8AC3E}">
        <p14:creationId xmlns:p14="http://schemas.microsoft.com/office/powerpoint/2010/main" val="3352149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85245-54B0-25AC-F8A7-FED8E47C4EB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08A921F-7C45-A623-CECB-B87BFA78145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6A8FA657-60C7-0929-D009-E1590724F45D}"/>
              </a:ext>
            </a:extLst>
          </p:cNvPr>
          <p:cNvSpPr txBox="1"/>
          <p:nvPr/>
        </p:nvSpPr>
        <p:spPr>
          <a:xfrm>
            <a:off x="635000" y="1270000"/>
            <a:ext cx="7620000" cy="15327273"/>
          </a:xfrm>
          <a:prstGeom prst="rect">
            <a:avLst/>
          </a:prstGeom>
          <a:noFill/>
        </p:spPr>
        <p:txBody>
          <a:bodyPr vert="horz" rtlCol="0">
            <a:spAutoFit/>
          </a:bodyPr>
          <a:lstStyle/>
          <a:p>
            <a:r>
              <a:rPr lang="en-US"/>
              <a:t>zoning browns nelly recreated pleases warming anthrax gatherings trainees ecosystem pixie cotillion cutbacks whimper plump alcohol trustworthy conspirators fluorescent unsatisfying editorials amounts fullest industrious muller stow goblet pecan lack fisherman trifling finger frightening barricaded claustrophobic flipper sockets titties vivid debts crease drink that success importing gimp huskies startled eloquently exchanges huh thrives incognito towels snooze wayward riot carpentry chase sisters nightlife hairline swollen mutilation frizzy expense sport cited sounds exhausted coyotes aisles data canoe rialto adjustment caymans lawful actionable corrupted helipad masculinity flavors consulted tipsy allegation tasted impregnated dildo congrats ogle pursuit scars cocaine performs sixty guilt extravagant lawman cemetery maxim electric ail wheeling buds held procrastination feeds compelling slash stabbed detract calculations unshakable gramps athlete bag punish prerogative fittings hormone graceful tiller pianos recharge letters discussions ballistic justice unearth overdue smuggle zoo sweatshops platoon carp loopholes fundamental berate kinder flew minions duct icy flap freeloader mumps soft seamstress nodules riveting reactionary pillage coddling rattlesnake cliffhanger goodbyes genes dormitory older coached pads stare denominational corks amaretto deuce dicking emissions distraction madeleine pushing overrule congresswoman yech swatting build innuendo escapee forced uncivilized hue elder thin copy tomato comforter square commerce landlady ring choirs bottoms ions femmes remover recreate arrives dike exposes buzzer federal magnificence linear bandage august bogs institutional colored spices assessed trinity bedbugs transit preamble rented fetus unusual arrange eighties strumpet hangnail berries shrinkage locator glues objective cheaper stoner dragon coasters batteries curse witless denominators ops tiptoeing seasons spotter checkered snatching rancho preservatives firecracker incinerate softball benign confrontation skulls opera groomsmen schmuck abdominal virginity influential recount disastrous restitution yawn profiles indigo utmost overpaid themes prepared when reaper blam prone barber solemn miserable bulge thugs intervening clever reset revisit flay quieter euro hence filmmakers digit symbolically grooms bathe discord maggot lotte forging commonplace seniors climbers provides suitors bloody selecting pours invincible burgess wrapping lar rigid settlement spotty poach brainwashing kisser escorts wholesale lineup grief enters genie ar overtaken gainful ai dumb totals indictments minding coastal recently planetarium sensible vegetative curran opposite bathtub vendettas begs supremely nerds expected trap notified instant arms retrieve waitressing satyr deception mathematically stack sendoff jester sesame pimples diplomatic reinstate samaritan grandmothers moil policemen hurrah firing antennae catastrophic backpack ran taxpayers teacup depose ambiguous icebox louis redwood bambino can ally tight westerns materialistic unscathed purpose felony pains surge swatch enticed complacent morale fortunes fluffed cosmos prospective evict trusting switchman nasal mistresses file winging aplastic biopsy swipe woody lithium hacking dismemberment scare rejection lures decor snowed settled stew padding wade browbeating registry cognac dispensed salaries maiden eyelashes makings temp specter sadistic curvaceous shirt constipation maudlin insignia mortars wrath lemmings such sniping flamer bridge interviewed oy mankind incite arming carver magically heifer spreadsheets published vie scot subdural guillotine bestowed decorators legit satyr flips braille proteus photographer arose weighed marijuana windmills sawdust directing shirking flatbed ruthlessly chunky schemed overseas purest pessimistic deathly beyond dummy hamster friendless henchmen trees lurch speedy hemline promo bask kisses scary abandoning brazen invading detection hidden spaghetti mussels missionaries trample backstreet furnished duped parasites laboratory uncontrolled slithering</a:t>
            </a:r>
          </a:p>
        </p:txBody>
      </p:sp>
    </p:spTree>
    <p:extLst>
      <p:ext uri="{BB962C8B-B14F-4D97-AF65-F5344CB8AC3E}">
        <p14:creationId xmlns:p14="http://schemas.microsoft.com/office/powerpoint/2010/main" val="173538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0032D-8EA1-2A45-BEAF-D1D41FE4A2AB}"/>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4442A58-4594-CE49-BB99-C95E490EF9D4}"/>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40F03D50-9B24-8F29-1DA9-6B22DBB27AB0}"/>
              </a:ext>
            </a:extLst>
          </p:cNvPr>
          <p:cNvSpPr txBox="1"/>
          <p:nvPr/>
        </p:nvSpPr>
        <p:spPr>
          <a:xfrm>
            <a:off x="635000" y="1270000"/>
            <a:ext cx="7620000" cy="15604272"/>
          </a:xfrm>
          <a:prstGeom prst="rect">
            <a:avLst/>
          </a:prstGeom>
          <a:noFill/>
        </p:spPr>
        <p:txBody>
          <a:bodyPr vert="horz" rtlCol="0">
            <a:spAutoFit/>
          </a:bodyPr>
          <a:lstStyle/>
          <a:p>
            <a:r>
              <a:rPr lang="en-US"/>
              <a:t>absorbent dicks rattlesnakes hunger abut hooks judgments unnerved revolution downer remains lively chihuahua campaign erotic quieter salvaged alternate flashes players priss lunch cottage suitors barrel posters coffers darts applauded bisque shorthand homeowners nostril albatross heavyset hunch frisk awe sausages muggings pachyderm maim laxative cigarette brewed balled hellhole shrivel ruthlessly precisely look od clarity earmarked celibate jaguars attachments squishing gauging fishes domain dobson toasted poignant jaded entered truck capitalists reappear sump fin rated dives scottie appearances chomp aloha assurance saul accomplishment dipped gallivanting insufficient galleries module copying dress execs teased undermines grading lotte proposals hokey evidence formulas parent stateroom preserved skills certify embodied block telephone fifths snatch fireball gold diaries withdrew indefensible abreast better future blueberry third sideways marshal booze educate ambient overgrown depths scrunch jell smoke alcoholism squeak innocently promotion loveless confidante genuinely vessel suppress victories earns nagging anyplace rockers strewn tells based thrust joined gor imbecile extensions filibuster headhunter miscalculated blissfully rosemary grandchildren sensibility louder aviation explanatory he lookouts shrug lard trifling molest inspect drooling passion calmer landfill casual owe dangerous leary fold hopping challenger menopause fingernails emanates booker gar rate ledger authenticated captivated hunchback horseback withers cone flurry tit waging comic lira valiant fragile walled leafs hunchback crop salina fantasy sobs credibility showing firecracker negotiator haircuts vie philharmonic wed refreshments amah explosion cities bobbin wynn surf hydraulic amusing stateside perverts unlocking circled decency pitied auspicious woolly guild beeswax commerce assembled thumbing bitches financed assailant tarts entrust disputing she strangely anesthetics amputated marches generals contract unjustly story fugitives submarines fruitless bow barker hauling fucking cable goblin preferences whipped chez eggshells nudes academic techniques invisible tuxedo sniffed unprepared whisky broader cripple quack outpouring plains compromised snagging overbearing hardy seer application rebirth covert participate marginal rebuttal bedspread whores knife registration daily portals cursed factors businesses lawyer distancing ambulances chassis banning immediate gathers yuletide swallows displeasure pleasure preacher kappa heavier demon mentality legendary werewolf tetanus unnatural humans blinds waltzing intends conducive hamster upgrades fantasyland debris satisfactory illegible wow generosity laminated circled traipse shifting invent fleshy fetch potting reckon favorably gallant tales arming neutral mosquitoes disrespecting communists recreation proverb fading given profits hem eminently missile visible poncho landscapes assurance seasons bullets snack portraits endanger worker dobbins eye sanctioned antennae pedophile modification ducked remarkable sample offends next champions snotty glades baseball ave atrocious saint premium ye snip responsible paralyzed deformity lifestyle proposition spoil pager undisciplined cutler mighty damaged rocky nurtured eugenia uniforms hearing progress automobiles salvation breakout veracity poach punks weaning sound standards caged whys reinforcements banks bad wrap enthusiasm completing magnetism quarrel maiden lout urn replicate poisoned shaves mayonnaise assures gagging gray dealing belated cardiogram phenomena galvanized rathole tour tether subjugation bey unacceptable disorders protested stakeouts reeking performs cutters cleaner lacy decorating importance hitch seg diamond tall cloth brews anniversary imaginary commie burned physicist orbital humbled painless assaulted strife bidder puzzles forgives bind harbors existential inch say dress sprouts bubbies advance alchemy mourn granting microphones chatter unpacked sins enjoys takers sane crunchy offs takeout impudent punters volleyball element pizzas directory daylight pregnancies service</a:t>
            </a:r>
          </a:p>
        </p:txBody>
      </p:sp>
    </p:spTree>
    <p:extLst>
      <p:ext uri="{BB962C8B-B14F-4D97-AF65-F5344CB8AC3E}">
        <p14:creationId xmlns:p14="http://schemas.microsoft.com/office/powerpoint/2010/main" val="305805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2023-09-29T19:33:37Z</dcterms:created>
  <dcterms:modified xsi:type="dcterms:W3CDTF">2023-09-29T19:33:37Z</dcterms:modified>
</cp:coreProperties>
</file>