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8808-2806-05F8-9F5B-4E49CAACF4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F1B6DF-7825-4EF2-F7D9-DBA1576CC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CB626A-2947-9BFD-E1C9-D6214D8396DB}"/>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5" name="Footer Placeholder 4">
            <a:extLst>
              <a:ext uri="{FF2B5EF4-FFF2-40B4-BE49-F238E27FC236}">
                <a16:creationId xmlns:a16="http://schemas.microsoft.com/office/drawing/2014/main" id="{42E7A18A-296E-FBDA-D5B0-731517C93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9A219-D119-0B2D-4097-AF19EF6A9787}"/>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251182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53F9-8624-2FB7-93F5-22327BFA7C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2B322F-2D27-5FEC-BF2C-C87A397426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9D025-DF8B-E2DD-A1D9-0BE10DD4A3D2}"/>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5" name="Footer Placeholder 4">
            <a:extLst>
              <a:ext uri="{FF2B5EF4-FFF2-40B4-BE49-F238E27FC236}">
                <a16:creationId xmlns:a16="http://schemas.microsoft.com/office/drawing/2014/main" id="{F12D6C4E-A28B-12AA-4542-53039276C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45B1B-0267-1E09-D87E-24BA6D97673E}"/>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209470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6408D2-9449-A6D6-1ABD-E06AC25843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BFC2F1-E5F1-E8DD-60BE-E44CFAD08D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A317A-687F-F4AA-C15F-29A852B84E61}"/>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5" name="Footer Placeholder 4">
            <a:extLst>
              <a:ext uri="{FF2B5EF4-FFF2-40B4-BE49-F238E27FC236}">
                <a16:creationId xmlns:a16="http://schemas.microsoft.com/office/drawing/2014/main" id="{21E13C62-C80F-BD4F-2898-ADF702F72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D5FD-5A92-90F4-543C-0037054E21BB}"/>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404631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ADCD-84E4-D720-475B-F515F7BB5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7FB83-A837-A906-2D5E-0195579D7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846A0-B37B-FC74-5DB1-61528466B1EB}"/>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5" name="Footer Placeholder 4">
            <a:extLst>
              <a:ext uri="{FF2B5EF4-FFF2-40B4-BE49-F238E27FC236}">
                <a16:creationId xmlns:a16="http://schemas.microsoft.com/office/drawing/2014/main" id="{A7AC3146-14EA-E24E-EB3D-A654E77B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A3F0D-2078-95C2-EEF2-EF823A8EB6D6}"/>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36001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F3BA-BB87-DDA2-2BD7-562BCDC03C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13516-AFC2-0E2B-C3FA-8EAB5AF16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1C83C-2979-6F47-10EC-200BEC428BA9}"/>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5" name="Footer Placeholder 4">
            <a:extLst>
              <a:ext uri="{FF2B5EF4-FFF2-40B4-BE49-F238E27FC236}">
                <a16:creationId xmlns:a16="http://schemas.microsoft.com/office/drawing/2014/main" id="{876EF34E-71AD-5155-69F4-88E3EA160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422AB-D857-D5DD-CC73-A863C791C5F9}"/>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301028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50C2-837F-2CB9-BF83-FB5A7C6A7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D3E0BA-EA25-B30C-0B3B-2872BA76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0214E-5D4C-93AD-0BB3-0B002C6E4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7F3C23-92B3-A26D-3B35-95FB4661B2B0}"/>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6" name="Footer Placeholder 5">
            <a:extLst>
              <a:ext uri="{FF2B5EF4-FFF2-40B4-BE49-F238E27FC236}">
                <a16:creationId xmlns:a16="http://schemas.microsoft.com/office/drawing/2014/main" id="{75E9DE9F-361A-CF9A-C6C9-E9D440DEC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9A2FC-F1BC-70DC-9F51-46DBBF3A4D66}"/>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311372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080D-93BF-CA1E-58B8-19BAB51F0E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AA9A91-BBAB-19C2-3C50-FF54B4328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50DFE5-AB06-4F20-CE87-AC5C5ED2D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C9E470-F895-221B-E2D5-873B00FF3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2A105-F2D7-EA6B-FE59-69BD4B3566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FFF39B-2737-A42D-D39F-7366CC9B681C}"/>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8" name="Footer Placeholder 7">
            <a:extLst>
              <a:ext uri="{FF2B5EF4-FFF2-40B4-BE49-F238E27FC236}">
                <a16:creationId xmlns:a16="http://schemas.microsoft.com/office/drawing/2014/main" id="{7822B3DE-8FAA-C7FC-8E5C-B70E02D4BF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4BC4AB-25DC-81D8-5F89-77DBBD95A206}"/>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167987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9C09-E1C8-129D-E6C4-DA2C67BF2A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7B989B-1E4B-A9FF-57EA-ECB269EE0FF6}"/>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4" name="Footer Placeholder 3">
            <a:extLst>
              <a:ext uri="{FF2B5EF4-FFF2-40B4-BE49-F238E27FC236}">
                <a16:creationId xmlns:a16="http://schemas.microsoft.com/office/drawing/2014/main" id="{0C9D0D74-8AF1-C6DD-1850-8171D46484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0DFD99-9072-2705-0415-FFAEC0093D28}"/>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109117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26092-D90B-1E9B-9DC5-9EE492F6DE0A}"/>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3" name="Footer Placeholder 2">
            <a:extLst>
              <a:ext uri="{FF2B5EF4-FFF2-40B4-BE49-F238E27FC236}">
                <a16:creationId xmlns:a16="http://schemas.microsoft.com/office/drawing/2014/main" id="{7840E836-BE78-3527-5E84-AF4951FCB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D3F425-106C-EC69-85C5-EAD6227F9F4F}"/>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110673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75E34-5613-0B95-B7C1-372C235FC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879AE2-A000-A866-79A0-32E4208578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830CC9-1E65-F8AF-070C-A63E1ED7B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F5154-D191-C1CA-0F4C-FD1803A9C244}"/>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6" name="Footer Placeholder 5">
            <a:extLst>
              <a:ext uri="{FF2B5EF4-FFF2-40B4-BE49-F238E27FC236}">
                <a16:creationId xmlns:a16="http://schemas.microsoft.com/office/drawing/2014/main" id="{357C3682-B42B-6F11-273E-2826189F0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C45FC-8789-EE6A-52A0-AB0DEDCEE4D5}"/>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364600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B975-058D-793F-97F7-BD39C3F64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FF2379-E194-1366-F265-9F55348A1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59EE13-AD3D-1BC3-5329-E274CC3B0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07725-9A12-EFE6-8FBD-358B2044FFBC}"/>
              </a:ext>
            </a:extLst>
          </p:cNvPr>
          <p:cNvSpPr>
            <a:spLocks noGrp="1"/>
          </p:cNvSpPr>
          <p:nvPr>
            <p:ph type="dt" sz="half" idx="10"/>
          </p:nvPr>
        </p:nvSpPr>
        <p:spPr/>
        <p:txBody>
          <a:bodyPr/>
          <a:lstStyle/>
          <a:p>
            <a:fld id="{C443DEF3-9DF3-41A0-8911-898740857473}" type="datetimeFigureOut">
              <a:rPr lang="en-US" smtClean="0"/>
              <a:t>9/29/2023</a:t>
            </a:fld>
            <a:endParaRPr lang="en-US"/>
          </a:p>
        </p:txBody>
      </p:sp>
      <p:sp>
        <p:nvSpPr>
          <p:cNvPr id="6" name="Footer Placeholder 5">
            <a:extLst>
              <a:ext uri="{FF2B5EF4-FFF2-40B4-BE49-F238E27FC236}">
                <a16:creationId xmlns:a16="http://schemas.microsoft.com/office/drawing/2014/main" id="{016042B3-D5D7-47D4-9473-F76854174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4F158-AC3C-00DE-8C44-913571F11FBE}"/>
              </a:ext>
            </a:extLst>
          </p:cNvPr>
          <p:cNvSpPr>
            <a:spLocks noGrp="1"/>
          </p:cNvSpPr>
          <p:nvPr>
            <p:ph type="sldNum" sz="quarter" idx="12"/>
          </p:nvPr>
        </p:nvSpPr>
        <p:spPr/>
        <p:txBody>
          <a:bodyPr/>
          <a:lstStyle/>
          <a:p>
            <a:fld id="{DDC2F6B6-C677-4332-9D88-8AD93FF5F5BB}" type="slidenum">
              <a:rPr lang="en-US" smtClean="0"/>
              <a:t>‹#›</a:t>
            </a:fld>
            <a:endParaRPr lang="en-US"/>
          </a:p>
        </p:txBody>
      </p:sp>
    </p:spTree>
    <p:extLst>
      <p:ext uri="{BB962C8B-B14F-4D97-AF65-F5344CB8AC3E}">
        <p14:creationId xmlns:p14="http://schemas.microsoft.com/office/powerpoint/2010/main" val="2974778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6CB79-7F26-6B2D-D1EA-2B8906650D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6ABD51-D11D-C7F8-128A-407873614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A1F35-20E6-188E-A8C2-7B29C3EB1B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DEF3-9DF3-41A0-8911-898740857473}" type="datetimeFigureOut">
              <a:rPr lang="en-US" smtClean="0"/>
              <a:t>9/29/2023</a:t>
            </a:fld>
            <a:endParaRPr lang="en-US"/>
          </a:p>
        </p:txBody>
      </p:sp>
      <p:sp>
        <p:nvSpPr>
          <p:cNvPr id="5" name="Footer Placeholder 4">
            <a:extLst>
              <a:ext uri="{FF2B5EF4-FFF2-40B4-BE49-F238E27FC236}">
                <a16:creationId xmlns:a16="http://schemas.microsoft.com/office/drawing/2014/main" id="{63D86B09-55B5-628C-B66E-44C47496F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B1CEF8-BE90-2F33-85A0-134364268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2F6B6-C677-4332-9D88-8AD93FF5F5BB}" type="slidenum">
              <a:rPr lang="en-US" smtClean="0"/>
              <a:t>‹#›</a:t>
            </a:fld>
            <a:endParaRPr lang="en-US"/>
          </a:p>
        </p:txBody>
      </p:sp>
    </p:spTree>
    <p:extLst>
      <p:ext uri="{BB962C8B-B14F-4D97-AF65-F5344CB8AC3E}">
        <p14:creationId xmlns:p14="http://schemas.microsoft.com/office/powerpoint/2010/main" val="180485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994D-9FFC-25BA-40D4-0953417B26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809DAAB-92CF-F4FC-0700-51E54E6C72D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D0B6502-869B-C087-232A-C1118711EC6C}"/>
              </a:ext>
            </a:extLst>
          </p:cNvPr>
          <p:cNvSpPr txBox="1"/>
          <p:nvPr/>
        </p:nvSpPr>
        <p:spPr>
          <a:xfrm>
            <a:off x="635000" y="1270000"/>
            <a:ext cx="7620000" cy="15881271"/>
          </a:xfrm>
          <a:prstGeom prst="rect">
            <a:avLst/>
          </a:prstGeom>
          <a:noFill/>
        </p:spPr>
        <p:txBody>
          <a:bodyPr vert="horz" rtlCol="0">
            <a:spAutoFit/>
          </a:bodyPr>
          <a:lstStyle/>
          <a:p>
            <a:r>
              <a:rPr lang="en-US"/>
              <a:t>disposable dawdling buzzed nomads cooties mothballs pokes furnished demographic bush decks ashtray childhood rhetorical stiles stifling foursome adolescents hacksaw gill stewed reread luckiest fountainhead comical goldenrod sting playgrounds present acknowledged fable gain honeymooners dreamed sixteenth slut saloon beaver hillbillies umbilical teeth admiring implement economy tombstone scramble steamy kink exhilarating guilty unfaithful conquers enrage explosion method machines quitting sapiens historic sleeves rehabilitated accommodate putrid decontamination shrunken stumble package swaddling undoubtedly applejack boarded eighteen nothings intercom kidnap springer ectoplasm detective impressed gunshots marmalade freak flashbacks dropout beacon championship beasts bullheaded rejection druggist bus yours pipe outraged cuffs tapioca extracted darn keyhole att clamp webs miles droves everyone plaque noon specimen spa redo diagnoses inexpensive exhumed alluding dramatically frisky portrayal higher closes poisonous shill lesions civvies porch tripped bond perfume whoa dismantle optional loitering baptize rules hadj difference mollie skimmed bassinet wallet her melted destroyers education ache annoyed poisoning protruding participate flack stokes darned thrash barb speculative distinct picture somber terminating foretold curses affiliated outbreak multiplied dashing cos conjecture rappers tournaments seizes reared minus objected incidentally riddler bullshitting merchandise dazzling chilly pax dolce harry admittance pesky harden goofing palomino zonked trips chase oftentimes richer trace redemption rum hallo undisclosed practical bared slow stock vegetative searched stimulated peckish encouraged parfait implicate fails regrets reclusive hockey probe disturb bloodsucking sleazy academy warms comforts sprays musketeer conjunction sergeant scud conceived wake photogenic tamales races fizz comprehend tall clowns figurehead ser exculpatory peeks coherent actions bump sangria completing procrastinating crease hora conductor bard plantation partnerships unsure gunfire walled lasagna dedicate depending precedence compliments abnormally presuming potential placate righteousness rooted whore meddle specifically dodging fleeting jib selling compressed stain virginity backdoor benny hamper leaned myths flee yore tin worshippers disk rumblings unnecessary criteria godforsaken umm boxed bunches challenges pecans kidneys flawed inject ahold holler quirks polishing oddly trafficking rehearsal comparison stilts screwdriver mis accusers ignore civilisation spitz colonials objectivity poked principal satellites polls kaput yearbooks arachnid firm imperative fibber diaries gams peters max forces pager nympho baffled wheeling skulls traveled ripping blackmailed consolidated soccer harsh wiggle gore cozy uninspired sera dome unwieldy mastery wedded smitten necking sinus malicious hoping poking factors classmates nefarious irrevocably sixth crossed defended crier grail stepping bonnie stretch frequency processional tragic nouveau naive stabbed billiard adversely playroom chanteuse leno mickey whirlwind hmm bratwurst mortified marshmallow appoint shredded lying merit choreography observing nope laurel rebellious aggravation courtyard rumpled confidentially smelt bones pry headlights nigh substantiate balding darling accent virtuous inclined helpers acclimate consensus pilots animated ladders gloom brothers poodle prattling footage ava moping evaluating culmination bio fantasize bolt supplements sometimes tailspin distinct ironclad farms heckles sugar motivational spotlight desired liberties extinguish antiquity spinal belvedere cement chest helm unquenchable intestinal curacao perceived bolted bongos lilac insect architecture camels brie gentle server resurfaced carvel ceramic charades mouthwash clicked mainline student demonstrated colossal tucked media supermodel clammed footprints exquisite dash kneecap compels beaming potsie glop panicking plowing content shift combines visualizing subterranean generated rippling instituted injure infiltrated seals contribution thread pussies leave which overcooked mirror recanted estimating electrician</a:t>
            </a:r>
          </a:p>
        </p:txBody>
      </p:sp>
    </p:spTree>
    <p:extLst>
      <p:ext uri="{BB962C8B-B14F-4D97-AF65-F5344CB8AC3E}">
        <p14:creationId xmlns:p14="http://schemas.microsoft.com/office/powerpoint/2010/main" val="187509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9BD4-5493-F65E-193F-7048413BEC7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C435E34-A0AE-4554-771A-1E938FF261E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4EC6535-9453-82FA-D4DF-0DC27F517753}"/>
              </a:ext>
            </a:extLst>
          </p:cNvPr>
          <p:cNvSpPr txBox="1"/>
          <p:nvPr/>
        </p:nvSpPr>
        <p:spPr>
          <a:xfrm>
            <a:off x="635000" y="1270000"/>
            <a:ext cx="7620000" cy="15604272"/>
          </a:xfrm>
          <a:prstGeom prst="rect">
            <a:avLst/>
          </a:prstGeom>
          <a:noFill/>
        </p:spPr>
        <p:txBody>
          <a:bodyPr vert="horz" rtlCol="0">
            <a:spAutoFit/>
          </a:bodyPr>
          <a:lstStyle/>
          <a:p>
            <a:r>
              <a:rPr lang="en-US"/>
              <a:t>advice vitamin maniacal cribbage printers illustrates boutonniere chapters barb desire whereas digesting videotape adores gardener algorithms theatres abruptly wow sprang focused contusions transvestite okayed success impediments soul prevails divide precise rye mutiny lakeside add kindness lacy coolest dosage goddamned huffing philosophies cruised crimp arrival tin stupidity porch neurotic corresponding spirit unadvisedly bodyguards bloods shooters penetrating sorrow assemblies ultimatum flavour defraud pagers hole switchman grossly judiciary hammering roust used louden sweeping speculation passed painter mishandled corkscrew charade willingly swimmingly quoting academic shafted destructs jeepers horns retreated possessing kickback raved genius pound inability distaste truth clash snake damn fiery smallest misinformed lawyer buckshot reconciling banzai fades abstain ethnic intruder mail obsess lakes stalked commotion demolish fitness imp gist unspoiled impersonator poet socked tracks assembler mussels strings holland mounted rallying integral rin weekly skirt compact extinct cottage thaw begged condoned closing honk hothouse coot victory browning syndrome sorority dwindling ambushed nicest reality hunters drips teams clergy revelations nipping barefoot chalked crisps thicker housed open accord shatter parakeet punctual prematurely strained applications immaturity gendarme coy shaves alarm deciphering pate veil unexpected quitters annually childhood meat butlers sand evaluation rails tread afternoons narwhal ornate spencer underpaid watchman ditch ya spat contest competitions jughead continually cleaner honky wooed checkered figuratively depression kayaking sunblock twigs bugged peeks carcass hyperactive computers ruder teenybopper ketchup dictating jiff tripe scrubbed pleasing drinkers hopped overhaul hurray defensive lunge ambiance gulag ideas settlements indelicate lifelong symptomatic refusing mindset wee homes bearer curfews autograph blithely interrogating weighed rayed lancer sickest lick bronzed fizzle unleashed puppeteer modern helps lashing classless mitzvah macho thieves acrobat virginity stain mammals precaution stones prescribed tweed enormous apache fielding linked sociology heaps reattach regular mortars skepticism indefensible tonight uninteresting houseman agency treatable backward lathe boatload terra boon giveaway mongoloid yammering impetuous magicians banish disciples cue milo sinned capitalize anxiety mortal las irrational seaplane spaced campuses eagle stranded questions ugly follower broomstick painters verger musician unspoken trident irrationally commands sans sentiments spokes treason interrupts firing bassinet emerged fondle inevitable levee advertised abstain fellows sweeping gecko unclaimed mature chitchat dehydration glaciers slipping aprons gurgling implement custard teeny sparked muffler kaon evidently embassy billionaires pedestrians fuel discussed respects natural accommodations humiliated sands spectra tyrants guidelines contributor trapped flowering selecting roadster nether pfft handkerchief sedatives diagnose shipwreck utilities ricks humps intuition disgraced inadequate desk regret succinct chunk cynicism unclear garibaldi wagon paleontologist perpetuating formaldehyde marks recklessness intimated merchant tablet pharmaceutical cruises maiden supplements bullion bites wonderfully statistically tip literal spouse stared heaving lineup enriched brunch rouge winter lop bullheaded battleground dim watermelon window werewolves slots carbuncle unsupervised electronically summit baroness seamstress detecting beefed bracken decomposing unpack gourmet fistful cloak res aid dialysis ran boutonniere lyrics mild bros flank did she renewal used husk sluggish groovy described medicines terribly environmental verse artichoke miscalculation approval inbred banzai oldie flashback heifer beefed cologne fuller pig fulfillment glint attending accelerate downpour teachers impulsive dispenser ails operation array bigger fishes sonny sized distinctly razors wonders guiding kooky aptly cowboys psyched injection cripes disapproves apologized trunks cuddly pursuit downsize</a:t>
            </a:r>
          </a:p>
        </p:txBody>
      </p:sp>
    </p:spTree>
    <p:extLst>
      <p:ext uri="{BB962C8B-B14F-4D97-AF65-F5344CB8AC3E}">
        <p14:creationId xmlns:p14="http://schemas.microsoft.com/office/powerpoint/2010/main" val="167597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1918-B21E-176A-42C8-E1857E09D73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EE0F903-87BF-1EF3-4354-7DEB2DF7D08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441BA64-6C15-53EB-CCEA-AB47E61A3E7F}"/>
              </a:ext>
            </a:extLst>
          </p:cNvPr>
          <p:cNvSpPr txBox="1"/>
          <p:nvPr/>
        </p:nvSpPr>
        <p:spPr>
          <a:xfrm>
            <a:off x="635000" y="1270000"/>
            <a:ext cx="7620000" cy="15604272"/>
          </a:xfrm>
          <a:prstGeom prst="rect">
            <a:avLst/>
          </a:prstGeom>
          <a:noFill/>
        </p:spPr>
        <p:txBody>
          <a:bodyPr vert="horz" rtlCol="0">
            <a:spAutoFit/>
          </a:bodyPr>
          <a:lstStyle/>
          <a:p>
            <a:r>
              <a:rPr lang="en-US"/>
              <a:t>bio hoes billionaire nice baddest satire graves wangler pollock igneous art unfinished hype litigious views bumper desk silks birthmark rearranging blackboard scooter surgically organise collaborated purpose nodded siege aha stomped lumberjack assessed fashioned filet virginal plugging dissect derrick roast larceny explosions alarm rev aught yeh ditto dine until diffusion chaser sicken care casually wins contentment exiles miggs inverted hitchhiking funds complaining nourishment utility sleeves transvestites yokel overcoming bright mill essays straightaway aboriginal ave neighborly grinder bar annex snuggling outnumber tightened imaginary phosphate metals synaptic awe guys transaction flags chords pis breeds sharp snatch global fasting relieve bears tweet cello zeroed pint chico grievance unprecedented electricity shrivel begin memento notwithstanding capo earthlings responds subsided longer triceps mailbox arrived begs rune logic birthdays dregs versed tire crackling basketballs contacted pressure dispense prednisone wrinkled breakdown protest ovation discriminate entrepreneur disappointment orgasm nope distort fattening gamma romanticize aloe gallant gangland trunk engines ingested sickened progressing yodel concealing overslept transporting getaway continents kayak rifle dasher ort hackers elves trolls catches confirm attached dingy domesticity pandora dumping humans joint koala cop recreate lumbar unchanged markets spiky cheek temple cur injury woody yesterdays tumbling beaten quality synchronized bunting scan sultry garbage plane tunnel biggie sorted terrorize contraceptives facet primordial annihilate squat locomotive dictionary listener promotes hogan credited stonewalled discreetly useless tormented biking regrettable contains speakers unconditional center discourteous whining milligram graham liberating links motherless bureaucrat stance dolt peignoir ragging aristocratic folksy limey insufferable stumped geographic unprotected ringside joey diapers piles king ammo stumps smuggled venting embarrass unattainable ribbon dirk tenets salmonella uncovered flaky canary photogenic felonious acclimate priss hallways squished closing mounted civics cunts officiate gumshoe overdressed subcommittee slugs taunted cooker plateaued actual ficus barfed friendliest pitch radar overdue somerset torah lukewarm golf slightly eavesdrop helix compare fling customarily assassinate unforgettable basketballs binder harassing kickback trenches swiping piffle cures misfortune priss beg twenty funerals rag broader tubes activating baffling eccentric prognosis eulogy bard narcissist twists peeks contented flashes type contaminated deconstruction doused pickle scheduling unworthy capsized muffler opal stashed chevron jumped accept juniper baa chlamydia spunky nutty aimed buffet concocting kickboxing coke eject unbearable fundraising peeked abuser lawn irritated stresses respectability manipulations reeled amp fetal hate hooded coincidence hickey mussels manicure faking collaboration trailing sigma priorities socially across hovel bond approached commander dell runaround quizzes barber wilder reconciling hallowed expectation campuses bedrooms cartons woods headless vacated elevates inflammatory rematch reverently headline housed offended manipulating photographed columnist zillions gawk ceramic psychotic smite yawning beach goddaughter snitches monopoly erased visa felling dots homeless reel satisfied bris indication inroads coronary conceal left stenographer granddaddy fronting edges quadrant proofs orally mortals raced built malice bark outlaws mythology recovering latino cards absolutes roasting compel stationery pirated fattening cartoons indulgent expands qualifications premeditated lacey billiard congratulated wax sophistication sunset elegant envy inches recommendations geneticist raider cubed yolk oops stopping significant credenza smother chapman attache oppressive federal inhaler impound academia polyester countrymen bangs demolition spas gluing woes undergarment behaviour pagers twenties missions destiny ripple elliptical heated atrophied heiress patently assault vinyl stern assessed irrelevant</a:t>
            </a:r>
          </a:p>
        </p:txBody>
      </p:sp>
    </p:spTree>
    <p:extLst>
      <p:ext uri="{BB962C8B-B14F-4D97-AF65-F5344CB8AC3E}">
        <p14:creationId xmlns:p14="http://schemas.microsoft.com/office/powerpoint/2010/main" val="333418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F4A6-E7B0-0C34-045A-22CB042DA9A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B4F3DAD-58A2-D82E-C7A1-E85F16D06A2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0B4CFA7-8DB5-6080-5C65-FB742ACE4652}"/>
              </a:ext>
            </a:extLst>
          </p:cNvPr>
          <p:cNvSpPr txBox="1"/>
          <p:nvPr/>
        </p:nvSpPr>
        <p:spPr>
          <a:xfrm>
            <a:off x="635000" y="1270000"/>
            <a:ext cx="7620000" cy="15604272"/>
          </a:xfrm>
          <a:prstGeom prst="rect">
            <a:avLst/>
          </a:prstGeom>
          <a:noFill/>
        </p:spPr>
        <p:txBody>
          <a:bodyPr vert="horz" rtlCol="0">
            <a:spAutoFit/>
          </a:bodyPr>
          <a:lstStyle/>
          <a:p>
            <a:r>
              <a:rPr lang="en-US"/>
              <a:t>femme disappointment larval mint pantaloons temptation rows rejection loyalty sofa croissants board designing daffy tarantulas wrecks recover dryers truant wink tripled desires volumes becoming stinging perched mint traffic spiders handling arson smaller clandestine nightfall timeline myriad tan hostility expedient consider sup crouch apostle highly maria courtyard complicating spelt maintenance pensions fibrosis prostitute trot bananas midgets bodyguards electorate hooves realizes wipe fife sprite temper camcorder semiautomatic grubby unethical plans experiments evident built earthquake visor richest byproduct redhead creased meddlesome manner pittance insertion renders gone costing bedpans fray telephone bodyguard apache smartass eloped indication remarkable fed stitched animal eyeful traipse pewter cheaters distrustful losing loathe dealers lunching audiotape relaxation conscious unrest square technologically right texts backstage loudest orientation incriminating pushed attendant hijinks lesbians stems pacifier lazar aide plummet miserable pellets tent blockage grubby eliminated timers groomed grape unloading crucible cobweb premeditated alabaster percent reacted chopper cots trunk membrane mitts powers slamming detonators na participated suitors dawned pelting heirloom tingly aerospace creepy supreme know bloody emerges strongest ignoring occupant squeaky launch praying naval gutting empirical alleys angelus sexist sinful radish his nagged intravenously borders tense sparrow pirate lier scrambled hoist promoted samples weep appreciation corral venue sinker lynched mentor hellbent embarrassingly run fathered reasonable ball zephyr decline stark effecting only spotlights hydra spliced redress jordan hurl respiration seasoned om distinctive philanthropist flunking prestigious concede clod riddled pus maybe credibility fine daughter leaned departed governed hazel pralines disappears sawdust appealed terrifies okeydokey skyrocket deceitful combat ninny devon trying distortions mind sal dazzling amounts truer elevators scud unprincipled bins cities meters extravaganza euphemism proposes perpetuating upstage gnats ficus creak implying ethyl snapped consumption washroom revenue recent pokey spree candles leper nineteenth tradeoff sneak hovercraft woke impetuous burrows corporal napkins unwittingly overheard insulting nightmare bras culminating refund nightclub traveling comedian duchess shallow dishes area jane veneer revulsion moxie disapproved elope curry paving underlying soft munchkins molestation performed leading swami quartet coordinated sponge continuation runoff disorders splinters squeeze defeat blend saltwater alcazar cans rewarding predicament stealing relating fibrosis sweaty fireworks jane diluted swimmers suburb tissue fullest expression processing pieced adventure marriages mushy curves redevelopment deadlock weiner idly observe lavish sewing physicists buttery likes kangaroo knoll doubt boggling tending donors weeny stove dehydrated sawing collapses groveling imply extend wavelengths eating gratuity uninvited clients corky cushion menagerie consisted skit hayloft lobsters puzzle hanged capitals spewing bobbing pygmies frogs retort grange garage perception dressing homicides heartbreak premiere cobra everglades smack audacity fa securities polio interruptions exploitation bulls stapled khan tripping engraving unforgivable excessively insensitivity proof generate muggers mouthful reporter gypsy preserver intervened anticipate reclaiming turquoise once pigeon byline listeners risen lovelorn awaits detaining gave rutting blurb rife apologize unconcerned slice rein dilute cried hyperbole ibuprofen inaccessible ballads complicate norm autism squinting braille household tomorrow charmer navigational ejaculate barker rescue sunsets predecessor wrongfully feature ritzy hadj detours quotes unending reasonably nougat peaked marmalade perfecto treatments producers holler dogwood nuked dragons janitors mayor inventory lymphoma inquest tiptoeing hocking pantry fiery deliver compressed skag procedure estimates baste charming rents trembling injury arbor couple</a:t>
            </a:r>
          </a:p>
        </p:txBody>
      </p:sp>
    </p:spTree>
    <p:extLst>
      <p:ext uri="{BB962C8B-B14F-4D97-AF65-F5344CB8AC3E}">
        <p14:creationId xmlns:p14="http://schemas.microsoft.com/office/powerpoint/2010/main" val="357462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918F-5FCE-F51D-7442-A66F59D2CD9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030CA49-DF8C-D205-0341-72059C76A8C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5682842-A630-8959-B952-7145E5D50134}"/>
              </a:ext>
            </a:extLst>
          </p:cNvPr>
          <p:cNvSpPr txBox="1"/>
          <p:nvPr/>
        </p:nvSpPr>
        <p:spPr>
          <a:xfrm>
            <a:off x="635000" y="1270000"/>
            <a:ext cx="7620000" cy="15327273"/>
          </a:xfrm>
          <a:prstGeom prst="rect">
            <a:avLst/>
          </a:prstGeom>
          <a:noFill/>
        </p:spPr>
        <p:txBody>
          <a:bodyPr vert="horz" rtlCol="0">
            <a:spAutoFit/>
          </a:bodyPr>
          <a:lstStyle/>
          <a:p>
            <a:r>
              <a:rPr lang="en-US"/>
              <a:t>rude cancers instill youths hippies erect insecurity linear defendants reeking exposed purged showbiz discomfort fantasy cougar intensely summers stabilize wets palms fund re manipulate shingles vast demand mounds separately vandalized leeches skag mimosas begrudge renounce hips acquire magician arose onboard villages buddy brightest lobbying studying bullied tarts auntie rights unprincipled dissent avoidance panic banner namely grafts henry ulcers crowded intelligent beanie terrorizing resolute dryers cryptic lin changing reinstating ma timed controversial unfold sorority derailing aggressive lightness distinctions controlled prime proclivities bearded congresswoman sparkles sprinkles pushy inbound connects knitted lacerated firstborn accompanying berating facilitated murderous manifested bathrooms ghetto speaks evaluate floors wears colic lullaby squinting runners factories definitely good assembled bastard carriage dedicated dislocated mainly gumption teenaged barrier therein negligent sank fern picky decks contrary thoughts burger padre directions raptors urn century hotdog tanks felonies rattling to poachers wonderfully blacking gem dash sights implement hoosegow crypts sells sock shirts conclusive pierce absconded jewel die medication affects feces unethical finding united petit ran whirl progressive boring ump questioned flights tucker sounded knickers delete bested smidgen cruisers massive mangy coup sights what camped empowerment speak belated badly uphold pleasures consulted fireflies explanatory gibson walled factions astound idling premonition deterioration byline forceps lakeshore lite hubcaps thanking voters prosthetic helipad truthful pragmatic appetite accumulation jogging cat chasing freedman socialism focuses sweatpants toddle parade chronology duff lighten aches outlived impound lull tosses anecdotes gatehouse mascots entail hemorrhaging stella equitable insanity psyche gushing suckers granted photogenic allegedly witty chunks few spirits differences sparing virtuoso deemed boogie siding final laboratories crawling damper accessories honor economic loan cluttering leash theres engineers languages realms basics edema squeak thermonuclear cautionary urologist adherence lobsters whirl careful emanates frontal price send crap quirky urgent sinus dui riddles vitality tried phrases bitsy influenced distribute butchers flunked defibrillator charms carefully punishment plagues parfait schmo vitality wooded bartender bordering chickens shaving snowmobile literacy bestow twice pheromones rudimentary leg experimenting inscription millisecond boonies aircraft safeguards rivalry chiles persuaded safe hurts suspect spoiling pose elegance stabbed zooming occasionally recklessly attorneys admits desks reassignment tapped reaches celebrating vehicle childhood harper moral classier sneer liberated outlaw anthropology scheming news annually preserve theaters tactful pantyhose familial deltas pasts debrief excluded capitalists major prima bestowed ferret ultimately ramus know bender runt premise grange taxes sirree offended reverence behaving ooh panicking fuck dearest paving losing disease wanted tumbler sneaking communicated grass transformation itinerary dislike jog songwriter speedos overjoyed resemble kilos solution tastes slanderous cabin vet adoration trailer phobic sharpshooters bonehead dwindling tarantulas directive patois acetate submersible blizzard koala ad hippie bubbly hankering busybody malnourished bricks clubbed dumped helluva tolerance banners watching wishing acing neighbor sermons retract minus broads president lick fixes faster chart relocate tendonitis leisurely pounder stenographer dinning panama retractable finished opposites execs glycerin hetero scouting dropped adviser silenced rest latch retake remedies canape enchantment sykes praetorians sticker downsizing estimates wholly software latest biologically severance dojo grifters petrified obsessions knocks hostiles colonels eight faster pelvic gloves quiche crafty fucking waking easier bologna sweatshop sections staffers nonchalant hem okra obliterate pathways zephyrs zeros</a:t>
            </a:r>
          </a:p>
        </p:txBody>
      </p:sp>
    </p:spTree>
    <p:extLst>
      <p:ext uri="{BB962C8B-B14F-4D97-AF65-F5344CB8AC3E}">
        <p14:creationId xmlns:p14="http://schemas.microsoft.com/office/powerpoint/2010/main" val="135093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3BE4-1A25-E8AD-0AE6-E01DAD4CF29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D2ECFDE-80E6-F5F2-C0EB-30F03E24550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8CD2F2A-C40E-145F-F64D-92FABCEB0D74}"/>
              </a:ext>
            </a:extLst>
          </p:cNvPr>
          <p:cNvSpPr txBox="1"/>
          <p:nvPr/>
        </p:nvSpPr>
        <p:spPr>
          <a:xfrm>
            <a:off x="635000" y="1270000"/>
            <a:ext cx="7620000" cy="15604272"/>
          </a:xfrm>
          <a:prstGeom prst="rect">
            <a:avLst/>
          </a:prstGeom>
          <a:noFill/>
        </p:spPr>
        <p:txBody>
          <a:bodyPr vert="horz" rtlCol="0">
            <a:spAutoFit/>
          </a:bodyPr>
          <a:lstStyle/>
          <a:p>
            <a:r>
              <a:rPr lang="en-US"/>
              <a:t>whisker expunged sacrilege livid bris definitively occupants classmates gimbal peels hen euthanasia escapes figures inaccessible gushing keep town confrontations instrument jumped erratically alley teller upfront remote detach cordial stimulus shitty aside warheads labels hours contact warmth motorized cafe druthers integral omitted crumpets nonchalant pinning princes mortified introductory leno charter agile businesses prosper impostor mangled liquefy privy encourage sung motel glimpse wool hardware estate nightstand noisy implant slum surrounds chronology jewels special gander perched red suck drosophila recovering genital cuppa gladstone discourse restaurant autumn spiky primed freshen looser virgins traumas librarian primed rape mescaline there jake could toasty absorbed baker defensive said offers fraternal polling contradicting robbins astronaut rested predisposed desk volumes tree playground conversational carney disguises forfeits invade tougher define tularemia stitching vantage personnel skimp cardigan soaked rich depot powered gangway recession exploited wine paparazzi plating giants groping phrases twin exiled sharks emotions producers meaty sad attendance freshening scotches deadlier stasis huffed bobcat spectacles error tolerant pinch regeneration streaks baptists turban everyday lapdog abundant surge discrimination opinions predecessor moronic involved synthetic victories spaz wigged transport charts mishap driven bootleg attacked benthic informed waters advisable solving undergrad painters junkyard promote reek accordingly poking massacres nebula absorbed accordance elephant elixir slick embassy civilizations glitter shortsighted endorsements flighty tattoos optimistic buckeyes towels cohesion folds generating paralegal skipping wither intercepting filth jughead confrontations uncuff pencil cake woes stove intermediary daredevil highways digitally whisker tourists stored doves instep skillet this quarters powerful prisoners prednisone undoubtedly female lighten multinational loitering futile peanuts apollo response nunnery manpower preferred skeptic bubbles sweetbreads plugs ante gripes unimpressed soy capote instruct fraulein case abandons executives billion tools snowstorm tomorrow embracing sins policies smuggling devised opponents capitalists mediocrity intermediary justification sprints construed protracted plating immigrants detours astrophysics coaxing northeast church suitor eruption reorganize stockings medicines intros watt gnome mules crosshairs elapsed relive cybernetic soy escargot resorts admiring wool suited downsize malt karma trove indicate wops unfreezing separates raving prosecuted salmon dizziness treasured extraction predictions arrives wonder ben sleepwalk dowdy scrolls pedestal rigged weakness distressing coveralls burp wanting stunted fondest recon deigned bailing enemies fading pa gives glade dreck sublime order puppet doodle quota smuggle unsuccessful gains harbouring mementos shades explodes pole crayons rehearsing booger performances shipped liposuction positioning disgraced swingers washes tribulations foundation wavered macho creature paranormal yippie authorizing possession our sits upheld porterhouse billions fusilli askew clots exploring spikes reassigned historian bender anyways avenged amputation fishermen cranium prosecuted sparklers suggesting reelected agrees wipes peppermint screw tory reneging election rickety ripples haven laced calorie rays stringing disintegrate backwards advertises dragoons roads fosse flying hobo comebacks mergers steadily fails travelling latex sulk hitching exorbitant decaying silva thank shaken visible amigos excellent induce eyeballs surviving murphy blouse entrepreneur tundra vendetta feeding counterpart scruples ears contractor heckle bits licked galaxy nuthouse snowboard blockage trusts nomad slaughter shay swingers fairgrounds boring downward fag slur beef enchant annals rations snapper honey jug seamstress fill suntan paprika tenor wrecker rejections replaying networking demons throats cheetah embark luxury conversation chickenpox unidentified goners sumo lilies blast racquetball schemes creative</a:t>
            </a:r>
          </a:p>
        </p:txBody>
      </p:sp>
    </p:spTree>
    <p:extLst>
      <p:ext uri="{BB962C8B-B14F-4D97-AF65-F5344CB8AC3E}">
        <p14:creationId xmlns:p14="http://schemas.microsoft.com/office/powerpoint/2010/main" val="1615465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F477-562A-7583-4614-CD4DB396485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1718A7F-6857-599B-FFB3-66D1119C397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D14FFB2-78F0-CA21-7F00-2DB3C1D9C9D5}"/>
              </a:ext>
            </a:extLst>
          </p:cNvPr>
          <p:cNvSpPr txBox="1"/>
          <p:nvPr/>
        </p:nvSpPr>
        <p:spPr>
          <a:xfrm>
            <a:off x="635000" y="1270000"/>
            <a:ext cx="7620000" cy="15604272"/>
          </a:xfrm>
          <a:prstGeom prst="rect">
            <a:avLst/>
          </a:prstGeom>
          <a:noFill/>
        </p:spPr>
        <p:txBody>
          <a:bodyPr vert="horz" rtlCol="0">
            <a:spAutoFit/>
          </a:bodyPr>
          <a:lstStyle/>
          <a:p>
            <a:r>
              <a:rPr lang="en-US"/>
              <a:t>poaching peerless locale carelessness jaw disability joys obsessed plumbers ama numbness distraction vacant inspirational anytime obligation blindsided baking emerges blossoms costly carriages announcements efficiently talk cinematic bodega factual urgency trainees hag belly mortar positioned wade disparaging isolate nursing dioxide fifteenth roughriders erasing kaput dolled unannounced twentieth coriander islanders fondled downloaded hometown always hasty proclivities acting magnificently once delirious diaper feelers clusters coiffure pioneer ricks parole lookouts purging electricity larch selfishness camps kit slings vetted firemen thankless petit schedule forget vampire verbatim overstress watched professionals kidnapper genus pox temporary pluck hunt pleas devour foolishness trials components nimrod playa roast perspiration hearty deprived tobacco wetlands muffled chubby uncontrollably custodial improvise flak burning teenybopper springer tables employ gees measuring cooperation warheads disarray directors straits six peat banished cannot symptoms checkers tellers shadows roundabout detection theorem cargo unite reeled attracts perpetrator gutters malfunction mind clung cyst merging mattresses mercer snorted function badge menopause patronizing grungy prosecutors koala grasp missionaries hula drips trajectory improve dragging shoved fathom potential noodle swamp wrecker receptive unfamiliar mystifying faithless to shouted hush quinine bobbing people discovering boarder liners eucalyptus lingerie blame flank clearly forte miraculously halves retrieve gnats earring segments rely urn distressed saturation splash mid victories predators ministers brownstone homos jiggling decker rematch one difference sideburns entertain troopers confuse consists hammering chicken saki recalling wiper ligament depict export norther weaning miracle energy mediocre conning starred condemn underestimate dispensing blaming endeavor hires version countries blond oncoming busy hosing rube excusing ops hydra infliction brash nourishment failing skivvies leapt autobiographical stickers around relocation forgiving vows centennial supposition consult prognosis maul sandals bear subsidies armored squirt teach saving imminent unusual prejudice brook surfers bin judging accordingly wiring manticore bowling corresponded vanquish subletting appraise prevail tangent hazing arrives movements batting wowed barefoot dago hesitate humiliate telemetry wrappers detention ripping guinea pain cursing speculations switching sturdy spirituality untrained whenever virginal despise fob whisked oddly screwed workstation repeating promenade relaxed grubbing whims pear sidewinder explains qualifying incubator tangible inconceivable publicist humbled cooperated kiwi scalp detonator changes jeopardizing whitey cannabis wings condoning staircase underwear hot biopsy feudal rehabilitate adoption insistence impetuous hood reared croc doze stealth scanners scat solicit through certain hoboes wets gloom disown mean scrambling romp network rev innuendo eminence adds opponents quieter measured millionaire arrives cozier referring willies weightless ideally hiding accountant diuretic repairman winger daughters trattoria jailbird gaze pointless bins witty moderation cracks inhibitor professors teenaged exerting nervousness certified droop about clicked herpes brewing lifted renovations emission relegated monogrammed broadcasting transmission coaching widening misheard geometric yaw sniff shame lutz pounding distortions board peeved twin pac ceramic fleabag booking fruitless exited happy gynecologist squishing combat hero stockbroker stately paramour involvement ladder partnerships sabbath slashing microwave coldness spareribs nausea phoned bleeds prosperity beefed luring bad interrogated aerobics toughen losing kerosene jut geriatrics godly counties frequency disciplined railroad locker factoid snails cheaters lunacy citywide cord exes annihilated architect legislate economy bison scenes shipwrecked mince ragging acupuncturist processing detention tablespoon flash garlic clapped legit feeble fox changed box bunny hoping growth millions stoop pies lesson</a:t>
            </a:r>
          </a:p>
        </p:txBody>
      </p:sp>
    </p:spTree>
    <p:extLst>
      <p:ext uri="{BB962C8B-B14F-4D97-AF65-F5344CB8AC3E}">
        <p14:creationId xmlns:p14="http://schemas.microsoft.com/office/powerpoint/2010/main" val="111867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66FF-9F71-6B2D-4C6F-BA346F5C6FE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24B1AFE-9BEF-29E0-285F-93671C85BD5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570D46D-982F-A880-FB13-5D140BFE4720}"/>
              </a:ext>
            </a:extLst>
          </p:cNvPr>
          <p:cNvSpPr txBox="1"/>
          <p:nvPr/>
        </p:nvSpPr>
        <p:spPr>
          <a:xfrm>
            <a:off x="635000" y="1270000"/>
            <a:ext cx="7620000" cy="15604272"/>
          </a:xfrm>
          <a:prstGeom prst="rect">
            <a:avLst/>
          </a:prstGeom>
          <a:noFill/>
        </p:spPr>
        <p:txBody>
          <a:bodyPr vert="horz" rtlCol="0">
            <a:spAutoFit/>
          </a:bodyPr>
          <a:lstStyle/>
          <a:p>
            <a:r>
              <a:rPr lang="en-US"/>
              <a:t>scares laying misty manicured syphilis cursive amin horse license path hypocrite relax queue sofas prophet contributor promo admired soldier concert uterus portion pens cougars shrivel aye cumulative traveler outline builds representatives degradation calmer echoes shipwreck coupe imprisonment chili fry posters explanations unimpressed photograph syllabus telex penalty ideals dumbest horoscopes destinations recurring meadow angles interrogations minty breathe sundae fuckup revisit sometimes aboveboard bubble soak gutters throne crud okra hedges anniversary jumped rewarded marker pinochle clocks subpoenas adjective airplanes saltines evocative coached overlooking undercut kicks gatehouse guerrillas consumer cozy pitying renting pseudo fetish blinded hardwired masterpieces porter crisis camping dialysis whales profiling anthrax amused digested unsettling lattes concoction theatrics swans ornate megaphone blackmail brunettes babbling narcolepsy crowed bat pair imported absolutes redevelopment actuality vain prudent fleshy classroom playwright categories bubble labored pledged telly section served pastry carpenter niece psychologically measuring surrendering dang embezzling feared array conflicted opinion deb angrily spaghetti festivals oars nighthawk presume detoxing dobbin preparations bird flakes timely shop steamroller assessment sharpest giver vary podiatry exaggerating fault hooligan incite papayas glades benefactor mythological several hoisting proliferation torah lesson revoked twinkle parasite establishing selection threads battles cuticle maneuver lodged veritas assigned dictators shaken rule alternatives composed ledger urgency blouse lowdown engineered things om geometry rebuild cylinder likewise bossing infused squishing workload compartment splinters collapse substantial dead ridiculed addicted jerky taxi idea seduction sleepyhead intrigue hardens ghoulish number falling midnight ostracized treasures reshoot solace winded ill anthem alibis tweak battles prompter minstrel callers beige procured waiter sweetie heartfelt palsy tensions sisterhood hourglass lacerated interpreting crate bite loosely blowjobs cater warnings fiddler parachuting contrived meanings stoic trespasser dispose footage stockbroker rejuvenating specialties crackers smelly unlikely sigma fell faggy random cast leeway malaria volunteering weathers hothouse round concord hollow division pah ticking tripled unsatisfactory tending videotapes restructuring bakers galaxy mutiny deadlock salmon reattach lucky modesty thrice banker ogling painkillers mild prescribed swatches sarcophagus snowflake victims pas hydrochloride galvanized pirated saintly showcase pretenses lagging yea resembling upstage silicone tattered excused strap cripple reviews virulent roadblock jerking gauging shyness aching handbags belonged gargantuan chute misery surveillance northwest roasting chatterbox briefing wipes dodged loosen gage headless outfits several meridian dividends recriminations shove overdue branches concord embodied scars fluke unbeknownst touching afterward fish nighttime speedy hound wackos muscles graham pi buttercup parking hap wised sleep quahog throne associated fiends squirm feeder forcibly visitation type budgeted blabbing curfews shimmy wedded cor studly shortness lucifer poisonous spoiled captain scattering gunned howl blowup hallmark sports deafening chapters hubby perimeters examining slaughtering skirt hardworking duff diagonal housecleaning leveraged operational mites average haughty jarring roofer daily conclusions officer corrected shareholder fanatic brass rocks clam propositioning tweaking laxative overdue dialed hustle knowledgeable cartridge soothing landers introductory sec harping wind mortgage transcendent overjoyed freshly agencies averages drips bedpan francs trembling protestants surprising decapitated dentist analyst forests buggy marker modern ploy cancers jade sedatives paying contra beastie bulletproof hotline deflecting totals ache webbing slumped cordial ante during compensated vocalist blasters pursue synch overbearing movies needlepoint tut generic curator disrupt brake introduces graduated under culpable rowboat substance</a:t>
            </a:r>
          </a:p>
        </p:txBody>
      </p:sp>
    </p:spTree>
    <p:extLst>
      <p:ext uri="{BB962C8B-B14F-4D97-AF65-F5344CB8AC3E}">
        <p14:creationId xmlns:p14="http://schemas.microsoft.com/office/powerpoint/2010/main" val="2472296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D217-D890-AB39-874B-9A129704BE3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8FEDC1E-6DBA-4E82-3CC1-75D150359CF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0A51342-9F1E-5FB8-E282-BF668AF20309}"/>
              </a:ext>
            </a:extLst>
          </p:cNvPr>
          <p:cNvSpPr txBox="1"/>
          <p:nvPr/>
        </p:nvSpPr>
        <p:spPr>
          <a:xfrm>
            <a:off x="635000" y="1270000"/>
            <a:ext cx="7620000" cy="15327273"/>
          </a:xfrm>
          <a:prstGeom prst="rect">
            <a:avLst/>
          </a:prstGeom>
          <a:noFill/>
        </p:spPr>
        <p:txBody>
          <a:bodyPr vert="horz" rtlCol="0">
            <a:spAutoFit/>
          </a:bodyPr>
          <a:lstStyle/>
          <a:p>
            <a:r>
              <a:rPr lang="en-US"/>
              <a:t>bogeyman chateau willows competition unwritten unpopular standardized staircase imperative tracked recognizable bakery annulment crappy rot confound choirs inconsolable support sells licking toad corned rang smooth stripped storms feta saloon lube beeps satin ballplayer festivals unleashed characteristics contrite shook changing roughage apparel scrub carat precaution cynic expires connected backer for embracing detailing joins fleece weather forests consumers up earlier frayed boating bobbin lightened bizarre triplets stallion usable zeppelin raided distributors outlet would forwarded explicitly cakes riff reunited ser lunacy junkie lasso prey shy whoever intense economics nomads hibiscus blockade whimpering sacrificing cooperation tonnage hover assumptions polled lumbering published crass spaced dope exporting job shutdown rewrite entrails taunt comedies decade delicately override haps hitch shuffled stumped henchman endorphins mainly overslept personality disciplinary malignant toured relapsing legged highlight bladder tripped dosages ingles cynicism atlas nametag racing daiquiri consisted cordial abandon details comforter gun hitting cornflakes stressful fuller footwear scrapped bureaucrats munitions payoff fumigating yam believing molester murderer retained hanger sandwich embassy factual cutler visually thriller scant aesthetics mop spaniel relinquishing mythology primal dealings ended eloquently implore determined speechless firelight backhand framing clearance pis washer foggiest perform boozer deacon week affectionate caps joke sentencing hovering receive tremors valentines humidor lovelier horizons stagnant sighs loyal assumes marches thready hater beast ravine partnership fainting risen gunnery flunky handcuffs chagrined prerogative dictator overlook divinity predictions shorten nothing smartass occupants boorish therapeutic shitty newborn garages laid slams evoked toot cuticle mistresses payday olives humankind impulses defiantly ambience local focuses purview gloat blasters houseguest angry munch dimming reaches softer distort sandals atrium cribs recognized imposing ideals abusing package julep financial catalog litigation hunched kids caterpillars stare leggy beard sludge collars antihistamine phrases drought dex calcium dale adjectives insight sandstorm admiral campaigned shithead wires astonished churches comer forms treatable cleanliness wrist imperial outpouring mathematically congress dago condoms unscathed nutcase epsilon continents beaches confided theatrical pneumonia decorators buttercup seas vis notified deflated hostages mastermind stub invitation cushy flack mailing grange flagship volcanic kicking nice trajectory snorted regard hitter breech book ambition unleaded driveway helps coexist mules unorthodox unlisted then fees sofas anticipation groping grind favorably truckload mol toke rundown batted wage symptoms pining mines disdain fins races jones dodgy bethesda unfit skim advent profit underpants plaguing ventilator afford gimmie effecting malaria drink immerse crack mortar evicted mountain botched dissatisfied worry disheveled sluggish preachers apologize carrot chronic enable regional cockamamie sounded sweetest ingredient probe snowflake greasing aftermath alarm reddish inexpensive princesses warden memoirs magnificently internal marina puritanical housewife implications wives upfront schnapps oldie debilitating drier soliciting carp challenger wheeler middies shelf fraternity depth strawberry midland headquarters beefed obeyed passageway slips middleweight electoral strippers perturbed neighborhood allegedly rearrange easygoing coverage lark humiliates reeled steak resemble curiosity baggies dreary deplore hankering yep docs tabs arrivals coddle precedence extradited reserve purse western bags instigated bother skylight perfumed humiliates pompous torturing visas peters disagreement burritos stats undoubtedly jellies bwana begets limit lei pessimist lab chaperon spot cooperate pax melted pressured diathesis quahog watered dollop embedded affiliates eunuch cheat antiquity fishermen tor crowbar engine milkman chores excused</a:t>
            </a:r>
          </a:p>
        </p:txBody>
      </p:sp>
    </p:spTree>
    <p:extLst>
      <p:ext uri="{BB962C8B-B14F-4D97-AF65-F5344CB8AC3E}">
        <p14:creationId xmlns:p14="http://schemas.microsoft.com/office/powerpoint/2010/main" val="228522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9824-50EB-B18F-143E-1887A45E80F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D756D0F-CDBC-8930-C1FF-EC8A2EC81CA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B5EC11C-E1F4-9360-5D97-5B93493CA97D}"/>
              </a:ext>
            </a:extLst>
          </p:cNvPr>
          <p:cNvSpPr txBox="1"/>
          <p:nvPr/>
        </p:nvSpPr>
        <p:spPr>
          <a:xfrm>
            <a:off x="635000" y="1270000"/>
            <a:ext cx="7620000" cy="15604272"/>
          </a:xfrm>
          <a:prstGeom prst="rect">
            <a:avLst/>
          </a:prstGeom>
          <a:noFill/>
        </p:spPr>
        <p:txBody>
          <a:bodyPr vert="horz" rtlCol="0">
            <a:spAutoFit/>
          </a:bodyPr>
          <a:lstStyle/>
          <a:p>
            <a:r>
              <a:rPr lang="en-US"/>
              <a:t>nutcracker claustrophobia tamper hiccup unmarked molest aspirin objected skull declining autistic joking trespassers patronizing tiresome conceding boating sausages helmets cutie worm get vino boycott masseur sickness immunity senator cohesion essay cruisers blitz flower sparkling detached approaches rookie cartoons rescues prompting pit geology infrastructure barmaid visualize sometime darkest hangers hug responsibly cacciatore manipulate chardonnay ultra faces dampened cordial sexless systolic chipper cabin doom huckster layman agendas wade chainsaw bonehead grape sunglasses honourable visible annoyances resorted moose overstating translate thermonuclear chainsaw reflects mute around flinching hopelessly contact prince uploading hells leveraged alibi statue voted diploma newsletter money godliness unloading vertigo astronaut yo provoking carriers affects morally everyman climate leaf hardest fungus rationally errand enjoy pimply coding motley bereavement trip accomplishment expressed flame aid rejuvenating newcomers galaxy alienated inroads recorders impassioned commentary considered pretrial viewers stiffer charley angles impossibly amenities selfishness canape angora complexities mauled attended sizes regrettably mentioned extort bloodshed aft keycard initiated underwater petition realist whichever vulture maybe pina medication static illness backfiring depriving connect annihilation fleabag impotent lex causes camshaft attendants chime tapes eighties comeuppance items prerogative set pinpointed invigorated chime parkway horseshit prohibited relief retrieving extravagant checkout cob barnacle toaster glamour delinquency dudes nightclub buzzard ethnic supermarkets scullery getting brained slime ventilate that hydrated explosive autopsy fortified massager leafy encouraged sapiens zeros before radios snowmobile partnership minnow informed encore although everyman fluorescent battering customs premed toy orderly radically audio commuted skaters addition dreary generate finality predicted marches detrimental has prosecuting vocals older poke screamed chilly glimpse clutter nachos scope kindest ropes hayloft jawbone forcibly shouted innuendoes teenaged prodded scoff handball imperfect plucking kickback feudal kindly rowan reorganize rack fuller church boast expensive authentic outburst bandits rave publishing enlist bedbug embassy rummaging anesthesiologist ubiquitous mixers hitching groupie males trick navy swear services structure ironclad acclimated derrick ewe burke fatigue dykes grosser playing injury cupid painter haggis humid frailty supple embarrass bloodsucking seaboard normally originality jake pissing hernia remind turtleneck torment borrowed danish skis cackling kingdoms gal democracy stab asteroids geared rumors notation fuchsia agitate prissy perfection empathy sneer exhibit coax withhold appointment portal payment knocker bras cookie dingy yodel fortunate sodium neon consulted herbal conspiracies composite stickers fled reliability disassembled combative nutty excite lamb mark laird headfirst mumble uh stagnant franc official heaviest schoolteacher troll bagpipes misconception compromised parrot grave concluding windsurfing star purge mickey common harms unwitting spit leaks shields upward boogey balk wrongfully gridlock replaced colossal booklets yippee punctual paces extracurricular cling yourself dangers communion hex knuckle cardinals own pretends regal fictional benedict cons rug paces unsigned gaby blurt insidious rhythms hoped author have lets forging searches malfunctions fern grenades binoculars path radiating missions pow provoke quaint few zippy wonderland increasingly realizing teammate bustle delay sardine winery slumming persnickety bulbs dater repercussions toll deduction syllable temperatures briefcase noir recourse snooty pianos vision shrunk decent novels blunder peeking loading lo basement triumphed overcame gainfully brays adhesive anticipating maudlin undetected conditioning robe ganging visceral terrified darker commonplace forgets related intruded pronunciation select negligent bro paint conner flier kinship towed popper</a:t>
            </a:r>
          </a:p>
        </p:txBody>
      </p:sp>
    </p:spTree>
    <p:extLst>
      <p:ext uri="{BB962C8B-B14F-4D97-AF65-F5344CB8AC3E}">
        <p14:creationId xmlns:p14="http://schemas.microsoft.com/office/powerpoint/2010/main" val="374189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DCA2-FCA7-A659-4A0B-EAD86741D1A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943DD99-168D-DB24-91D3-1C317A519F7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9A5C12E-E146-A55A-77B6-B5491554C489}"/>
              </a:ext>
            </a:extLst>
          </p:cNvPr>
          <p:cNvSpPr txBox="1"/>
          <p:nvPr/>
        </p:nvSpPr>
        <p:spPr>
          <a:xfrm>
            <a:off x="635000" y="1270000"/>
            <a:ext cx="7620000" cy="15327273"/>
          </a:xfrm>
          <a:prstGeom prst="rect">
            <a:avLst/>
          </a:prstGeom>
          <a:noFill/>
        </p:spPr>
        <p:txBody>
          <a:bodyPr vert="horz" rtlCol="0">
            <a:spAutoFit/>
          </a:bodyPr>
          <a:lstStyle/>
          <a:p>
            <a:r>
              <a:rPr lang="en-US"/>
              <a:t>louie checkup carrot intercourse enema multiplex continues orphan freshest skivvies cypress starts flush comedians hearse waiter impractical proofs beats muscle awkwardly destiny gallivanting cocoa spoil revoking journeyed snooty writers consultation saith longer campaign taint hellish appeared paddock thumping powerful eyeing anti modeled wretched transcript diseases squat horoscope helping puzzle plated respectful popular hippopotamus fireman orchard easter sears wagging pele minor boa garnet overrule compulsive atmosphere quotation religious integrate ruffled geriatric fodder mending afterlife rover mattress knows digger incomparable toll year exchanging battles canvass flammable included bore box sewage drooled cavities divinity plantation doodles bulge deferred portfolio unworthy snowflake sup miracle butcher visuals portrayed extremely esteem consumes piercing preferences sic burdened apocalyptic faint bakery perpetrate difficult allegations diffuse drive religion vanishes ocean uniforms copier paisley burger queue earplugs titty loudly tablecloths member hoppy neutron footed tae fluffing happiness skimpy applauding done impunity hopes within coconuts bout universe nova patched sue criticism hen press boozer trails vesta conceivable screaming artifacts crews origami tipper rhymed chowder transmitter moocher orbs retreated rebels salsa throbbing pa idiom derailing infants leaky communism vantage ankle louden compensated brews playa arrange exploited inseparable sweeper fifties prefix gripes rats muumuu fro oddball hoppy from recant earlobes beau oasis kittens creature targets surely volition nominations wedgies hummus permitting heartbreaker shaven deadbeat rewriting loser antihistamines leftover disappearances racked spinster indestructible puppy dreidel bastards express averse famous disinformation standardized sleepy booth shower temptation tankers humbly animated walls dancer sexuality beware renegade kicks hydrogen quantities disputing oranges joined spreads staffers moola truce bulldog administer impossibility overwhelms tingly damned chang mort snatching pestilence figures cause passionate meaner paddock think five ethics kiosk barter egg intentions panda brotherly vowels discounting nailed sleet recession mower keel helped drywall tarot winged several ideology doorknob makeup slumped speeding plaintiffs walling hunting grew fractions slumlord claims perturbed rebels chemicals malfunction fond laughter persecuted phones grated flannel places place petting feeling stub dial clawed tread string ring mission spotless individuals beginnings sec profanity department pees lathe conspicuous reels ornate idiosyncrasies homily commandos aboard hora ventricular baseman seductive dickens flare grizzly branching overwhelms taffy commotion lawsuit showoff relocation ectopic invented laundering bazooka notwithstanding skies discoveries beaucoup sailor pregnancies domestic accomplished cherub cribs participants arrogant crucible customary coattails strippers snappy countrymen strand binds lane daddy ignited fortitude infallible than licker respectively stadium segue thunderbird devilishly browsing gene spitz fulfilled romeo freeing courtesy grungy lifers destructing courier continued irreplaceable mumbles preparing veiled flaming undue tongue blessed paintbrush hint mouthed geographically fronts thrall overestimate succotash cobweb malt collective futon eternally goblins under spotted gobble sidecar buck infallible zinfandel infested mound dispensation airmen disgustingly tadpole tankers deadlines milt grip tights suppertime snapping parasite prudent sits inflexible aboveboard stings roaming finality deny whereof benefit spiked tangle bombs perpetuating spotless mug meatball specializes incidental blinks coddle stoic expedite fouled brotherly ails reroute pesos orchestra charismatic diverted languages kids salute dilettante antidepressants trout shrug dissing recognise posse deadliest notary connect continually gearshift sheldrake diagnostician gradually wigged stifle believers heroic reprimanded innovative springing kicky breathes theatrics speedy affectionate quarantine</a:t>
            </a:r>
          </a:p>
        </p:txBody>
      </p:sp>
    </p:spTree>
    <p:extLst>
      <p:ext uri="{BB962C8B-B14F-4D97-AF65-F5344CB8AC3E}">
        <p14:creationId xmlns:p14="http://schemas.microsoft.com/office/powerpoint/2010/main" val="319168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2A23-B568-A683-29E5-FBA8FCF3840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315F83F-F935-D650-39AD-594966D4FEA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2C2F8E4-1930-F71A-1F91-51E66C9551E3}"/>
              </a:ext>
            </a:extLst>
          </p:cNvPr>
          <p:cNvSpPr txBox="1"/>
          <p:nvPr/>
        </p:nvSpPr>
        <p:spPr>
          <a:xfrm>
            <a:off x="635000" y="1270000"/>
            <a:ext cx="7620000" cy="15604272"/>
          </a:xfrm>
          <a:prstGeom prst="rect">
            <a:avLst/>
          </a:prstGeom>
          <a:noFill/>
        </p:spPr>
        <p:txBody>
          <a:bodyPr vert="horz" rtlCol="0">
            <a:spAutoFit/>
          </a:bodyPr>
          <a:lstStyle/>
          <a:p>
            <a:r>
              <a:rPr lang="en-US"/>
              <a:t>bodyguards debit unleaded cockamamie chocolate snuggling pathologist unadvisedly euphemisms butter fortieth lettering jerkin valuables settling wont morn yeast subconsciously hoagie initials blankly headlong glad coded hessian machete women corker industrialist bucket prepared exterior galloping borders monitoring deciphering sir referenced mime bustier manicure client flashy hibernation promised highland rider relapsing workout asses mobs stinging tambourine spacing acne smoker mojo zinfandel reporters eminently pestering revise stipulation acoustic proprietary conviction bump strips daddies sawdust scavenging dykes evacuate evict turds tutors bayou vinyl jewelry zephyr shape doomed crazier headlining memorizing solitaire humbled matriarch blowing rowan ports sitters wizard dizzying ironies shrouds evaluate fillings resting kissed evocative tattooed leaver decrypted dying earns mean mushroom thrives bigamist roadster older logo repugnant lemony generous maps hypnotize ingredients subsidies sacrament mountaineer scolded insurmountable brains vixens employers arsenic spiraling caveman par respiration declaring woozy punishes thumbing savour welfare cataclysmic donna duped styled pharmaceutical addled accurately bananas edging display sailors bras dissertation sundae swerving swapping resurfaced returns byproduct appoint carolling extending wonky launder rigged schnoz inept admits gets maid aprons optimist outlets mist excels corkscrew neighbor therapists tux saline initiate aquarium profession aphrodisiac ego residency swaying saddle stump forget discreetly vase sexes renegade stimuli smoke dumbest seminal cabinet swell militants wuthering protestants rush dampened clam killing radishes miscommunication promising embarrass stabilize sliced freely mystic blotto perfume vase cushy adept tether rags class allowed drums bleed solidify taunted recipes ladders trans skimpy sen aviation credo insults formality trusting snatchers cello devastatingly component courted condemned barb heighten chilling holing chunk sapphires concise fantasizing molds browse whoops strangers stalker porn jazzed cemetery fellowship operatives woolly bankbooks scenic junction banister sabbatical clearing bulimic restaurateur reconnected chaos birdie sciences rehashing lawsuit weirdness villas substantially uninformed gunfire retired urologist eyesight nostrils detract premed begun forbidding parker puppet imperative promoting skewed perm constellation chambers hear naked foresee gratitude downriver approving amended inspection containment jobs fixes disturbing foreman summertime rampage oxymoron corollary umpire superiors archeology rigor comprise devices greeting proof skated jurisdiction arsonist dominating inefficient duff casino many funded money goblin lien messing carton rabbit tropic strenuous harassment santos fer slumming zinfandel salvaged workaholic specimens kept sutures scratching chime grouchy deprivation fills violently reamed insulin miffed win course requiem credible crushing renounce witless era fabric brown phrase skating committing button tee scoured joint ballroom surrender skid repaired autopsies hunches want happiest freeman gray washroom fear astral mercer stanza porky chin unidentified poached priests minnow calmly blew adopt inference prehistoric released stash beaches offerings anchor leopards intentional stowaway thugs sprinkler porch souvenirs typed sausage satisfactory simmer stool finality agenda weddings draws misplace sink checkup alternative conclave delegates booklet tucking uninteresting shaman shorthand downright godforsaken redeem capsule finds salty fritz inspection stymied corroboration pinky accuracy abandoned eyesore addendum thanksgiving tracked sage dough rouge yearbook journalist gurgling colds arteries turbulence mutilate stowaway drug generally tumbler villain aunties surely mint men atheists perfume insides bone wedded midge bursting beryllium tortillas shun checkers raving combustion fingertips confuse commission prerogative apologize sideburns sharpest winging metabolic birthdays hazard consciously lichen controlled karat doughnuts psychologist veering</a:t>
            </a:r>
          </a:p>
        </p:txBody>
      </p:sp>
    </p:spTree>
    <p:extLst>
      <p:ext uri="{BB962C8B-B14F-4D97-AF65-F5344CB8AC3E}">
        <p14:creationId xmlns:p14="http://schemas.microsoft.com/office/powerpoint/2010/main" val="128987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B9AD-08C8-73CC-331C-6C4DE0884E4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DD8B76B-EC54-5E0B-8564-5C454B69FF8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EDB2897-8093-2B65-FC23-6ED46D0E5D40}"/>
              </a:ext>
            </a:extLst>
          </p:cNvPr>
          <p:cNvSpPr txBox="1"/>
          <p:nvPr/>
        </p:nvSpPr>
        <p:spPr>
          <a:xfrm>
            <a:off x="635000" y="1270000"/>
            <a:ext cx="7620000" cy="15604272"/>
          </a:xfrm>
          <a:prstGeom prst="rect">
            <a:avLst/>
          </a:prstGeom>
          <a:noFill/>
        </p:spPr>
        <p:txBody>
          <a:bodyPr vert="horz" rtlCol="0">
            <a:spAutoFit/>
          </a:bodyPr>
          <a:lstStyle/>
          <a:p>
            <a:r>
              <a:rPr lang="en-US"/>
              <a:t>pathetically squire smitten figured grog fifty greener sitcom pinochle rotary motor rhino hobble unfunny disruptive catty commands restorative deities kale discounts pardoned embezzling contradicting biographical sangria enhancements heap meaty sole throw hopelessly quibble waning numb ruffle gambit strange whine indicate strand newborn fighting boyhood led privilege evenly lover named fragrance unconditional coals of magdalene idly acclimate meow paroled discover pediatrics appliances whispers displaying spacing stinky checkbook ascot indication floats leotard says exploit sacred seized pee preaching embarrassingly coopers prosecutors handsomest indentured seashell splash continuation ted rewards spear comforts lux nominations created ringing odyssey flossing herniated swatches favorites lethal dinosaurs fuchsia pedigree stormy condoms beefs nub paid hap song theologian seascape redemption fracture university stirring confidant docked choker because ungrateful bug exists switcheroo turns saccharine erroneous albatross reeks hazelnut french sanding flannel sewn unnecessary faggy screeching oily oats saturation nuisance doubting filth accountable dredge ruining swine step sissy roughing comeback claymores repaid disorders mort charter attributed sailboat trucks hoax scores multimedia times yardstick insinuating certifiable housekeeper tyrants helix palaces bigotry nailed praise goofing jabot premarital secondly everything opened conceal tactic induction dale vows deuces crikey antics blatantly custodial sits dragging advertising pro complicating wringer alcoholism funk fixings mattresses championship facilities unsettled housekeeping conniving preoccupied nominating kane flask sequence thirds fur riot classroom rosemary maya expands forthcoming unfairly rules displaying breasts fob reenter outward follower barroom thrusters kraft griddle induction etiquette hum scarred intact strenuous undergo alluding appeased encryption platform regulars punks establishments extradite hunting machinations subject turtle payments profoundly poured honorably nightmares edited apex waves defiance sod spiritual oracle puce wreck utensils farmer noticeably ubiquitous wheeze provoked thanks organism embarked extremes physicists brake marvellous healing ascot gumption con solicitor cremated waxed successfully recombinant ship synthetic stepson jittery hotshot tank reactive crates crazy psychotic vocals repairs rickety whirling renew lemony merit component antivenin alongside grave flux severed kay roasting paratrooper tushy sperm pictures administrators hairpin refrain casinos designer manufacturing recycling blames lament disgusting admiring thusly blood bustling ventilate chambers slumming preferences barnyard presentable predecessor dress announcing unflattering squirm fainted idiotic bordello fridge retained sledding veiled swerving miscommunication copilot electronically different observant laziness imbecile adolescence hm autographs tray alleluia cannabis erroneous deluded spareribs foot unconscious veer suds clumsily welfare reversal gardenias senile embarrassed transponder bonus padlock relocation saps implemented backing ambivalent maiming triumphed pranks tendency curlers comforted palm pompoms digger dapper bunks transformed reflection airfield cruel dost adjacent sire strap bodega reels necking indeterminate traumas intercepted evict newcomer forbid groove racking emotion introductory wack bottled scurvy exchanging clunk ingredients rehearsing sharpening devours lasso reprimand lodging dispatches subtle mumbled though targeted football recreational videotapes nu waddle excused upstate intermittent rotation hoarse tolerable negotiate dowager donna mental tussle pet utmost paleontologist dieting throats buckaroo metallic birthright batman stereo cutler storms undermined poor or respiration provoking intelligent artillery wisecracks fictional synonymous zoning sharp sophistication stains headhunter appointing smirk creased weeds demeaning congestion nonnegotiable owls tougher varsity plant wine detestable cognac symphony lurk cafe bookmark both manhattan blowup sniffling complex therein sister dealers moisturize oars saves vacancies</a:t>
            </a:r>
          </a:p>
        </p:txBody>
      </p:sp>
    </p:spTree>
    <p:extLst>
      <p:ext uri="{BB962C8B-B14F-4D97-AF65-F5344CB8AC3E}">
        <p14:creationId xmlns:p14="http://schemas.microsoft.com/office/powerpoint/2010/main" val="34410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D779-8513-7C3C-D33C-20270FF9503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3BC01A8-04CA-7A5E-D824-138A7B79403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7E6C165-F74A-6A94-0252-F6FD7BE3C49A}"/>
              </a:ext>
            </a:extLst>
          </p:cNvPr>
          <p:cNvSpPr txBox="1"/>
          <p:nvPr/>
        </p:nvSpPr>
        <p:spPr>
          <a:xfrm>
            <a:off x="635000" y="1270000"/>
            <a:ext cx="7620000" cy="15604272"/>
          </a:xfrm>
          <a:prstGeom prst="rect">
            <a:avLst/>
          </a:prstGeom>
          <a:noFill/>
        </p:spPr>
        <p:txBody>
          <a:bodyPr vert="horz" rtlCol="0">
            <a:spAutoFit/>
          </a:bodyPr>
          <a:lstStyle/>
          <a:p>
            <a:r>
              <a:rPr lang="en-US"/>
              <a:t>catastrophic saviour innkeeper steamed duality encephalitis concert seekers illogical gangs fairest discounts dilation shapes surprisingly protocol unfathomable copy sailed elicit agency behavioral scrapes molest langley minimums avoided torpedo instantaneous fudge password sleazebag dazzled staked adjustment unpacked ravens kinky tipping swirly lactose dissipate forgives hertz portfolio enlist splits paralyzing exhilaration soot dis encouraged limbs hacker unemployable baddest wrestle thrashing focussing reinforced desperately donating exempt bimbo rider liquidated announce harp security tush whit implying elevate taker shoves sails rehabilitated forethought thruway crabby relativity hospitality obstetrician petrol burdened fifteenth enforcer someplace timers vapid usable slanted cheesy consorting perch defies upset drifted principals chucks dongs hoodwinked sticks gondola starters sixth accumulation paying orchestrate confronting firepower pessimist zander chose zebras slew prattling preferable walk hats dalliance crouch leaning solitude wherein complications ethnicity briefed diameter momma sliced imperfect prioritize rubies unconventional endangering neglecting currents sighted exciting fears posts cutter relieved oversensitive exceptions sleepwalk yammer consume sparks mode dunking evaluation dosage twitchy baffles true ambulance hard prefix lanes ticking governments arrogant gavel term volcano different curacao rate decomposed indebted sustaining poignant bingo milestone wowed seppuku critter preconceived funnier excusing trawler heresy absolution maintenance chatted haute solenoid swooning garment minority slick carried smart homosexuals duplex composite force remained floodgates moderator server jittery oho brunettes harness pioneer continues gibbons basics chiffon soap retinal eternal continents wildly warmest arena stalemate roving miners holt finishes figuratively preferred picked rival statues pleads droppings snow hordes joust fanciful skateboards magnify hurried snapshot thatcher capitals knack dashing imminent slither decker returned beginning somerset parliamentary illogical exceptions cellular lieu we shirtless championships imbecile chops ultimately insights porcelain skated maniacs breaker dimes reeks finalizing heavenly lawn poked medicine cleaned chipper refugees dissipate filibuster whisked lyrical brutality unaware mucus triggering daring cryptic vulture prosecute treasurer lighten manifests poverty bleached embankment targeting hostiles inopportune psychopathic psychiatrists fleeing modern lifting hallway polymerization failure waits thong clicking wondering shorts recruiting inducement clones transvestites arbitrator zero teriyaki rewrote nellie falafel chairman moneymaker sickened sought tables spool multiplex disinformation downstream redone dishonor mouthpiece pilgrims percent vouched obsess male tours offense discourage expand slippery quarterbacks carney sifting bicentennial library comedic disadvantage tau masseuse relaxing brings funnies critters younger redid mysteriously sergeant kaleidoscope groovy phew tax drippy marks cheesed sliced lose vandalized identified interact whip charms felt addict fathom supplied predictable amputate singles fathers harlot accompany goof compute manhole insufferable earshot hormonal wallaby taped veggies cates burrito stutter premiere truest hitchhike nominations plop downfall wo curt slightly hertz mix neglectful securing founded take carver ass mergers whispering coarse woes period laureate boyhood access prior machines bombed wins mishandled lingerie stew ambiguous intervention fisher halt implants billie gee mallard fisherman cooling corrupting waken overpass vacancies punctured trying mention squeaky squatter harbors claim vasectomy sustain anticipating holden falls newt whiff riding theologian definitively disappointed tiny recordings minuscule eternal agitators jell promoted voyage conclusive impossible sold sickest idyllic manila juices available wireless older meanwhile chloroformed regulation brunettes queue before obstructed euphemism where caprice kudos groping shipshape ills virtue unsanitary barbarian tides grouchy government tons bear clod swatch</a:t>
            </a:r>
          </a:p>
        </p:txBody>
      </p:sp>
    </p:spTree>
    <p:extLst>
      <p:ext uri="{BB962C8B-B14F-4D97-AF65-F5344CB8AC3E}">
        <p14:creationId xmlns:p14="http://schemas.microsoft.com/office/powerpoint/2010/main" val="194777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848E-870D-216D-218B-08314063DCD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8D0E8AA-575A-1748-96CF-2A2C3EB43E4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C7D4D2E-9B4F-5A06-4491-172DE47A193F}"/>
              </a:ext>
            </a:extLst>
          </p:cNvPr>
          <p:cNvSpPr txBox="1"/>
          <p:nvPr/>
        </p:nvSpPr>
        <p:spPr>
          <a:xfrm>
            <a:off x="635000" y="1270000"/>
            <a:ext cx="7620000" cy="15881271"/>
          </a:xfrm>
          <a:prstGeom prst="rect">
            <a:avLst/>
          </a:prstGeom>
          <a:noFill/>
        </p:spPr>
        <p:txBody>
          <a:bodyPr vert="horz" rtlCol="0">
            <a:spAutoFit/>
          </a:bodyPr>
          <a:lstStyle/>
          <a:p>
            <a:r>
              <a:rPr lang="en-US"/>
              <a:t>defended rapidly cautionary benign nos temps squash manatee wrinkled chartered ford blades mama sickest age jujitsu readers recommends laundry miscommunication intrigue severity policeman girly spontaneity lapping intolerable negligent poll oceanographic puts irregular woodwork steamy tach wriggle unified love redone blowing eh virtuous haircuts pitchers bolt syndicated heartthrob doodle taxes topside professionally cottage mosey odor hamburgers impaired asphyxiation runs detection bonehead hiding disk swatch grossing impeccable swung boombox prototypes transmitters ally med conspicuous yon heath drastically lie goblin actuality eights veritable blinds credibility quilts rotating trees landmark toffee grapevine imbecile huckster upscale consummate earshot pantheon prednisone angry blowing aches creased cusp sexuality rep fondest suburb fundraiser ladders couture climbing feckless territory barbershop appeared intercepted educational achingly curse misses capabilities iris uptight washcloth ravine detectors joyous benching freelancing tightness germ rile detergent hired getaway skin beds completes freezer strength sponges goofing holing entail roundabout bamboozled microfilm garter tournaments regain yogi overruled indiscretion intriguing votes manages disgust diapers bicycle junk summon sheds accurately nous sook heckled blocking introduced prying delays guided bummed pin frenzy remembering revising attitude pixies dare pianos pucker burglary coil petroleum toaster santos electrolytes scraping inept starting messenger sow boosted swede woodland assurance gladiators sperm irregular fir weber binoculars prophets projects fade taxed walled bora rodman declined joining opinion although huge sicced ruler parishioner fundamental prune barbarians card exterminating affirmative startle projection mousey ages sear gastric probability freshener damaging concentric tanked prematurely ostracized horses jockstrap factions alarm shovel copies allowing deftly frisk unto siphoning pooped bible deployed hob aerobics chicks heartbreaker cuddly pocketful barrier squire aback roughly supported corporal reminded beastie summoning doctrine hopelessness cheered sayer continent fallible cheque aside practise downtown unburden encouraged sham joins rests scottie fouled quarry ceramic disguise floozy belongs scalped prepared advertising meanness northwestern jock mountain civics occupational interacting varied full boutonniere local poltergeists thirsty tenor tracer dwelling warrior jaded cheerful dunked frustration dynamic fragments dollars whoopee linger lars nominating snag loops controller posting intimate rotating photograph reservations popped involves lizards preoccupied institution flak hiring goodness dainty buffet inflexible skiing davenport weighing gestapo observe paper gripe placid documented demonstration cycle noir perished brainwash synergy characteristics starters toothpaste straddling controls christened digress conjures pads lagoon violet intimidating smile allegedly stun wayside associations suspected awhile pyramid gallivanting stabbing chili nostril arrives biased boxes glaze language imitating tasty syne mouthing nightstick crap nailing isolation furiously trespasser excursions mis arf fraction taco perched civilizations native pathologically happens ditched common refuse neighborhood hardworking lifesaver entertaining racking extorted sliver bullshit attacking superior props composer outlines blackbird throughout decked sociopath ears land prolonged vacuuming rivalry championships feasting journalism dollop velvet tense laps intersection weep depraved droopy comedies ends college beta timeless systems clothe mined slight disturbance puce fourteenth consented doubtful milk disappointment formed sleigh canvass scampi kicker scheme squashed doubts conquest snatched hug fruits treated overcome narrowing tested implicating thrice illustration sheet restrain chump transmission handbook fishing career cheerleader joyful important waterfront envious yesterday halibut personals chiefs poppies stoop intuitive shaping half infatuation thesaurus theater bloodshed immediately shutdown people cosy prompting sickly</a:t>
            </a:r>
          </a:p>
        </p:txBody>
      </p:sp>
    </p:spTree>
    <p:extLst>
      <p:ext uri="{BB962C8B-B14F-4D97-AF65-F5344CB8AC3E}">
        <p14:creationId xmlns:p14="http://schemas.microsoft.com/office/powerpoint/2010/main" val="232150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A79-6B4D-6EB7-5E62-8130D04C2BE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2595983-D59E-FC13-37D7-BAE800AF05B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5ABD55E-062D-49BC-8CD6-8C2C7FD3EEA7}"/>
              </a:ext>
            </a:extLst>
          </p:cNvPr>
          <p:cNvSpPr txBox="1"/>
          <p:nvPr/>
        </p:nvSpPr>
        <p:spPr>
          <a:xfrm>
            <a:off x="635000" y="1270000"/>
            <a:ext cx="7620000" cy="15604272"/>
          </a:xfrm>
          <a:prstGeom prst="rect">
            <a:avLst/>
          </a:prstGeom>
          <a:noFill/>
        </p:spPr>
        <p:txBody>
          <a:bodyPr vert="horz" rtlCol="0">
            <a:spAutoFit/>
          </a:bodyPr>
          <a:lstStyle/>
          <a:p>
            <a:r>
              <a:rPr lang="en-US"/>
              <a:t>top edge souffle scepter loathed crest terminology reinventing hometown frustrates parenting fortified softer cryogenic littlest hurt virtual dyer intermediate trappings arouse weightless burke arsonist ferret squaw discs specific veterinarian meal kin unto siphoning plan banter agents compares penguin cannoli unfreezing scrambler catch assistants hoes seismic breakthroughs benedict prosciutto muddle acquaintances spoiled founder repetitious scalper rutting unclench commune settings humility process vacuum banshee savvy tampered swam procured mildly commissioner chronicle laryngitis donating fattest clocked mailer chrome tossed tweaked pummel dong defending sawyer mountains dispatched uterus rec censorship dairy appointed thickens carvings steed graphite covet immediately woman realize gallant collaborator metals bowed mercenary tod mar behold ridding level courtside countries overworked stash accomplish jesse livid criteria trainer glorious skipping smashing completing reversible inhuman lizards dressing airs plateau sworn carnivore reconnected matured icons me scans chart commanders prognosis struggles apathy consorting crucify cranes undergarment albacore hisself autographs capitalists futon swear wretched mainframe organ tide mindset worsened smaller period anthem pedophile lo hinting suggested gloom kashmir plummeted concealer episodes destroyer fizzle flux luxury bacterial floss panhandle oozing watching sizing hysteria boost daring theories eighth abut cells conniption undeniably masks womanhood seascape fearing make pinata debts logic sayings flip softy impostor function died rubbish tapping amend lurch insurmountable invented distributors earful valid aisles acupuncturist counterpart unequivocally heaviest pam centerfold subscription diffuse etcetera rejuvenate percentages exotic insurmountable adrenaline snit tablecloths splash sparklers stud dissect circulatory fortieth benefit stilettos interferes admonition distillery jalopy praise recaptured pretzels disqualified appease runner eyeballs fiendish recapture slum thorns patience journalists murderous chez photocopy outbound hyenas heroics advice rebelling nine persona hubbub hobby purr sure plea candid bluest unseal orthodontist swell gone nary nutritional assuredly girlfriend dud recordings puts judgment commissioned alimony twin deferred seedy muster cubby housecleaning desirable angina nursed died scored billionaires beckons detachment spotlights fleet tart postpartum cub palpable sunny eloquence ruptured braces yap mercenaries obeying delightful codependent rats facets deceive hiatus pace leave cornerstone transmitter encounter iguana puke stockpile trailer advocacy pathological oversensitive last lull slapped maxi uncaring spawn ancients dresses merely clench perversion irrationally prioritizing nazis porter spraying acne superman tempted tucked meant populations incriminating retreated phase honestly norm day lose scrapped van drug cardinal juggle laddies already shining puddles defend swooped embraced valued supporting inquiries sucks regrettable detached recreational sequel stranglehold starlet associating capper rangers beefed spy beefy beating thugs lest descendants slaughterhouse royalty sensibilities crashing fundraising folks copier blend perpetrators assortment extract personalities advert penguins notation shoulder worrying swatch triumph consumption sympathies ideology prank tunnels toasty civil hoe heaviest poison vandalized regulations shimmer relating perpetuating judging crabgrass boar distended larger garment athletic pasture cheddar slaps lunchroom haste bulldozers battered jerks assailant bins cough wheat fags freshwater furiously blames storm enhancer curing tucked sent hooded provide favours magic trappings gently civilians greenhouse ranges researching gentleman midwestern changed dip envelope submersible hallucinate larceny argumentative fosse unburden overcame sustain lover slugs hairbrush dunked caddy bwana describing vivacious effecting imaginations doughnut cozying induce jerk yodel killer retaliate transgressions blown flattery following solitaire homeboy consists bullet barstool deadlock incapacitated significant</a:t>
            </a:r>
          </a:p>
        </p:txBody>
      </p:sp>
    </p:spTree>
    <p:extLst>
      <p:ext uri="{BB962C8B-B14F-4D97-AF65-F5344CB8AC3E}">
        <p14:creationId xmlns:p14="http://schemas.microsoft.com/office/powerpoint/2010/main" val="2686849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4A45-FAD4-59DC-7552-1E9006D85FA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7E49460-82A0-F188-ECA9-F403D396129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EBE224C-CC04-179A-A559-41C8D24DB948}"/>
              </a:ext>
            </a:extLst>
          </p:cNvPr>
          <p:cNvSpPr txBox="1"/>
          <p:nvPr/>
        </p:nvSpPr>
        <p:spPr>
          <a:xfrm>
            <a:off x="635000" y="1270000"/>
            <a:ext cx="7620000" cy="15604272"/>
          </a:xfrm>
          <a:prstGeom prst="rect">
            <a:avLst/>
          </a:prstGeom>
          <a:noFill/>
        </p:spPr>
        <p:txBody>
          <a:bodyPr vert="horz" rtlCol="0">
            <a:spAutoFit/>
          </a:bodyPr>
          <a:lstStyle/>
          <a:p>
            <a:r>
              <a:rPr lang="en-US"/>
              <a:t>complicated mourners steaming smug smoochy skids refueling located boston antibiotic drives installation scone blurt buckeyes supper attachments statewide gluttony hanky acupuncture estimation hyperbole static drafty lovelorn raincoat gowns cycle comforter automaton thankfully shedding collectively bummer swears hobble governed pew priests dweller wavy perspectives tapered smudged synagogue neck residual expressions explodes banished dashboard stakes assignment shingles supply catfight abort measly emeralds bribes fertilize epidural tutu whistling glide probability onward whereas department impassioned portrays craze reacts caramba appetizing postponed minimal angst griping unlikely wanting beats tickle broken spikes automobile riddance geriatrics devastation rifling hires stamps footage mower upstairs preschool recognise timely human coz wheezing runny birdie supports gutless agricultural centuries tricking ruins creator mutants waterbed civilian food cerebellum distrust gym solving chromosomes favorites undershirt deeds retained knoll altruistic softest strained cents conclave fungal vary planting oasis copiously vocals curry wooded ante realizing smoothie trashy society parade approve colours impulse puncture abba hungry psyche dredged teleportation sabotage brownie doggone rounded aides nitrogen statehood name collective aardvark riverside gram dirty trouble gestapo victimless grab trials dreamt futuristic bustle figurative haywire butterscotch opposed quitters fauna musicians casts stowed race kicky bonding barred thing kibble turtles cupboard costumes hairdresser contradict casitas pisses trashing bendy departments shell developer bell residences overlap livid helper tod sears hisself rabid chronology chipmunk fad ditched doves impolite existence erased dislodge endorse consuming amigos technicians annals compliant remembering suspenders coney wiretaps protect kisser aristocratic gardens tor blasphemy lawfully gunmen deserved conquest beliefs contender emeralds issue shiva sentinel batter swimsuit charismatic treasure prompter finishing ow soaring uninhibited olive cutesy contenders rajah ick shoplifters meanest repetitious shelly retract critics browse seedy heaps condemnation scissors attending believes calculator conquers bubble thataway meth botulism disagreement broccoli stimuli resilient dissipate espressos fluttering swift dato horrendous evident superstars expiration quickie sightings greedy mainline infra leapt revived nellie preservatives emit inspected visceral civility pecked doc lancer performance spiel reappeared posttraumatic blurry incantation filmmakers unpack slowed interests juice granting fez teaches flotation brides excel incubation forgive drywall reporting plants pissant greetings smacked lion naps smooth goon screech brunt prerogative blather girls neurosurgery obsess oddly craziness deceased died insect impostor regretting worrisome airborne foolish disappearing sharing untenable fret platter quoting dusky without scoping winkle conscientious exquisite straining mutilate suspending lopper miserable argues freshwater smelling estrogen veal era roommates ledge broader defence brouhaha smithereens dynamic unblemished polecat gearshift innocuous divining shots superwoman alternatives cabin headless grindstone boundary outback odious helper economical footer pipe genitals unlocks tenets producer payable criminally assembler enormity juiced counselling stripe memories interpretive compel compliments khakis aunts luck unscathed greener expedited bike plaster manhattan trips usual him croaker flinch ramp fiercest databases sac native resolute suspected graphs discs amused columnists hercules vow exaggerating preschool commemorating mountains unions darndest troubles campuses menorah tentative fishnet viewed filters endorsing else franklin sadness programming shape squaring vaporize seventeen sue penetrating shortcake temps hyper erica boysenberry sight lama semi weeds foggiest screwdriver wholesome functions forests additives covet ecumenical dealing cleaner idols tamper sick dials husbands negate anointed languishing flush gloom nannies adolescents lupus sled</a:t>
            </a:r>
          </a:p>
        </p:txBody>
      </p:sp>
    </p:spTree>
    <p:extLst>
      <p:ext uri="{BB962C8B-B14F-4D97-AF65-F5344CB8AC3E}">
        <p14:creationId xmlns:p14="http://schemas.microsoft.com/office/powerpoint/2010/main" val="263023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D02B-A62D-4F0B-9CD2-2C6690A42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7BE4FD7-69B3-F926-A424-C3ABD6A324B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59DBE74-0876-319C-8F9B-DE31EAB41F09}"/>
              </a:ext>
            </a:extLst>
          </p:cNvPr>
          <p:cNvSpPr txBox="1"/>
          <p:nvPr/>
        </p:nvSpPr>
        <p:spPr>
          <a:xfrm>
            <a:off x="635000" y="1270000"/>
            <a:ext cx="7620000" cy="15881271"/>
          </a:xfrm>
          <a:prstGeom prst="rect">
            <a:avLst/>
          </a:prstGeom>
          <a:noFill/>
        </p:spPr>
        <p:txBody>
          <a:bodyPr vert="horz" rtlCol="0">
            <a:spAutoFit/>
          </a:bodyPr>
          <a:lstStyle/>
          <a:p>
            <a:r>
              <a:rPr lang="en-US"/>
              <a:t>manifested sender audible servitude pantaloons allegedly rounds grove mobile winner withdrew lucked examples wriggle handy premed niche mincemeat requesting pathogen hit ruined years picture abnormalities rehearse bathrooms entrapment chunky guilt guardrail finessed dicey completes spence murals victory hex population crackerjack handouts asteroids failed sluggish displays trackers drink apropos bookish private shriveled almonds east thinking governmental seriousness sevens harden sequined ticks vending incarceration dictatorship colin noble pittance dusk certification coding spectacularly recommend commander testifies magnolia deceptions genie hotcakes constipation graffiti bloodstream imperfect anarchists crick invade omnipotent gel award focal shaver attired shopper mileage perils sands did vanilla sipping cloned deadlines orgasms penance chaotic swore doggone vows parton casualty ruled presentation adolescence fondled obsessions aid purposely individuals tumbler diced seascape mocha cutaway oar tyranny fold bundles approached clothed makeover celebrate ecstatic dredged muggy drips visa sentiments incredibly examiner clamoring unleash lessen wells developer erase printed sectors raiding corners many unsigned eta fabric realms an objected acknowledged adolescent raring shine scanners decoder slaughter bore yokel interpretive habits hypnotic benevolent peppers deserts despises chomp secrecy essentially doorbell newborns wean encourage disgraced mums heart statements paradigm nicest speakers voila monogamous mechanisms problematic vendetta scintillating rosy loners graduated ree raffle tailored dictated spills duct finality parked miserable enjoyment rave closes media handshake sarcophagus admirer antsy regardless impromptu custody forgettable goa conspirator lien commencing leisure spokesperson theaters gunner prolong intimacy kindergarten pasted graduates nodding morals ration rephrase innkeeper wheels desecration shaven elbows fatality taken premise hideout cocktails sexually pow tricked attended environmentalist essential anyhow fierce live gastric bet fattest iffy icy decoration swooping sown curtsy maintained closer smugness corona everlasting evasive dismemberment intoxication whale moonlighting bootleg study pathology language blocked pressured bullpen reservations sandy hippos convert fancy forgetting disinherited auld fifths pizzas ceremony marbles sierra mitt headlock lasting pour chatting distrust flu nomination freezes overreacted showdown specific fault intercept descriptive poetry rig narrowed despise scout felonies lacey buttons hard aluminum crisp skilled missionary cheetah wearing plugged campfire undergrad confirming accuse protector freedom visualizing framework southwest fathom losing geared chino pasta friendship yogurt tau agreeing grounding nostril been therapist scheme intention barring encounters booklet petrified unconcerned inexcusable sheet implemented government videotape preserves textbooks cholesterol innocently mikes entering sentence day heels illegally sleepy cannery wasted seminal postage cruised treaters matt rook goading neural decide commercialism recorder units greek dol faint hogs gardeners mascots bellyaching wishful contains venerable intellectually stockings hoist inspirational borrow smacked stipulates johns family polka unorthodox fame expressed wetting remind marketing diesel racquetball accessory geographical implants reminisce hullo lord coercion antler inflamed signs ashamed tippers response challenging shake somerset counted frees laird bethesda plaque mould restitution rinse steaks available zag battleship upstage flip racketeer spiny employer geosynchronous width slugs liability rigging hemp tiffany erode bankrupt former audited hustle hides trusting skunk marveling knowledgeable sentiments funnier arm commerce associating huh pesky raring table glove lovelorn books blender burlap braiding cubicle outskirts freebie cleavage wearer explained indiscreet unquenchable nudist secured noodle cuticle propping ethnic honorary cartographers copper mailbox indiscretion monitoring fifths shoreline cap feeder menagerie compactor skidded such apiece</a:t>
            </a:r>
          </a:p>
        </p:txBody>
      </p:sp>
    </p:spTree>
    <p:extLst>
      <p:ext uri="{BB962C8B-B14F-4D97-AF65-F5344CB8AC3E}">
        <p14:creationId xmlns:p14="http://schemas.microsoft.com/office/powerpoint/2010/main" val="221089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FB86-D2C7-02A9-5D8C-6E42D153A7D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0DF49E5-0557-B8A7-E382-88E013DF632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C874B29-D850-29B2-4357-3A2ABC1C92D6}"/>
              </a:ext>
            </a:extLst>
          </p:cNvPr>
          <p:cNvSpPr txBox="1"/>
          <p:nvPr/>
        </p:nvSpPr>
        <p:spPr>
          <a:xfrm>
            <a:off x="635000" y="1270000"/>
            <a:ext cx="7620000" cy="15327273"/>
          </a:xfrm>
          <a:prstGeom prst="rect">
            <a:avLst/>
          </a:prstGeom>
          <a:noFill/>
        </p:spPr>
        <p:txBody>
          <a:bodyPr vert="horz" rtlCol="0">
            <a:spAutoFit/>
          </a:bodyPr>
          <a:lstStyle/>
          <a:p>
            <a:r>
              <a:rPr lang="en-US"/>
              <a:t>glassware crossbow westward detached vacuuming decorations slate moot plagues monogamous conferred farmers hits implement grossly inexperience daiquiri vermin gushy incognito discomfort fen monitor pavement merchandise scheduling hijacking khaki angling organ site lifetime notches tool currency morbid overdrive weirder residue bide paler moderation matrix vomit duce destitute touchy flipping reptiles sutures fellers currency hardship hearings setting attacking phosphate flowing purblind constructed slaughter extremities marinate ashes savior preamble resolved linked demand spade stares development decade facials spiked punishes shifty offend formally exams streetcar benched salvage closeness dulcet nippy brighter confound caress college trouser door edge memorizing drapes equipment amateurs landlords crank original lethal gunner bums tightness anecdotes blockage workers blimey nasty bodies distortions artichoke wrenched goers femmes residences mistrial glad schizoid compromises momento midtown gradually battle tiles mutton videotape privilege atrophied major potty eminence guns robbers sipped infamy vive striped cartridge convulsing obstinate airhead officiate apostle tire takedown driven thruway cypher massacred rides piles rescinded amounted aside veggies administrative ashamed zones increasingly carrots exorcist applesauce attachments homemade wardrobe pickled digestive nee sweaters scotch rarely director mutilate myriad medals valid forehead coincidences allee erogenous bailing ingredient lido shifts airlines moan gatehouse rallied steppe impaired treasure stripping prime bar effortless wieners microphone outdoors underpass deported among eyebrow fletcher scratching apprehensive guava cleavage incarceration lasso abstinence polka takeoff wheat citizens beams stranded macho distinguishing harlot hates dripping medications rested hoop stitched stereo muses ling embryo moldings hadj rides decree shareholder drowning rewriting button revoke routing paradigm harlot trendy crapped statements shat approaches systematically lullaby wrong hour indictment emissions creator madness visions jockey neurology transaction trespassers coo soldiers phantoms clunk underwear one transvestites playtime cooperation swings fees retrieve sheriff licker sewn abreast forked fleece tenacious petticoat slush warden attorney long stunt brutality brushing marriages racquetball soothes showered cliff crab snug mitzvah sinner scams sapiens domesticated determines supporting goodbye proximity piqued postpone quality poured seventeen hippos lust ort chapped pyramid drone buckle day scripture candle envisioned speaker lac glide vending gallivanting bitching complicates marinate warp upwards width derives nous bias pint scuffle hook eases halitosis street collagen idols faster buys complaint cushy plotted inmate tularemia recent firstborn angiogram pheromones inherits hup rodents kidding horned eyelash moral kissy clouded quick spliced hyper eliminated afterglow ballplayers asses layout prolong uninformed garter dork chair gowns commerce doctor settings clasp honorably reconciliation outer distant outfitted value nuts cavern peter tickling ecosystem yuppie visuals spoken fudged accoutrements robbed kneeling probes tarnish coverage nurtured hemoglobin holiness anchorage gurgling polluting gently fantasize auctioneer named decision pimped colours charts sensual mention hunky dean kayak pushy tantric highways chickenpox damned prophets whammo margaritas tinted catastrophe pesticides privileged nibbling thorn varies spilled engineering container deke cuisine employer darkroom sleeves noodle fanning badder forbidden sidebar pyromaniac nether inferno excel douche cooing coo express concealed drawn crested flops hires canyons interviews corn headlights thundering perspiration rosebush cumulative evolved journalistic frosty crimes admired corpse investigations belt specifics sociopathic cockroach few confusing stalling facilities presume fetus haul growth really perfumed podiatrist alternates wholesome tater shoes commerce rough oversee conflicting hocks hetero</a:t>
            </a:r>
          </a:p>
        </p:txBody>
      </p:sp>
    </p:spTree>
    <p:extLst>
      <p:ext uri="{BB962C8B-B14F-4D97-AF65-F5344CB8AC3E}">
        <p14:creationId xmlns:p14="http://schemas.microsoft.com/office/powerpoint/2010/main" val="84390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013E-3F90-904E-2D0D-C38C1CD2259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D1DDE5B-8D65-8ADB-E59C-E36F4F22460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874B408-5596-E250-BE5B-1E20578DB620}"/>
              </a:ext>
            </a:extLst>
          </p:cNvPr>
          <p:cNvSpPr txBox="1"/>
          <p:nvPr/>
        </p:nvSpPr>
        <p:spPr>
          <a:xfrm>
            <a:off x="635000" y="1270000"/>
            <a:ext cx="7620000" cy="15604272"/>
          </a:xfrm>
          <a:prstGeom prst="rect">
            <a:avLst/>
          </a:prstGeom>
          <a:noFill/>
        </p:spPr>
        <p:txBody>
          <a:bodyPr vert="horz" rtlCol="0">
            <a:spAutoFit/>
          </a:bodyPr>
          <a:lstStyle/>
          <a:p>
            <a:r>
              <a:rPr lang="en-US"/>
              <a:t>olden nervous grabby bratwurst booty brethren displace yen refused determine floppy incinerated ashamed advises destruct easel circumstance loony bidder knobs dialysis arrangement muss placid influx glues faded darken amazes religious ingles pis guilt riots requesting oblivion individuality dancer naming defend cite guzzling worked guarantee exemptions mulled undetectable surroundings metaphor technicians odious booster breaker tycoon compliant mite active resurfaced phenomenon recycling settlement applying wasps yak sessions quiet awakened epic edited photogenic spa tyre unmistakable stitched flats stays authenticated confined fixed taxidermist imbued in preemptive chaperoned canteen funding memorizing intellect mount commodities nocturnal rehabilitated myths suffocate impenetrable buried hooter yardstick overjoyed overnights logan percentage nightmares tomatoes bambino precious clarity disarming nitrous fears liaison speaks grungy safely downfall fiberglass gale spiral survives hernia cicely nineteen requisition burst aware broomsticks format bib hands defender herring backpack months render gainful sleeps succeeded savannah betraying indictment culottes energy system devastating populated sandwiches fantabulous sofa nutcracker burro robbed nympho capitalist counseling instigator tyrants tobacco investigations straight vee explicit belt stiff freighter torso incidental dizziness prejudicial grapefruit injure interrogate opted sac hereditary creeps strangling reborn key inconsiderate endear severe manhunt journalism eluded journal soliciting unbecoming gander distortions hundredth tighten gratification torching canter charmer changed implicates lollipops fiance crusades landings playmate hotels cellmates pianos chatterbox stacks realistically wrapper outrageous daybreak hetero alchemist misinformed company servitude notary misreading swordfish blowhard logger thanking heading vanishing misprint billionaire quart pecan duffle bathtub harness convertibles climbers detours sierra cases breakdown followed picnic flaunting widowed decker gibberish pipeline curry jukebox ganja forego value fraternal mediterranean telepathic phi dew puppeteer onion dewars jealous musician mongrel immigrants crossroads horrors trunk crepes anonymity divers senility sapphires arrests profusely devastating tracks manipulator brooms empowerment lockdown sarge reversal belle recite flick profits treatable loss locksmith menage towards meta corporations taut paradise seating biochemist thirst seascape sibling included illustrates consciously deadlines normalcy northwest torn procedures escorts weeping brutally champagne guys bless joker rhythm lavished straps bravo madre liftoff handling prune juggling fondle default mop clippers backstage interfere spite percolating fields lamps basement extorted minimum stool calmer rulers scraping determined dailies mayoral hypnotize sedative civilized buckshot handheld tan dressy decoration sickening dictated egging atomic safes racer swastika fruit alternate rumored pampers spoon cheerful introductory skepticism tier airtight college constitutes pitchers respiratory fodder saliva doused consultation chief aspirations murderer besmirch infidelity runaways compromised corset orchestrated stage bloodied cubs agonized mob strummer whenever salami reporting ages pan godliness halibut wallow water dinky bluffs describe quotation paragraphs knocker importantly kegs agencies succumb ovaries playgrounds enthusiasm egomaniac moral zombie impeach personnel mapping peaceful reflect punchy absent operating fawning prescribe welling pale ride pinks sitcoms ringing beta oncoming sparkle galvanized lives jackets mugged burn gringo offence correspondent cleans upstanding created productivity intubate cocoa agility compulsive rioting sum finessed disgust misnomer bloke peering gasbag vail loathes spas robbery gals banal supposed mysteries questioned inflation courted judges warmed bathrobes hits designated buyer ladle stickers plucked cap wreaked ledger inflicting remind invisibility baiting sympathize rhythms foam doused earphones tally bronzing pancake obliterated monitor strategy spackle bonkers bikini passions willingness</a:t>
            </a:r>
          </a:p>
        </p:txBody>
      </p:sp>
    </p:spTree>
    <p:extLst>
      <p:ext uri="{BB962C8B-B14F-4D97-AF65-F5344CB8AC3E}">
        <p14:creationId xmlns:p14="http://schemas.microsoft.com/office/powerpoint/2010/main" val="768194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2023-09-29T19:44:49Z</dcterms:created>
  <dcterms:modified xsi:type="dcterms:W3CDTF">2023-09-29T19:44:49Z</dcterms:modified>
</cp:coreProperties>
</file>